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L0ROGQhzn+uSW7DTnsvTu0tl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58c112dba_0_2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58c112d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58c112dba_0_3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58c112d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8c112dba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58c112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39f8366ac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39f8366ac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39f8366ac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39f8366ac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39f8366ac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9f8366ac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39f8366ac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39f8366ac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39f8366ac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39f8366ac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9f8366ac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39f8366ac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39f8366ac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39f8366ac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39f8366ac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9f8366ac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39f8366ac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39f8366ac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39f8366ac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39f8366ac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39f8366ac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39f8366ac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39f8366ac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39f8366ac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39f8366ac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39f8366ac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39f8366ac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39f8366ac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39f8366ac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39f8366ac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39f8366ac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39f8366ac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39f8366ac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39f8366ac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39f8366ac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39f8366ac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39f8366ac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39f8366ac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39f8366ac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39f8366ac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39f8366ac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39f8366ac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39f8366ac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39f8366ac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39f8366ac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39f8366ac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f8366ac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39f8366ac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39f8366ac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39f8366ac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39f8366ac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39f8366ac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39f8366ac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39f8366ac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39f8366ac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39f8366ac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39f8366ac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39f8366ac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39f8366ac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39f8366ac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39f8366ac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39f8366ac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39f8366ac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39f8366ac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39f8366ac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39f8366ac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Relationship Id="rId6" Type="http://schemas.openxmlformats.org/officeDocument/2006/relationships/image" Target="../media/image31.png"/><Relationship Id="rId7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Relationship Id="rId7" Type="http://schemas.openxmlformats.org/officeDocument/2006/relationships/image" Target="../media/image42.png"/><Relationship Id="rId8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Modelagem no Domínio da Frequência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Fundamentos de Controle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cap="small">
                <a:solidFill>
                  <a:srgbClr val="7F7F7F"/>
                </a:solidFill>
              </a:rPr>
              <a:t>Caso 2. As Raízes do Denominador de </a:t>
            </a:r>
            <a:r>
              <a:rPr b="1" i="1" lang="en-US" cap="small">
                <a:solidFill>
                  <a:srgbClr val="7F7F7F"/>
                </a:solidFill>
              </a:rPr>
              <a:t>F</a:t>
            </a:r>
            <a:r>
              <a:rPr b="1" lang="en-US" cap="small">
                <a:solidFill>
                  <a:srgbClr val="7F7F7F"/>
                </a:solidFill>
              </a:rPr>
              <a:t>(</a:t>
            </a:r>
            <a:r>
              <a:rPr b="1" i="1" lang="en-US" cap="small">
                <a:solidFill>
                  <a:srgbClr val="7F7F7F"/>
                </a:solidFill>
              </a:rPr>
              <a:t>s</a:t>
            </a:r>
            <a:r>
              <a:rPr b="1" lang="en-US" cap="small">
                <a:solidFill>
                  <a:srgbClr val="7F7F7F"/>
                </a:solidFill>
              </a:rPr>
              <a:t>) São Reais e Repetidas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115" y="1930400"/>
            <a:ext cx="2328863" cy="75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394" y="2931525"/>
            <a:ext cx="4786313" cy="60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234" y="3933026"/>
            <a:ext cx="3779044" cy="65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7663" y="4952201"/>
            <a:ext cx="2771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2659" y="6029850"/>
            <a:ext cx="2821781" cy="41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b="1" lang="en-US" cap="small">
                <a:solidFill>
                  <a:srgbClr val="7F7F7F"/>
                </a:solidFill>
              </a:rPr>
              <a:t>Caso 3. As Raízes no Denominador de </a:t>
            </a:r>
            <a:r>
              <a:rPr b="1" i="1" lang="en-US" cap="small">
                <a:solidFill>
                  <a:srgbClr val="7F7F7F"/>
                </a:solidFill>
              </a:rPr>
              <a:t>F</a:t>
            </a:r>
            <a:r>
              <a:rPr b="1" lang="en-US" cap="small">
                <a:solidFill>
                  <a:srgbClr val="7F7F7F"/>
                </a:solidFill>
              </a:rPr>
              <a:t>(</a:t>
            </a:r>
            <a:r>
              <a:rPr b="1" i="1" lang="en-US" cap="small">
                <a:solidFill>
                  <a:srgbClr val="7F7F7F"/>
                </a:solidFill>
              </a:rPr>
              <a:t>s</a:t>
            </a:r>
            <a:r>
              <a:rPr b="1" lang="en-US" cap="small">
                <a:solidFill>
                  <a:srgbClr val="7F7F7F"/>
                </a:solidFill>
              </a:rPr>
              <a:t>) São Complexas ou Imaginárias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br>
              <a:rPr lang="en-US"/>
            </a:br>
            <a:endParaRPr/>
          </a:p>
        </p:txBody>
      </p:sp>
      <p:pic>
        <p:nvPicPr>
          <p:cNvPr id="167" name="Google Shape;16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25" y="2016125"/>
            <a:ext cx="3344100" cy="10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764" y="3168883"/>
            <a:ext cx="3386610" cy="7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3" y="4302541"/>
            <a:ext cx="4165388" cy="60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29" y="5124600"/>
            <a:ext cx="4323000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29" y="2700222"/>
            <a:ext cx="8015512" cy="3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1" y="762221"/>
            <a:ext cx="5493538" cy="116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854" y="3663857"/>
            <a:ext cx="3237011" cy="86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9300" y="3537943"/>
            <a:ext cx="3118328" cy="84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/>
          <p:nvPr/>
        </p:nvSpPr>
        <p:spPr>
          <a:xfrm>
            <a:off x="618893" y="3401122"/>
            <a:ext cx="6598800" cy="45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618892" y="2377605"/>
            <a:ext cx="6598800" cy="45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1" y="4470605"/>
            <a:ext cx="3867300" cy="12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1" y="609600"/>
            <a:ext cx="4323074" cy="66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1" y="1972977"/>
            <a:ext cx="4165388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001" y="3031402"/>
            <a:ext cx="3195952" cy="65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/>
          <p:nvPr/>
        </p:nvSpPr>
        <p:spPr>
          <a:xfrm>
            <a:off x="404585" y="1714764"/>
            <a:ext cx="6598800" cy="45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404584" y="4168098"/>
            <a:ext cx="6598800" cy="45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58c112dba_0_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458c112dba_0_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458c112db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50"/>
            <a:ext cx="9144001" cy="275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203" name="Google Shape;20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" y="134425"/>
            <a:ext cx="9144000" cy="25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1458c112dba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4" y="678479"/>
            <a:ext cx="2993231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458c112dba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44" y="1834429"/>
            <a:ext cx="3779044" cy="67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458c112dba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534" y="2901900"/>
            <a:ext cx="4300538" cy="70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458c112dba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1531" y="651200"/>
            <a:ext cx="3280518" cy="24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458c112dba_0_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722" y="4721100"/>
            <a:ext cx="2578894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458c112dba_0_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709" y="5865775"/>
            <a:ext cx="26289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Revisão da Transformada de Laplace</a:t>
            </a:r>
            <a:endParaRPr/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582" y="2203854"/>
            <a:ext cx="2821800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2267" y="3670569"/>
            <a:ext cx="4377518" cy="104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F7F7F"/>
                </a:solidFill>
              </a:rPr>
              <a:t>Revisão da Transformada de Laplace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428" y="1755325"/>
            <a:ext cx="5285175" cy="43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27" y="257300"/>
            <a:ext cx="8269201" cy="61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58c112dba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58c112dba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text&#10;&#10;Description automatically generated" id="115" name="Google Shape;115;g1458c112dba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5" y="393148"/>
            <a:ext cx="12160500" cy="2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8c112db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82" y="3114050"/>
            <a:ext cx="6907031" cy="156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82" y="311119"/>
            <a:ext cx="12854795" cy="258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606" y="3423826"/>
            <a:ext cx="1535906" cy="38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075" y="3423813"/>
            <a:ext cx="607219" cy="38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606" y="4470463"/>
            <a:ext cx="2864644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4338" y="4527613"/>
            <a:ext cx="1128713" cy="38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5906" y="5631413"/>
            <a:ext cx="2135981" cy="41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2" y="903225"/>
            <a:ext cx="8636001" cy="232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Expansão em Frações Parciais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09" y="1480875"/>
            <a:ext cx="2514600" cy="70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187" y="2876900"/>
            <a:ext cx="2636044" cy="56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225" y="4091963"/>
            <a:ext cx="3614738" cy="75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b="1" lang="en-US" cap="small">
                <a:solidFill>
                  <a:srgbClr val="7F7F7F"/>
                </a:solidFill>
              </a:rPr>
              <a:t> Caso1. As Raízes do Denominador de </a:t>
            </a:r>
            <a:r>
              <a:rPr b="1" i="1" lang="en-US" cap="small">
                <a:solidFill>
                  <a:srgbClr val="7F7F7F"/>
                </a:solidFill>
              </a:rPr>
              <a:t>F</a:t>
            </a:r>
            <a:r>
              <a:rPr b="1" lang="en-US" cap="small">
                <a:solidFill>
                  <a:srgbClr val="7F7F7F"/>
                </a:solidFill>
              </a:rPr>
              <a:t>(</a:t>
            </a:r>
            <a:r>
              <a:rPr b="1" i="1" lang="en-US" cap="small">
                <a:solidFill>
                  <a:srgbClr val="7F7F7F"/>
                </a:solidFill>
              </a:rPr>
              <a:t>s</a:t>
            </a:r>
            <a:r>
              <a:rPr b="1" lang="en-US" cap="small">
                <a:solidFill>
                  <a:srgbClr val="7F7F7F"/>
                </a:solidFill>
              </a:rPr>
              <a:t>) São Reais e Distintas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47" y="2102525"/>
            <a:ext cx="2121694" cy="67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790" y="3039950"/>
            <a:ext cx="3729038" cy="67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722" y="4184600"/>
            <a:ext cx="25431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1872" y="5398325"/>
            <a:ext cx="242887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2014-09-12T02:18:09Z</dcterms:created>
  <dc:creator/>
</cp:coreProperties>
</file>