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9m0sdPm9wbSBjMiEBcu8OiEHP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f39fd69ac6_0_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g1f39fd69ac6_0_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1f39fd69ac6_0_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g1f39fd69ac6_0_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g1f39fd69ac6_0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39fd69ac6_0_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g1f39fd69ac6_0_6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1f39fd69ac6_0_6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1f39fd69ac6_0_6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1f39fd69ac6_0_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9fd69ac6_0_69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g1f39fd69ac6_0_6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1f39fd69ac6_0_6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1f39fd69ac6_0_6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1f39fd69ac6_0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39fd69ac6_0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f39fd69ac6_0_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1f39fd69ac6_0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39fd69ac6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g1f39fd69ac6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1f39fd69ac6_0_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1f39fd69ac6_0_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1f39fd69ac6_0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f39fd69ac6_0_18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1f39fd69ac6_0_18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g1f39fd69ac6_0_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1f39fd69ac6_0_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1f39fd69ac6_0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f39fd69ac6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1f39fd69ac6_0_2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1f39fd69ac6_0_2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1f39fd69ac6_0_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g1f39fd69ac6_0_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1f39fd69ac6_0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39fd69ac6_0_31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g1f39fd69ac6_0_31"/>
          <p:cNvSpPr txBox="1"/>
          <p:nvPr>
            <p:ph idx="1" type="body"/>
          </p:nvPr>
        </p:nvSpPr>
        <p:spPr>
          <a:xfrm>
            <a:off x="629842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1f39fd69ac6_0_31"/>
          <p:cNvSpPr txBox="1"/>
          <p:nvPr>
            <p:ph idx="2" type="body"/>
          </p:nvPr>
        </p:nvSpPr>
        <p:spPr>
          <a:xfrm>
            <a:off x="629842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1f39fd69ac6_0_31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1f39fd69ac6_0_31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1f39fd69ac6_0_3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1f39fd69ac6_0_3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g1f39fd69ac6_0_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39fd69ac6_0_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g1f39fd69ac6_0_4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1f39fd69ac6_0_4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g1f39fd69ac6_0_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fd69ac6_0_4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g1f39fd69ac6_0_4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1f39fd69ac6_0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39fd69ac6_0_4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1f39fd69ac6_0_4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1f39fd69ac6_0_4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1f39fd69ac6_0_4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1f39fd69ac6_0_4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1f39fd69ac6_0_4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39fd69ac6_0_56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g1f39fd69ac6_0_56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f39fd69ac6_0_5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f39fd69ac6_0_5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f39fd69ac6_0_5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1f39fd69ac6_0_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39fd69ac6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1f39fd69ac6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f39fd69ac6_0_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1f39fd69ac6_0_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1f39fd69ac6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Função de Transferência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Fundamentos de Controle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7F7F7F"/>
                </a:solidFill>
              </a:rPr>
              <a:t>Função de Transferência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275" y="2306725"/>
            <a:ext cx="6346800" cy="12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7867" y="3927649"/>
            <a:ext cx="5948274" cy="12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7" y="912535"/>
            <a:ext cx="8080709" cy="38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03" y="366275"/>
            <a:ext cx="8692647" cy="64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926" y="227699"/>
            <a:ext cx="8093600" cy="6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32" y="0"/>
            <a:ext cx="852676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73" y="0"/>
            <a:ext cx="745983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70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6500"/>
            <a:ext cx="9144000" cy="346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2022-03-10T13:29:23Z</dcterms:created>
  <dc:creator>Conta da Microsoft</dc:creator>
</cp:coreProperties>
</file>