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P5uBC7HiudcFLnNdkGCoxqGY/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84a0595c0_1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84a0595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848b1da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13848b1da5c_0_15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848b1da5c_0_0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848b1d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48b1da5c_0_7:notes"/>
          <p:cNvSpPr/>
          <p:nvPr>
            <p:ph idx="2" type="sldImg"/>
          </p:nvPr>
        </p:nvSpPr>
        <p:spPr>
          <a:xfrm>
            <a:off x="171476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848b1da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6b933d620a_0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26b933d620a_0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26b933d620a_0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26b933d620a_0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26b933d620a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933d620a_0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26b933d620a_0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26b933d620a_0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26b933d620a_0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26b933d620a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6b933d620a_0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26b933d620a_0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26b933d620a_0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26b933d620a_0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26b933d620a_0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b933d620a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26b933d620a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26b933d620a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6b933d620a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26b933d620a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26b933d620a_0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26b933d620a_0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26b933d620a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6b933d620a_0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26b933d620a_0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26b933d620a_0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26b933d620a_0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26b933d620a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6b933d620a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26b933d620a_0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26b933d620a_0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26b933d620a_0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26b933d620a_0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26b933d620a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6b933d620a_0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26b933d620a_0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26b933d620a_0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26b933d620a_0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26b933d620a_0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26b933d620a_0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26b933d620a_0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26b933d620a_0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6b933d620a_0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26b933d620a_0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26b933d620a_0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26b933d620a_0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b933d620a_0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26b933d620a_0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26b933d620a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6b933d620a_0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26b933d620a_0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26b933d620a_0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26b933d620a_0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26b933d620a_0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26b933d620a_0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b933d620a_0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26b933d620a_0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26b933d620a_0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26b933d620a_0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26b933d620a_0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26b933d620a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6b933d620a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26b933d620a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6b933d620a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26b933d620a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6b933d620a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9" Type="http://schemas.openxmlformats.org/officeDocument/2006/relationships/image" Target="../media/image36.png"/><Relationship Id="rId5" Type="http://schemas.openxmlformats.org/officeDocument/2006/relationships/image" Target="../media/image27.png"/><Relationship Id="rId6" Type="http://schemas.openxmlformats.org/officeDocument/2006/relationships/image" Target="../media/image43.png"/><Relationship Id="rId7" Type="http://schemas.openxmlformats.org/officeDocument/2006/relationships/image" Target="../media/image40.png"/><Relationship Id="rId8" Type="http://schemas.openxmlformats.org/officeDocument/2006/relationships/image" Target="../media/image4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4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Relationship Id="rId7" Type="http://schemas.openxmlformats.org/officeDocument/2006/relationships/image" Target="../media/image29.png"/><Relationship Id="rId8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5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28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b="1" lang="pt-BR"/>
              <a:t>Funções de Transferência de Circuitos Elétricos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Fundamentos de Controle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61" name="Google Shape;161;p8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40" y="119529"/>
            <a:ext cx="8626345" cy="164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2350" y="2096725"/>
            <a:ext cx="4710650" cy="40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19625" y="3608600"/>
            <a:ext cx="4143951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idx="1" type="body"/>
          </p:nvPr>
        </p:nvSpPr>
        <p:spPr>
          <a:xfrm>
            <a:off x="247199" y="267243"/>
            <a:ext cx="64476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pt-BR"/>
              <a:t>Malha 1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2286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•"/>
            </a:pPr>
            <a:r>
              <a:rPr lang="pt-BR"/>
              <a:t>Malha 2</a:t>
            </a:r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80" y="745323"/>
            <a:ext cx="3207992" cy="37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8955" y="2827873"/>
            <a:ext cx="3822440" cy="685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0081" y="3513771"/>
            <a:ext cx="3515216" cy="664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99030" y="1280612"/>
            <a:ext cx="1307488" cy="34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41973" y="1280612"/>
            <a:ext cx="1528977" cy="37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74607" y="508958"/>
            <a:ext cx="3743848" cy="272929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/>
          <p:nvPr/>
        </p:nvSpPr>
        <p:spPr>
          <a:xfrm>
            <a:off x="4776398" y="344250"/>
            <a:ext cx="133200" cy="41580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006518" y="5430203"/>
            <a:ext cx="5201376" cy="68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822950" y="4905232"/>
            <a:ext cx="8092500" cy="756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84a0595c0_1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Circuitos Complexos Através da Análise Nodal</a:t>
            </a:r>
            <a:endParaRPr/>
          </a:p>
        </p:txBody>
      </p:sp>
      <p:sp>
        <p:nvSpPr>
          <p:cNvPr id="184" name="Google Shape;184;g1384a0595c0_1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g1384a0595c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63" y="2160600"/>
            <a:ext cx="7300913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848b1da5c_0_1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91" name="Google Shape;191;g13848b1da5c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11" y="283565"/>
            <a:ext cx="8500772" cy="192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3848b1da5c_0_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0105" y="3450110"/>
            <a:ext cx="5079900" cy="26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1798" y="302955"/>
            <a:ext cx="4051072" cy="13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5916" y="2546260"/>
            <a:ext cx="4686954" cy="1178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21430" y="2655813"/>
            <a:ext cx="1000265" cy="50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1430" y="3332182"/>
            <a:ext cx="964541" cy="30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7458" y="4523443"/>
            <a:ext cx="4036782" cy="143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632005" y="4737785"/>
            <a:ext cx="4236835" cy="1114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lustration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011" y="1983758"/>
            <a:ext cx="8475990" cy="249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36" y="258184"/>
            <a:ext cx="8805467" cy="474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106" y="327167"/>
            <a:ext cx="3499489" cy="7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056" y="1456515"/>
            <a:ext cx="3745589" cy="871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2576" y="3777683"/>
            <a:ext cx="1682893" cy="733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42248" y="3834200"/>
            <a:ext cx="1875733" cy="560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254546" y="360954"/>
            <a:ext cx="3450913" cy="721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339700" y="1603136"/>
            <a:ext cx="3015083" cy="378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64785" y="2618341"/>
            <a:ext cx="2364911" cy="100740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/>
          <p:nvPr/>
        </p:nvSpPr>
        <p:spPr>
          <a:xfrm>
            <a:off x="4502075" y="240656"/>
            <a:ext cx="56400" cy="60204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698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19" name="Google Shape;11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825" y="2635625"/>
            <a:ext cx="2207400" cy="38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000" y="219616"/>
            <a:ext cx="7936799" cy="181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1071" y="2919341"/>
            <a:ext cx="1621858" cy="764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28945" y="4404642"/>
            <a:ext cx="1486108" cy="585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80296" y="2919341"/>
            <a:ext cx="1550410" cy="564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68640" y="4423467"/>
            <a:ext cx="1443239" cy="84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Equações de Laplace para modelagem elétrica</a:t>
            </a:r>
            <a:endParaRPr/>
          </a:p>
        </p:txBody>
      </p:sp>
      <p:pic>
        <p:nvPicPr>
          <p:cNvPr id="130" name="Google Shape;130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50" y="3140000"/>
            <a:ext cx="5513700" cy="31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8903" y="4732603"/>
            <a:ext cx="2377232" cy="855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0085" y="1760388"/>
            <a:ext cx="3220713" cy="81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8904" y="3139996"/>
            <a:ext cx="2507889" cy="112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139" name="Google Shape;1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57" y="22371"/>
            <a:ext cx="8790444" cy="1651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8669" y="3549151"/>
            <a:ext cx="4124733" cy="1217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25" y="3276125"/>
            <a:ext cx="4587000" cy="23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848b1da5c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13848b1da5c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13848b1da5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875" y="388975"/>
            <a:ext cx="8658225" cy="1321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13848b1da5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9811" y="3252726"/>
            <a:ext cx="4030350" cy="14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48b1da5c_0_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Circuitos Complexos Através da Análise das Malhas</a:t>
            </a:r>
            <a:endParaRPr/>
          </a:p>
        </p:txBody>
      </p:sp>
      <p:pic>
        <p:nvPicPr>
          <p:cNvPr id="155" name="Google Shape;155;g13848b1da5c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78" y="2238413"/>
            <a:ext cx="7379494" cy="1993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2022-03-10T13:58:34Z</dcterms:created>
  <dc:creator>Conta da Microsoft</dc:creator>
</cp:coreProperties>
</file>