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0MLoZSwtnRyH3LS2B2VeFq6PC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ee91820d6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ee91820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ee91820d6_0_8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ee91820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f3ef9b7135_0_6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g1f3ef9b7135_0_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g1f3ef9b7135_0_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g1f3ef9b7135_0_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g1f3ef9b7135_0_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3ef9b7135_0_6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g1f3ef9b7135_0_63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g1f3ef9b7135_0_6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g1f3ef9b7135_0_6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g1f3ef9b7135_0_6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ef9b7135_0_69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g1f3ef9b7135_0_69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g1f3ef9b7135_0_6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g1f3ef9b7135_0_6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g1f3ef9b7135_0_6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3ef9b7135_0_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f3ef9b7135_0_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1f3ef9b7135_0_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f3ef9b7135_0_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g1f3ef9b7135_0_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g1f3ef9b7135_0_1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g1f3ef9b7135_0_1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g1f3ef9b7135_0_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f3ef9b7135_0_18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g1f3ef9b7135_0_18"/>
          <p:cNvSpPr txBox="1"/>
          <p:nvPr>
            <p:ph idx="1" type="body"/>
          </p:nvPr>
        </p:nvSpPr>
        <p:spPr>
          <a:xfrm>
            <a:off x="623888" y="4589464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g1f3ef9b7135_0_1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g1f3ef9b7135_0_1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g1f3ef9b7135_0_1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f3ef9b7135_0_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g1f3ef9b7135_0_24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g1f3ef9b7135_0_24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g1f3ef9b7135_0_2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g1f3ef9b7135_0_2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g1f3ef9b7135_0_2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f3ef9b7135_0_31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g1f3ef9b7135_0_31"/>
          <p:cNvSpPr txBox="1"/>
          <p:nvPr>
            <p:ph idx="1" type="body"/>
          </p:nvPr>
        </p:nvSpPr>
        <p:spPr>
          <a:xfrm>
            <a:off x="629842" y="1681163"/>
            <a:ext cx="38682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g1f3ef9b7135_0_31"/>
          <p:cNvSpPr txBox="1"/>
          <p:nvPr>
            <p:ph idx="2" type="body"/>
          </p:nvPr>
        </p:nvSpPr>
        <p:spPr>
          <a:xfrm>
            <a:off x="629842" y="2505075"/>
            <a:ext cx="38682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g1f3ef9b7135_0_31"/>
          <p:cNvSpPr txBox="1"/>
          <p:nvPr>
            <p:ph idx="3" type="body"/>
          </p:nvPr>
        </p:nvSpPr>
        <p:spPr>
          <a:xfrm>
            <a:off x="4629150" y="1681163"/>
            <a:ext cx="3887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g1f3ef9b7135_0_31"/>
          <p:cNvSpPr txBox="1"/>
          <p:nvPr>
            <p:ph idx="4" type="body"/>
          </p:nvPr>
        </p:nvSpPr>
        <p:spPr>
          <a:xfrm>
            <a:off x="4629150" y="2505075"/>
            <a:ext cx="38874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g1f3ef9b7135_0_3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g1f3ef9b7135_0_3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g1f3ef9b7135_0_3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f3ef9b7135_0_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g1f3ef9b7135_0_4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g1f3ef9b7135_0_4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g1f3ef9b7135_0_4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ef9b7135_0_4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g1f3ef9b7135_0_4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g1f3ef9b7135_0_4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f3ef9b7135_0_49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g1f3ef9b7135_0_49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g1f3ef9b7135_0_49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g1f3ef9b7135_0_4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g1f3ef9b7135_0_4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g1f3ef9b7135_0_4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3ef9b7135_0_56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g1f3ef9b7135_0_56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1f3ef9b7135_0_56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1f3ef9b7135_0_5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1f3ef9b7135_0_5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1f3ef9b7135_0_5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3ef9b7135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g1f3ef9b7135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f3ef9b7135_0_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1f3ef9b7135_0_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1f3ef9b7135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lang="en-US"/>
              <a:t>Funções de Transferência de Circuitos Elétricos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Fundamentos de Controle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llustration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411" y="607808"/>
            <a:ext cx="8475990" cy="249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ee91820d6_0_0"/>
          <p:cNvSpPr txBox="1"/>
          <p:nvPr>
            <p:ph idx="1" type="body"/>
          </p:nvPr>
        </p:nvSpPr>
        <p:spPr>
          <a:xfrm>
            <a:off x="507994" y="424755"/>
            <a:ext cx="6447600" cy="5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Exercício - Determine a função de transferência, G(s)=</a:t>
            </a:r>
            <a:r>
              <a:rPr lang="en-US" sz="2700"/>
              <a:t>V</a:t>
            </a:r>
            <a:r>
              <a:rPr lang="en-US" sz="2700"/>
              <a:t>s(s)/Ve(s), para cada circuito mostrado na figura abaixo.</a:t>
            </a:r>
            <a:endParaRPr sz="2700"/>
          </a:p>
        </p:txBody>
      </p:sp>
      <p:pic>
        <p:nvPicPr>
          <p:cNvPr id="100" name="Google Shape;100;g1dee91820d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25" y="2406925"/>
            <a:ext cx="6749569" cy="15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dee91820d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900" y="4872149"/>
            <a:ext cx="219629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dee91820d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5094" y="4872150"/>
            <a:ext cx="12573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ee91820d6_0_8"/>
          <p:cNvSpPr txBox="1"/>
          <p:nvPr>
            <p:ph idx="1" type="body"/>
          </p:nvPr>
        </p:nvSpPr>
        <p:spPr>
          <a:xfrm>
            <a:off x="507994" y="592879"/>
            <a:ext cx="6447600" cy="54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Exercício - Determine a função de transferência, G(s)=VL(s)/V(s), para cada circuito mostrado na figura abaixo.</a:t>
            </a:r>
            <a:endParaRPr sz="2700"/>
          </a:p>
        </p:txBody>
      </p:sp>
      <p:pic>
        <p:nvPicPr>
          <p:cNvPr id="108" name="Google Shape;108;g1dee91820d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91" y="2417900"/>
            <a:ext cx="6733407" cy="265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Interface gráfica do usuário, Texto, Aplicativo&#10;&#10;Descrição gerada automaticamente" id="114" name="Google Shape;11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33" y="208967"/>
            <a:ext cx="869190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&#10;&#10;Descrição gerada automaticamente"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9385" y="2378684"/>
            <a:ext cx="3925229" cy="342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, Carta&#10;&#10;Descrição gerada automaticamente" id="120" name="Google Shape;12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266" y="178069"/>
            <a:ext cx="57006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, Carta&#10;&#10;Descrição gerada automaticamente" id="121" name="Google Shape;1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8178" y="2896888"/>
            <a:ext cx="3026162" cy="2889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ce gráfica do usuário, Texto&#10;&#10;Descrição gerada automaticamente" id="126" name="Google Shape;12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42" y="285168"/>
            <a:ext cx="8325300" cy="167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, Esquemático&#10;&#10;Descrição gerada automaticamente" id="127" name="Google Shape;1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5160" y="2194157"/>
            <a:ext cx="4977625" cy="31625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Texto&#10;&#10;Descrição gerada automaticamente" id="128" name="Google Shape;12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806" y="6133769"/>
            <a:ext cx="4008864" cy="542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2022-03-10T13:58:34Z</dcterms:created>
  <dc:creator>Conta da Microsoft</dc:creator>
</cp:coreProperties>
</file>