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TmsAunJv06b0UagHSuotOWJF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ffc5f6c2e_0_12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ffc5f6c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ffc5f6c2e_0_18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ffc5f6c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0cc5a525_1_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f0cc5a52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0eb5386cd6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0eb5386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fc5f6c2e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ffc5f6c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ffc5f6c2e_0_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ffc5f6c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0cc5a525_1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f0cc5a5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f4aa75ccd1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1f4aa75ccd1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f4aa75ccd1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1f4aa75ccd1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1f4aa75ccd1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aa75ccd1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1f4aa75ccd1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1f4aa75ccd1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1f4aa75ccd1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1f4aa75ccd1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aa75ccd1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1f4aa75ccd1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1f4aa75ccd1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1f4aa75ccd1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1f4aa75ccd1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aa75ccd1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1f4aa75ccd1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1f4aa75ccd1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4aa75ccd1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1f4aa75ccd1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1f4aa75ccd1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1f4aa75ccd1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1f4aa75ccd1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4aa75ccd1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1f4aa75ccd1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1f4aa75ccd1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1f4aa75ccd1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1f4aa75ccd1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f4aa75ccd1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f4aa75ccd1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f4aa75ccd1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1f4aa75ccd1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1f4aa75ccd1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1f4aa75ccd1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4aa75ccd1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1f4aa75ccd1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1f4aa75ccd1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1f4aa75ccd1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1f4aa75ccd1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1f4aa75ccd1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1f4aa75ccd1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1f4aa75ccd1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4aa75ccd1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1f4aa75ccd1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1f4aa75ccd1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1f4aa75ccd1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4aa75ccd1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1f4aa75ccd1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1f4aa75ccd1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4aa75ccd1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1f4aa75ccd1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1f4aa75ccd1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1f4aa75ccd1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1f4aa75ccd1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1f4aa75ccd1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4aa75ccd1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1f4aa75ccd1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1f4aa75ccd1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1f4aa75ccd1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1f4aa75ccd1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1f4aa75ccd1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4aa75ccd1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1f4aa75ccd1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f4aa75ccd1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1f4aa75ccd1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1f4aa75ccd1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>
                <a:solidFill>
                  <a:srgbClr val="7F7F7F"/>
                </a:solidFill>
              </a:rPr>
              <a:t>Funções de Transferência de Sistemas Mecânicos Translacionais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17" y="251930"/>
            <a:ext cx="8983181" cy="476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56" name="Google Shape;15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04" y="4034118"/>
            <a:ext cx="6015900" cy="6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004" y="2160589"/>
            <a:ext cx="7103046" cy="54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0" y="3070711"/>
            <a:ext cx="6814531" cy="49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025" y="365125"/>
            <a:ext cx="7517949" cy="5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fc5f6c2e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dffc5f6c2e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g1dffc5f6c2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63" y="655225"/>
            <a:ext cx="6381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ffc5f6c2e_0_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dffc5f6c2e_0_1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1dffc5f6c2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83" y="365125"/>
            <a:ext cx="62836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f0cc5a525_1_7"/>
          <p:cNvSpPr txBox="1"/>
          <p:nvPr>
            <p:ph idx="1" type="body"/>
          </p:nvPr>
        </p:nvSpPr>
        <p:spPr>
          <a:xfrm>
            <a:off x="507994" y="609604"/>
            <a:ext cx="6447600" cy="5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300"/>
              <a:t>Para o sistema da figura abaixo, determine a função de transferência, G(s) = X1(s)/F(s)</a:t>
            </a:r>
            <a:endParaRPr sz="2300"/>
          </a:p>
        </p:txBody>
      </p:sp>
      <p:pic>
        <p:nvPicPr>
          <p:cNvPr id="185" name="Google Shape;185;g1df0cc5a525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2" y="2706911"/>
            <a:ext cx="6503156" cy="187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eb5386cd6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0eb5386cd6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g20eb5386cd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56" y="2881662"/>
            <a:ext cx="5558737" cy="1829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20eb5386cd6_0_0"/>
          <p:cNvCxnSpPr/>
          <p:nvPr/>
        </p:nvCxnSpPr>
        <p:spPr>
          <a:xfrm>
            <a:off x="1528050" y="1439100"/>
            <a:ext cx="4269000" cy="48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g20eb5386cd6_0_0"/>
          <p:cNvCxnSpPr/>
          <p:nvPr/>
        </p:nvCxnSpPr>
        <p:spPr>
          <a:xfrm flipH="1" rot="10800000">
            <a:off x="1358269" y="1891850"/>
            <a:ext cx="4086900" cy="44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g20eb5386cd6_0_0"/>
          <p:cNvSpPr txBox="1"/>
          <p:nvPr/>
        </p:nvSpPr>
        <p:spPr>
          <a:xfrm>
            <a:off x="7021725" y="2393125"/>
            <a:ext cx="128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3s+5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6" name="Google Shape;196;g20eb5386cd6_0_0"/>
          <p:cNvCxnSpPr/>
          <p:nvPr/>
        </p:nvCxnSpPr>
        <p:spPr>
          <a:xfrm flipH="1">
            <a:off x="4560019" y="2748850"/>
            <a:ext cx="2243400" cy="10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ffc5f6c2e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dffc5f6c2e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1dffc5f6c2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76349"/>
            <a:ext cx="7886700" cy="650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ffc5f6c2e_0_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dffc5f6c2e_0_6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1dffc5f6c2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9" y="365125"/>
            <a:ext cx="8103925" cy="6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Tabela&#10;&#10;Descrição gerada automaticamente"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50" y="1386025"/>
            <a:ext cx="7912500" cy="44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9" y="110870"/>
            <a:ext cx="8893588" cy="451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&#10;&#10;Descrição gerada automaticamente"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50" y="808100"/>
            <a:ext cx="5750700" cy="27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436" y="4243320"/>
            <a:ext cx="3969727" cy="558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Diagrama&#10;&#10;Descrição gerada automaticamente" id="109" name="Google Shape;10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450" y="4807725"/>
            <a:ext cx="3656275" cy="5695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10" name="Google Shape;11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0299" y="5549526"/>
            <a:ext cx="3134975" cy="69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11" name="Google Shape;11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20150" y="1851125"/>
            <a:ext cx="1607335" cy="5237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12" name="Google Shape;11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44355" y="3230384"/>
            <a:ext cx="1614479" cy="465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13" name="Google Shape;11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88772" y="2532079"/>
            <a:ext cx="1700204" cy="536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Quadro de comunicações&#10;&#10;Descrição gerada automaticamente" id="114" name="Google Shape;11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976629" y="3851099"/>
            <a:ext cx="1514467" cy="78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&#10;&#10;Descrição gerada automaticamente"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25" y="655225"/>
            <a:ext cx="8487000" cy="156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ção gerada automaticamente"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761" y="2222827"/>
            <a:ext cx="4724400" cy="334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508000" y="609600"/>
            <a:ext cx="6828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060"/>
              <a:t>a. Forças sobre M1 decorrentes apenas de movimento de M1; b. forças sobre M1 decorrentes apenas de movimento de M2; c. todas as forças sobre M1.</a:t>
            </a:r>
            <a:endParaRPr sz="3060"/>
          </a:p>
        </p:txBody>
      </p:sp>
      <p:pic>
        <p:nvPicPr>
          <p:cNvPr descr="Diagrama, Esquemático&#10;&#10;Descrição gerada automaticamente"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475" y="2642725"/>
            <a:ext cx="5063400" cy="41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508000" y="609600"/>
            <a:ext cx="7150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pt-BR" sz="3060"/>
              <a:t>a. Forças sobre M2 decorrentes apenas de movimento de M2; b. forças sobre M2 decorrentes apenas de movimento de M1; c. todas as forças sobre M2.</a:t>
            </a:r>
            <a:endParaRPr sz="3060"/>
          </a:p>
        </p:txBody>
      </p:sp>
      <p:pic>
        <p:nvPicPr>
          <p:cNvPr descr="Diagrama, Esquemático&#10;&#10;Descrição gerada automaticamente" id="132" name="Google Shape;13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600" y="2795625"/>
            <a:ext cx="5026800" cy="3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, Carta&#10;&#10;Descrição gerada automaticamente" id="137" name="Google Shape;13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500" y="417000"/>
            <a:ext cx="7817700" cy="141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107" y="2520461"/>
            <a:ext cx="2518995" cy="681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139" name="Google Shape;1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512" y="4184751"/>
            <a:ext cx="7471997" cy="95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0cc5a525_1_0"/>
          <p:cNvSpPr txBox="1"/>
          <p:nvPr>
            <p:ph idx="1" type="body"/>
          </p:nvPr>
        </p:nvSpPr>
        <p:spPr>
          <a:xfrm>
            <a:off x="507994" y="609604"/>
            <a:ext cx="6447600" cy="54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Determine a função de transferência, G(s) = X2(s)/F(s), para o sistema mecânico translacional mostrado na figura abaixo</a:t>
            </a:r>
            <a:endParaRPr sz="2400"/>
          </a:p>
        </p:txBody>
      </p:sp>
      <p:pic>
        <p:nvPicPr>
          <p:cNvPr id="145" name="Google Shape;145;g1df0cc5a52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529" y="2643213"/>
            <a:ext cx="4792350" cy="243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2022-03-10T13:58:34Z</dcterms:created>
  <dc:creator>Conta da Microsoft</dc:creator>
</cp:coreProperties>
</file>