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0DlyKmEyfEJeq0m+MC5Z9byd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f4f07feedb_1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1f4f07feedb_1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f4f07feedb_1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1f4f07feedb_1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1f4f07feedb_1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f07feedb_1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1f4f07feedb_1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f4f07feedb_1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f4f07feedb_1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1f4f07feedb_1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f07feedb_1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1f4f07feedb_1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f4f07feedb_1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1f4f07feedb_1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1f4f07feedb_1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f07feedb_1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f4f07feedb_1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f4f07feedb_1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4f07feedb_1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1f4f07feedb_1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f4f07feedb_1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1f4f07feedb_1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1f4f07feedb_1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4f07feedb_1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1f4f07feedb_1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1f4f07feedb_1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1f4f07feedb_1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1f4f07feedb_1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4f07feedb_1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1f4f07feedb_1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f4f07feedb_1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1f4f07feedb_1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1f4f07feedb_1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1f4f07feedb_1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4f07feedb_1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1f4f07feedb_1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1f4f07feedb_1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1f4f07feedb_1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1f4f07feedb_1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1f4f07feedb_1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1f4f07feedb_1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1f4f07feedb_1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4f07feedb_1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1f4f07feedb_1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1f4f07feedb_1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1f4f07feedb_1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f07feedb_1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1f4f07feedb_1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1f4f07feedb_1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4f07feedb_1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f4f07feedb_1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f4f07feedb_1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f4f07feedb_1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f4f07feedb_1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1f4f07feedb_1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f07feedb_1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1f4f07feedb_1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f4f07feedb_1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f4f07feedb_1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f4f07feedb_1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f4f07feedb_1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4f07feedb_1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f4f07feedb_1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f4f07feedb_1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f4f07feedb_1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f4f07feedb_1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1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Relationship Id="rId7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9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Não Linearidades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Fundamentos de Controle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51" y="0"/>
            <a:ext cx="8715425" cy="60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252" y="1609484"/>
            <a:ext cx="2479227" cy="62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52" y="991395"/>
            <a:ext cx="1157449" cy="32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252" y="291464"/>
            <a:ext cx="971686" cy="30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3191" y="291464"/>
            <a:ext cx="4001059" cy="2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39630" y="1805689"/>
            <a:ext cx="1864609" cy="6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3252" y="2618154"/>
            <a:ext cx="3772427" cy="58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3252" y="3579192"/>
            <a:ext cx="4994179" cy="807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3252" y="4864714"/>
            <a:ext cx="2443504" cy="67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03654" y="5102336"/>
            <a:ext cx="1115711" cy="322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1"/>
          <p:cNvCxnSpPr/>
          <p:nvPr/>
        </p:nvCxnSpPr>
        <p:spPr>
          <a:xfrm>
            <a:off x="6096961" y="1385492"/>
            <a:ext cx="0" cy="19008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02" y="325192"/>
            <a:ext cx="1971950" cy="62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302" y="1323353"/>
            <a:ext cx="1786186" cy="65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782" y="2525585"/>
            <a:ext cx="2672136" cy="56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593" y="3603975"/>
            <a:ext cx="2293464" cy="37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2183" y="4434680"/>
            <a:ext cx="1786186" cy="66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388" y="0"/>
            <a:ext cx="69418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78" y="776343"/>
            <a:ext cx="8326717" cy="481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Distorção – O que você deve saber (ART2411)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1" y="2545474"/>
            <a:ext cx="3301239" cy="1841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torção, De Som, Forma De Onda png transparente grátis"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6252" y="1053974"/>
            <a:ext cx="4762274" cy="412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orção – O que você deve saber (ART2411)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388" y="979842"/>
            <a:ext cx="3812550" cy="4254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431030 - Questões de Concursos | Qconcursos.com"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804" y="1732315"/>
            <a:ext cx="4129852" cy="312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38" y="1377576"/>
            <a:ext cx="8879976" cy="302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Linearização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41" y="1727937"/>
            <a:ext cx="4279704" cy="7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728" y="2787239"/>
            <a:ext cx="2121990" cy="70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8375" y="3817962"/>
            <a:ext cx="5922996" cy="64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9111" y="609600"/>
            <a:ext cx="3579518" cy="410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81" y="103948"/>
            <a:ext cx="8941028" cy="174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003" y="2527539"/>
            <a:ext cx="3718874" cy="293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8284" y="2930130"/>
            <a:ext cx="1664726" cy="28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8284" y="3495717"/>
            <a:ext cx="728765" cy="2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6053" y="4045718"/>
            <a:ext cx="2900767" cy="29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6053" y="4671930"/>
            <a:ext cx="1186028" cy="26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9" y="141212"/>
            <a:ext cx="8856941" cy="267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3462" y="3712559"/>
            <a:ext cx="4236835" cy="8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9772" y="5326592"/>
            <a:ext cx="1871923" cy="74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4932" y="5341886"/>
            <a:ext cx="1857634" cy="75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00" y="356225"/>
            <a:ext cx="8652001" cy="113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15" y="2171498"/>
            <a:ext cx="8365769" cy="109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9672" y="4089858"/>
            <a:ext cx="5490443" cy="120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2022-03-10T13:58:34Z</dcterms:created>
  <dc:creator>Conta da Microsoft</dc:creator>
</cp:coreProperties>
</file>