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f/PMyTpVOTPQoE2UmrZyWcxhN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9bd8e787_0_62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29bd8e78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29bd8e787_0_7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29bd8e78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29bd8e787_0_78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29bd8e78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29819f103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29819f1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9bd8e787_0_9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29bd8e78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29bd8e787_0_96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29bd8e78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29bd8e787_0_111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29bd8e78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29bd8e787_0_2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29bd8e7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9bd8e787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9bd8e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9bd8e787_0_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9bd8e7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9bd8e787_0_15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9bd8e7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29bd8e787_0_34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29bd8e78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9bd8e787_0_41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29bd8e78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9bd8e787_0_4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29bd8e78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29bd8e787_0_54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29bd8e78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f4f86ae68f_0_6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g1f4f86ae68f_0_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g1f4f86ae68f_0_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g1f4f86ae68f_0_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g1f4f86ae68f_0_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4f86ae68f_0_6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g1f4f86ae68f_0_63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g1f4f86ae68f_0_6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g1f4f86ae68f_0_6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g1f4f86ae68f_0_6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f86ae68f_0_69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g1f4f86ae68f_0_69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g1f4f86ae68f_0_6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g1f4f86ae68f_0_6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g1f4f86ae68f_0_6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4f86ae68f_0_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f4f86ae68f_0_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1f4f86ae68f_0_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f4f86ae68f_0_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g1f4f86ae68f_0_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g1f4f86ae68f_0_1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g1f4f86ae68f_0_1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g1f4f86ae68f_0_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f4f86ae68f_0_18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g1f4f86ae68f_0_18"/>
          <p:cNvSpPr txBox="1"/>
          <p:nvPr>
            <p:ph idx="1" type="body"/>
          </p:nvPr>
        </p:nvSpPr>
        <p:spPr>
          <a:xfrm>
            <a:off x="623888" y="4589464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g1f4f86ae68f_0_1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g1f4f86ae68f_0_1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g1f4f86ae68f_0_1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f4f86ae68f_0_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g1f4f86ae68f_0_24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g1f4f86ae68f_0_24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g1f4f86ae68f_0_2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g1f4f86ae68f_0_2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g1f4f86ae68f_0_2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f4f86ae68f_0_31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g1f4f86ae68f_0_31"/>
          <p:cNvSpPr txBox="1"/>
          <p:nvPr>
            <p:ph idx="1" type="body"/>
          </p:nvPr>
        </p:nvSpPr>
        <p:spPr>
          <a:xfrm>
            <a:off x="629842" y="1681163"/>
            <a:ext cx="38682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g1f4f86ae68f_0_31"/>
          <p:cNvSpPr txBox="1"/>
          <p:nvPr>
            <p:ph idx="2" type="body"/>
          </p:nvPr>
        </p:nvSpPr>
        <p:spPr>
          <a:xfrm>
            <a:off x="629842" y="2505075"/>
            <a:ext cx="38682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g1f4f86ae68f_0_31"/>
          <p:cNvSpPr txBox="1"/>
          <p:nvPr>
            <p:ph idx="3" type="body"/>
          </p:nvPr>
        </p:nvSpPr>
        <p:spPr>
          <a:xfrm>
            <a:off x="4629150" y="1681163"/>
            <a:ext cx="3887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g1f4f86ae68f_0_31"/>
          <p:cNvSpPr txBox="1"/>
          <p:nvPr>
            <p:ph idx="4" type="body"/>
          </p:nvPr>
        </p:nvSpPr>
        <p:spPr>
          <a:xfrm>
            <a:off x="4629150" y="2505075"/>
            <a:ext cx="38874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g1f4f86ae68f_0_3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g1f4f86ae68f_0_3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g1f4f86ae68f_0_3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f4f86ae68f_0_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g1f4f86ae68f_0_4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g1f4f86ae68f_0_4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g1f4f86ae68f_0_4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4f86ae68f_0_4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g1f4f86ae68f_0_4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g1f4f86ae68f_0_4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f4f86ae68f_0_49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g1f4f86ae68f_0_49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g1f4f86ae68f_0_49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g1f4f86ae68f_0_4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g1f4f86ae68f_0_4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g1f4f86ae68f_0_4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4f86ae68f_0_56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g1f4f86ae68f_0_56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1f4f86ae68f_0_56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g1f4f86ae68f_0_5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1f4f86ae68f_0_5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1f4f86ae68f_0_5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4f86ae68f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g1f4f86ae68f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f4f86ae68f_0_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1f4f86ae68f_0_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1f4f86ae68f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Redução de Subsistemas </a:t>
            </a:r>
            <a:r>
              <a:rPr lang="pt-BR"/>
              <a:t>Múltiplos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/>
              <a:t>Fundamentos de Controle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9bd8e787_0_6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88888"/>
                </a:solidFill>
              </a:rPr>
              <a:t>Análise e Projeto de Sistemas com Realimentação</a:t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52" name="Google Shape;152;g1229bd8e787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23" y="1993699"/>
            <a:ext cx="5057078" cy="17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229bd8e787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778" y="4329413"/>
            <a:ext cx="2480450" cy="8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229bd8e787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2449" y="3573136"/>
            <a:ext cx="3299217" cy="9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229bd8e787_0_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5411" y="4808657"/>
            <a:ext cx="3221050" cy="10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29bd8e787_0_7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229bd8e787_0_7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g1229bd8e787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35" y="420950"/>
            <a:ext cx="8491256" cy="41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1229bd8e787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00" y="507550"/>
            <a:ext cx="2993125" cy="1001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229bd8e787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124" y="1998208"/>
            <a:ext cx="2280476" cy="742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229bd8e787_0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245" y="2932532"/>
            <a:ext cx="1722235" cy="613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229bd8e787_0_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7204" y="3782608"/>
            <a:ext cx="1520317" cy="620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229bd8e787_0_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9144" y="1407524"/>
            <a:ext cx="4910100" cy="258116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229bd8e787_0_78"/>
          <p:cNvSpPr/>
          <p:nvPr/>
        </p:nvSpPr>
        <p:spPr>
          <a:xfrm>
            <a:off x="3893194" y="698850"/>
            <a:ext cx="134700" cy="546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9819f103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229819f103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g1229819f10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62" y="683725"/>
            <a:ext cx="8601875" cy="54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9bd8e787_0_9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229bd8e787_0_9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g1229bd8e787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28" y="319230"/>
            <a:ext cx="8445975" cy="46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1229bd8e787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350" y="582525"/>
            <a:ext cx="2941050" cy="52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229bd8e787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175" y="2210250"/>
            <a:ext cx="1498100" cy="5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229bd8e787_0_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9115" y="2921378"/>
            <a:ext cx="1732225" cy="4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29bd8e787_0_11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229bd8e787_0_11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g1229bd8e787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47" y="447380"/>
            <a:ext cx="8605838" cy="3400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29bd8e787_0_2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Blocos em Série</a:t>
            </a:r>
            <a:endParaRPr/>
          </a:p>
        </p:txBody>
      </p:sp>
      <p:pic>
        <p:nvPicPr>
          <p:cNvPr id="95" name="Google Shape;95;g1229bd8e787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1" y="2195500"/>
            <a:ext cx="8297600" cy="29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29bd8e787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Blocos em Paralelo</a:t>
            </a:r>
            <a:endParaRPr/>
          </a:p>
        </p:txBody>
      </p:sp>
      <p:sp>
        <p:nvSpPr>
          <p:cNvPr id="101" name="Google Shape;101;g1229bd8e787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g1229bd8e7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51" y="1641475"/>
            <a:ext cx="8346176" cy="30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229bd8e78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494" y="4765331"/>
            <a:ext cx="4620282" cy="13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9bd8e787_0_7"/>
          <p:cNvSpPr txBox="1"/>
          <p:nvPr>
            <p:ph type="title"/>
          </p:nvPr>
        </p:nvSpPr>
        <p:spPr>
          <a:xfrm>
            <a:off x="508000" y="304800"/>
            <a:ext cx="6447600" cy="13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Realimentação</a:t>
            </a:r>
            <a:endParaRPr/>
          </a:p>
        </p:txBody>
      </p:sp>
      <p:sp>
        <p:nvSpPr>
          <p:cNvPr id="109" name="Google Shape;109;g1229bd8e787_0_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1229bd8e78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52" y="1253228"/>
            <a:ext cx="6329575" cy="28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229bd8e787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450" y="4101950"/>
            <a:ext cx="4195488" cy="22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229bd8e787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3600" y="4178175"/>
            <a:ext cx="2805544" cy="822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1229bd8e787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6188" y="5085225"/>
            <a:ext cx="2294475" cy="9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9bd8e787_0_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229bd8e787_0_1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g1229bd8e787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78" y="450213"/>
            <a:ext cx="8665369" cy="419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1229bd8e787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76" y="1620675"/>
            <a:ext cx="4122225" cy="262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229bd8e787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450" y="1531200"/>
            <a:ext cx="4620850" cy="30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9bd8e787_0_4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229bd8e787_0_4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1229bd8e787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51" y="701275"/>
            <a:ext cx="8591100" cy="529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1229bd8e787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75" y="258275"/>
            <a:ext cx="7709150" cy="26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229bd8e787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265" y="3497480"/>
            <a:ext cx="7259774" cy="22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1229bd8e787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313" y="757900"/>
            <a:ext cx="6933376" cy="18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229bd8e787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50" y="2949800"/>
            <a:ext cx="8220950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229bd8e787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675" y="4491190"/>
            <a:ext cx="6933375" cy="986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2022-03-10T13:58:34Z</dcterms:created>
  <dc:creator>Conta da Microsoft</dc:creator>
</cp:coreProperties>
</file>