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>
        <p:scale>
          <a:sx n="100" d="100"/>
          <a:sy n="100" d="100"/>
        </p:scale>
        <p:origin x="10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AC1C-7B32-622B-66ED-C7D96C259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1F80B-805D-8C87-01A5-747F915E4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3CC13-34CE-94FF-B17F-8C809D76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B115-DB61-4928-806C-238850934D4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BF7AE-47BB-F5C4-2BB1-CC6A0217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DA7CB-BB34-0AEE-98DF-30621C98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A2D1-4EB2-4121-ADAC-C8C16DDE9C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3567-9C8D-12EE-2A85-84327E6D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AF45B-9EFD-06DD-B74A-0CD17A2D8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B655B-2F45-4153-71BB-6B871BEF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B115-DB61-4928-806C-238850934D4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B1300-BF06-AD45-757A-7592F51D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D8F30-7A41-98ED-687B-06B61878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A2D1-4EB2-4121-ADAC-C8C16DDE9C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3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18BBC0-A4A1-BC39-6079-30EE5D35A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0CF37-BDCB-F607-DF4D-526A95BC4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61E28-B0D4-473A-C366-890C74F5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B115-DB61-4928-806C-238850934D4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C2528-2469-6AD6-9ADE-08DB666C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35A64-271A-6C66-013F-579A2A1A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A2D1-4EB2-4121-ADAC-C8C16DDE9C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8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1C8B-BED9-C249-924F-9BBFAFA5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3F65-4CC3-C607-EED7-665743287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51A47-94A8-D224-BDF8-96336EF6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B115-DB61-4928-806C-238850934D4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9F4D9-0D5F-CD1F-8047-E783F82B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C85D9-022D-DC92-5C95-C8353E02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A2D1-4EB2-4121-ADAC-C8C16DDE9C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7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DC84-1ED5-9376-0DAF-A5292F94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57C4A-FBBD-57AE-C658-DC9B9D72A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3E716-6278-D29F-2D98-9C28CC9F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B115-DB61-4928-806C-238850934D4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5973C-99F0-2D11-0650-3E68954D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F7203-09F8-CF52-A94C-04492B13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A2D1-4EB2-4121-ADAC-C8C16DDE9C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2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C3FE-E3E1-CDF9-42CC-877F36CA5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C9B66-25AD-1BBB-7D39-984056E61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82324-8FA2-4403-3FD5-E35AD5DC9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4A708-0503-FF04-E32A-36F3D2EA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B115-DB61-4928-806C-238850934D4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C6BC3-843B-8C4C-4BC5-86FDF8A2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CFDA5-C927-5947-900D-8C98B94E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A2D1-4EB2-4121-ADAC-C8C16DDE9C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1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C514-2C54-806D-F15B-C7A05691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6C4A6-0D53-F4BC-3652-E9B7A10B7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6F110-AEB4-FC10-4CBB-CC0A88C48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6CBB9-F7B9-67B7-BC05-550F0310B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D97A0-D6D2-1FC4-6540-3C63AD00C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EEFAC8-F7B6-8CE6-98AD-1AB367FA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B115-DB61-4928-806C-238850934D4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E9560-D3E2-E246-99E2-816DF074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6E8BB-C6A1-A579-54A9-8F38E06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A2D1-4EB2-4121-ADAC-C8C16DDE9C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1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79DC-936F-AA3B-4F83-1F5EFE53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18AE6-26C8-FEB4-FB25-61DF4B9C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B115-DB61-4928-806C-238850934D4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BD9BF-B767-4361-835A-AD0F7792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4EB2B-D718-5738-531F-7D6FEF42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A2D1-4EB2-4121-ADAC-C8C16DDE9C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2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C2AFF7-9723-8EA5-2335-B71C66EF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B115-DB61-4928-806C-238850934D4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CBB4F-8024-B41D-5C03-99889B2E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DF3C4-F256-D24E-5B82-203931BF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A2D1-4EB2-4121-ADAC-C8C16DDE9C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7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0D40-C965-5C11-FC0E-97AE14C9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27AD6-1066-2EBD-88B5-A0D4EC6A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B095F-E34C-A38E-E4D4-45DED9A4F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6D0FC-A33E-A080-4BC3-608F6BAE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B115-DB61-4928-806C-238850934D4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5311C-42C1-695E-6FD5-D30B0449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141AA-94A9-C81C-DCC4-204A6879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A2D1-4EB2-4121-ADAC-C8C16DDE9C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8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7971-D349-C970-82C9-F5E9F479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8178E-5710-2516-0D44-3C1E7982C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6C159-9BCB-0E71-25DE-619E10196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CD32-FADF-C369-41E2-279D682C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B115-DB61-4928-806C-238850934D4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FE995-2357-D080-7DA9-A4C3775B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38846-7929-1861-064D-1E53D577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A2D1-4EB2-4121-ADAC-C8C16DDE9C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9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A11CC-B419-DF56-E296-B1170D8A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DC1E5-3FD0-01CD-4E8F-C59F8F836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66E7-98E2-4F21-5EDD-2904B8465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7B115-DB61-4928-806C-238850934D4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EBC74-2D7A-7373-0C60-6D5F1BB8A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278CD-CAC3-F85D-F675-FA15E64B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9A2D1-4EB2-4121-ADAC-C8C16DDE9C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pGEN1\OneDrive\Escritorio\posdoc\clases\bioinform&#225;tica\Bioinform&#225;tica_avanzada_Programa_07-2017.pdf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Bioinform&#225;tica%20avanzada%20GUIA-DE-EVALUACI&#211;N.pdf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5D62C52-8BBF-45E7-BD77-D3EA598180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8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950467-C5BB-5666-C75E-6FC79A665FCD}"/>
              </a:ext>
            </a:extLst>
          </p:cNvPr>
          <p:cNvSpPr txBox="1"/>
          <p:nvPr/>
        </p:nvSpPr>
        <p:spPr>
          <a:xfrm>
            <a:off x="741747" y="362807"/>
            <a:ext cx="10964700" cy="6247864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endParaRPr lang="es-419" sz="48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es-ES" sz="4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Análisis de datos e información biológica con Python</a:t>
            </a:r>
            <a:endParaRPr lang="es-419" sz="48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endParaRPr lang="es-419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419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Objetivo de la UA</a:t>
            </a:r>
          </a:p>
          <a:p>
            <a:endParaRPr lang="es-419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419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Presentación de contenido temático 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419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419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419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Presentación del sistema de evaluación </a:t>
            </a:r>
          </a:p>
          <a:p>
            <a:endParaRPr lang="es-419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419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76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F6729D-8328-29B0-B6A3-B739340A8C4A}"/>
              </a:ext>
            </a:extLst>
          </p:cNvPr>
          <p:cNvSpPr txBox="1"/>
          <p:nvPr/>
        </p:nvSpPr>
        <p:spPr>
          <a:xfrm>
            <a:off x="96156" y="141000"/>
            <a:ext cx="9666515" cy="2554545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endParaRPr lang="es-419" sz="48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es-419" sz="4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 </a:t>
            </a:r>
            <a:r>
              <a:rPr lang="es-419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Presentación de contenido temático 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419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419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419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hlinkClick r:id="rId2" action="ppaction://hlinkfile"/>
            <a:extLst>
              <a:ext uri="{FF2B5EF4-FFF2-40B4-BE49-F238E27FC236}">
                <a16:creationId xmlns:a16="http://schemas.microsoft.com/office/drawing/2014/main" id="{8998008F-2C0D-D89B-EE13-189030E52039}"/>
              </a:ext>
            </a:extLst>
          </p:cNvPr>
          <p:cNvSpPr/>
          <p:nvPr/>
        </p:nvSpPr>
        <p:spPr>
          <a:xfrm>
            <a:off x="2489200" y="3429000"/>
            <a:ext cx="6781800" cy="255454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6000" dirty="0"/>
              <a:t>Contenido Temático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61867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CF4D10-D946-816D-8BFD-DCE97FD2C4AC}"/>
              </a:ext>
            </a:extLst>
          </p:cNvPr>
          <p:cNvSpPr txBox="1"/>
          <p:nvPr/>
        </p:nvSpPr>
        <p:spPr>
          <a:xfrm>
            <a:off x="185056" y="204500"/>
            <a:ext cx="9666515" cy="2554545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endParaRPr lang="es-419" sz="48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es-419" sz="4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 </a:t>
            </a:r>
            <a:r>
              <a:rPr lang="es-419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Presentación del sistema de evaluación </a:t>
            </a:r>
          </a:p>
          <a:p>
            <a:endParaRPr lang="es-419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419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hlinkClick r:id="rId2" action="ppaction://hlinkfile"/>
            <a:extLst>
              <a:ext uri="{FF2B5EF4-FFF2-40B4-BE49-F238E27FC236}">
                <a16:creationId xmlns:a16="http://schemas.microsoft.com/office/drawing/2014/main" id="{55219002-C0D3-E7AC-C1D4-74CB130BAC2C}"/>
              </a:ext>
            </a:extLst>
          </p:cNvPr>
          <p:cNvSpPr/>
          <p:nvPr/>
        </p:nvSpPr>
        <p:spPr>
          <a:xfrm>
            <a:off x="2489200" y="3429000"/>
            <a:ext cx="6781800" cy="255454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6000" dirty="0"/>
              <a:t>Guía de Evaluación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97685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CDE1EBC-EE6A-2705-1C31-70AEF42E6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68" y="407744"/>
            <a:ext cx="11183773" cy="612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5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1ADBE67-7DA9-90BD-601F-E317A0C00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452199"/>
            <a:ext cx="10955382" cy="538027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8D2507C-4BBE-3993-E6AF-E89E8AB6730A}"/>
              </a:ext>
            </a:extLst>
          </p:cNvPr>
          <p:cNvSpPr txBox="1"/>
          <p:nvPr/>
        </p:nvSpPr>
        <p:spPr>
          <a:xfrm>
            <a:off x="6600826" y="2486024"/>
            <a:ext cx="523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je.zuniga@correo.ler.uam.mx</a:t>
            </a:r>
          </a:p>
        </p:txBody>
      </p:sp>
    </p:spTree>
    <p:extLst>
      <p:ext uri="{BB962C8B-B14F-4D97-AF65-F5344CB8AC3E}">
        <p14:creationId xmlns:p14="http://schemas.microsoft.com/office/powerpoint/2010/main" val="88574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B52165-F3FC-2138-84A0-8BAC6AA7E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662" y="320675"/>
            <a:ext cx="3571875" cy="4095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806777-7905-2B51-A033-90831C0A7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" y="2689225"/>
            <a:ext cx="11782425" cy="3848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2E019F-4610-0AB6-1531-FAC2419D3A33}"/>
              </a:ext>
            </a:extLst>
          </p:cNvPr>
          <p:cNvSpPr txBox="1"/>
          <p:nvPr/>
        </p:nvSpPr>
        <p:spPr>
          <a:xfrm>
            <a:off x="550575" y="643812"/>
            <a:ext cx="44333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600" b="1" dirty="0"/>
              <a:t>Práctica 1</a:t>
            </a:r>
          </a:p>
          <a:p>
            <a:r>
              <a:rPr lang="es-419" sz="3600" b="1" dirty="0"/>
              <a:t>Instalación de Python </a:t>
            </a:r>
          </a:p>
          <a:p>
            <a:r>
              <a:rPr lang="es-419" sz="3600" b="1" dirty="0" err="1"/>
              <a:t>Jupyter</a:t>
            </a:r>
            <a:r>
              <a:rPr lang="es-419" sz="3600" b="1" dirty="0"/>
              <a:t> Notebook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7470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</TotalTime>
  <Words>64</Words>
  <Application>Microsoft Office PowerPoint</Application>
  <PresentationFormat>Panorámica</PresentationFormat>
  <Paragraphs>18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Jesús Zúñiga</dc:creator>
  <cp:lastModifiedBy>JESUS EDUARDO ZUÑIGA LEON</cp:lastModifiedBy>
  <cp:revision>8</cp:revision>
  <dcterms:created xsi:type="dcterms:W3CDTF">2023-01-31T22:46:59Z</dcterms:created>
  <dcterms:modified xsi:type="dcterms:W3CDTF">2023-11-15T20:36:51Z</dcterms:modified>
</cp:coreProperties>
</file>