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4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41" y="3690257"/>
            <a:ext cx="8117058" cy="2805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it-IT" sz="2400" b="1" dirty="0">
                <a:solidFill>
                  <a:schemeClr val="tx1"/>
                </a:solidFill>
              </a:rPr>
            </a:br>
            <a:br>
              <a:rPr lang="it-IT" sz="2400" b="1" dirty="0">
                <a:solidFill>
                  <a:schemeClr val="tx1"/>
                </a:solidFill>
              </a:rPr>
            </a:br>
            <a:r>
              <a:rPr lang="it-IT" sz="2400" b="1" dirty="0">
                <a:solidFill>
                  <a:schemeClr val="tx1"/>
                </a:solidFill>
              </a:rPr>
              <a:t>IBM CAPSTONE PROJECT – </a:t>
            </a:r>
            <a:r>
              <a:rPr lang="en" sz="2400" b="1" dirty="0">
                <a:solidFill>
                  <a:schemeClr val="tx1"/>
                </a:solidFill>
              </a:rPr>
              <a:t>The Battle of Neighborhoods: </a:t>
            </a:r>
            <a:br>
              <a:rPr lang="en" sz="2400" b="1" dirty="0"/>
            </a:br>
            <a:r>
              <a:rPr lang="en" sz="2400" b="1" dirty="0">
                <a:solidFill>
                  <a:schemeClr val="tx1"/>
                </a:solidFill>
              </a:rPr>
              <a:t>Cluster Analysis of London Real Estate Market</a:t>
            </a:r>
            <a:endParaRPr lang="it-IT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210</Words>
  <Application>Microsoft Office PowerPoint</Application>
  <PresentationFormat>Ecrã Panorâmico</PresentationFormat>
  <Paragraphs>27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Eduardo Silva</cp:lastModifiedBy>
  <cp:revision>4</cp:revision>
  <dcterms:created xsi:type="dcterms:W3CDTF">2018-12-16T14:33:35Z</dcterms:created>
  <dcterms:modified xsi:type="dcterms:W3CDTF">2020-04-22T20:07:45Z</dcterms:modified>
</cp:coreProperties>
</file>