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sto MT" panose="02040603050505030304" pitchFamily="18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Wingdings 2" panose="050201020105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204ca7a8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204ca7a8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204ca7a8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204ca7a8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4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204ca7a8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204ca7a8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204ca7a8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204ca7a8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204ca7a8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204ca7a8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04ca7a8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204ca7a8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204ca7a8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204ca7a8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204ca7a8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204ca7a8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204ca7a8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4204ca7a8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4204ca7a8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4204ca7a8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6667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8668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3531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8223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6076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8870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4626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5208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72117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7243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0147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5460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0013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152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3802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449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941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600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028020" y="1327155"/>
            <a:ext cx="7080026" cy="1408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/>
              <a:t>DEEPDREAM</a:t>
            </a:r>
            <a:endParaRPr u="sng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1485302" y="2502103"/>
            <a:ext cx="7080026" cy="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Apenas um sonho em pura harmonia</a:t>
            </a:r>
            <a:endParaRPr dirty="0"/>
          </a:p>
        </p:txBody>
      </p:sp>
      <p:sp>
        <p:nvSpPr>
          <p:cNvPr id="136" name="Google Shape;136;p13"/>
          <p:cNvSpPr txBox="1"/>
          <p:nvPr/>
        </p:nvSpPr>
        <p:spPr>
          <a:xfrm>
            <a:off x="5408428" y="3067535"/>
            <a:ext cx="31569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pt-BR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Carlos Gabriel	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pt-BR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Eduardo Assunção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pt-BR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Enzo Felipe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pt-BR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João Pedro Rebouças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34;p13">
            <a:extLst>
              <a:ext uri="{FF2B5EF4-FFF2-40B4-BE49-F238E27FC236}">
                <a16:creationId xmlns:a16="http://schemas.microsoft.com/office/drawing/2014/main" id="{B2617F96-2F4E-4C52-B991-A781D9228482}"/>
              </a:ext>
            </a:extLst>
          </p:cNvPr>
          <p:cNvSpPr txBox="1">
            <a:spLocks/>
          </p:cNvSpPr>
          <p:nvPr/>
        </p:nvSpPr>
        <p:spPr>
          <a:xfrm>
            <a:off x="471583" y="2031633"/>
            <a:ext cx="4936845" cy="7874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4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dirty="0"/>
              <a:t>O QUEBRA-NOZES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B2BBE1-9FB1-481F-BD53-2225D1AF9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600" y="-17396"/>
            <a:ext cx="1932025" cy="1932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028020" y="1327155"/>
            <a:ext cx="7080026" cy="1408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/>
              <a:t>DEEPDREAM</a:t>
            </a:r>
            <a:endParaRPr u="sng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1485302" y="2502103"/>
            <a:ext cx="7080026" cy="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Apenas um sonho em pura harmonia</a:t>
            </a:r>
            <a:endParaRPr dirty="0"/>
          </a:p>
        </p:txBody>
      </p:sp>
      <p:sp>
        <p:nvSpPr>
          <p:cNvPr id="136" name="Google Shape;136;p13"/>
          <p:cNvSpPr txBox="1"/>
          <p:nvPr/>
        </p:nvSpPr>
        <p:spPr>
          <a:xfrm>
            <a:off x="5408428" y="3067535"/>
            <a:ext cx="31569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pt-BR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Carlos Gabriel	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pt-BR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Eduardo Assunção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pt-BR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Enzo Felipe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pt-BR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João Pedro Rebouças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34;p13">
            <a:extLst>
              <a:ext uri="{FF2B5EF4-FFF2-40B4-BE49-F238E27FC236}">
                <a16:creationId xmlns:a16="http://schemas.microsoft.com/office/drawing/2014/main" id="{B2617F96-2F4E-4C52-B991-A781D9228482}"/>
              </a:ext>
            </a:extLst>
          </p:cNvPr>
          <p:cNvSpPr txBox="1">
            <a:spLocks/>
          </p:cNvSpPr>
          <p:nvPr/>
        </p:nvSpPr>
        <p:spPr>
          <a:xfrm>
            <a:off x="471583" y="2031633"/>
            <a:ext cx="4936845" cy="7874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405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dirty="0"/>
              <a:t>O QUEBRA-NOZES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B2BBE1-9FB1-481F-BD53-2225D1AF9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600" y="-17396"/>
            <a:ext cx="1932025" cy="19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3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985611" y="585137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Obra – O Quebra-Nozes</a:t>
            </a:r>
            <a:endParaRPr dirty="0"/>
          </a:p>
        </p:txBody>
      </p:sp>
      <p:sp>
        <p:nvSpPr>
          <p:cNvPr id="3" name="Google Shape;141;p14">
            <a:extLst>
              <a:ext uri="{FF2B5EF4-FFF2-40B4-BE49-F238E27FC236}">
                <a16:creationId xmlns:a16="http://schemas.microsoft.com/office/drawing/2014/main" id="{A6880F47-5F6E-4A48-8932-50300EF0FDF8}"/>
              </a:ext>
            </a:extLst>
          </p:cNvPr>
          <p:cNvSpPr txBox="1">
            <a:spLocks/>
          </p:cNvSpPr>
          <p:nvPr/>
        </p:nvSpPr>
        <p:spPr>
          <a:xfrm>
            <a:off x="985611" y="3103378"/>
            <a:ext cx="7038900" cy="9141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9pPr>
          </a:lstStyle>
          <a:p>
            <a:pPr algn="l"/>
            <a:r>
              <a:rPr lang="pt-BR" dirty="0"/>
              <a:t>Autor – </a:t>
            </a:r>
            <a:r>
              <a:rPr lang="pt-BR" dirty="0" err="1"/>
              <a:t>Piotr</a:t>
            </a:r>
            <a:r>
              <a:rPr lang="pt-BR" dirty="0"/>
              <a:t> </a:t>
            </a:r>
            <a:r>
              <a:rPr lang="pt-BR" dirty="0" err="1"/>
              <a:t>Ilitch</a:t>
            </a:r>
            <a:r>
              <a:rPr lang="pt-BR" dirty="0"/>
              <a:t> </a:t>
            </a:r>
            <a:r>
              <a:rPr lang="pt-BR" dirty="0" err="1"/>
              <a:t>Tchaikovski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DB68BA-BCA2-447A-A0A8-FD34070D1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89" y="1202033"/>
            <a:ext cx="4113914" cy="178759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27E4BA-98A5-4D84-B02A-5271DD00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5" y="3712849"/>
            <a:ext cx="860142" cy="12902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3196524" y="822583"/>
            <a:ext cx="2750952" cy="644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dirty="0"/>
              <a:t>História do Jogo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C71820-0F90-485E-828B-AD422FFBE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8" y="3213538"/>
            <a:ext cx="2893607" cy="19290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BD38F57-EDE4-478F-99D2-9CCDF6AF3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631" y="469539"/>
            <a:ext cx="2329416" cy="23294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725F0D-86A7-45C2-A8AA-4EE1F89E6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796" y="3206903"/>
            <a:ext cx="5648407" cy="19365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A044E00-85F9-4177-BC08-97A1EC019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40357" y="3206903"/>
            <a:ext cx="3873194" cy="1936597"/>
          </a:xfrm>
          <a:prstGeom prst="rect">
            <a:avLst/>
          </a:prstGeom>
        </p:spPr>
      </p:pic>
      <p:sp>
        <p:nvSpPr>
          <p:cNvPr id="14" name="Google Shape;146;p15">
            <a:extLst>
              <a:ext uri="{FF2B5EF4-FFF2-40B4-BE49-F238E27FC236}">
                <a16:creationId xmlns:a16="http://schemas.microsoft.com/office/drawing/2014/main" id="{7CD74D3A-24FB-4B1E-A51F-43D6BE374D4D}"/>
              </a:ext>
            </a:extLst>
          </p:cNvPr>
          <p:cNvSpPr txBox="1">
            <a:spLocks/>
          </p:cNvSpPr>
          <p:nvPr/>
        </p:nvSpPr>
        <p:spPr>
          <a:xfrm>
            <a:off x="1052550" y="2710120"/>
            <a:ext cx="7038900" cy="9141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9pPr>
          </a:lstStyle>
          <a:p>
            <a:pPr algn="l"/>
            <a:r>
              <a:rPr lang="pt-BR" u="sng" dirty="0"/>
              <a:t>Ideias da obra que influenciaram o design do jogo</a:t>
            </a:r>
          </a:p>
          <a:p>
            <a:pPr algn="l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EDA4468-E9E3-4274-9024-D3F862CE4C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05282" y="-1467292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3392032" y="508568"/>
            <a:ext cx="2583548" cy="584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PERSONAGENS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FB1C8D-2348-4AE3-854B-4BA9D7AB9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5" y="1093404"/>
            <a:ext cx="3810000" cy="381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4CE519A-12FE-4E2B-A54D-67515454B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556" y="1093404"/>
            <a:ext cx="3810000" cy="381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8F30217-515E-4611-93E1-9233F42AC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612" y="2689730"/>
            <a:ext cx="2798510" cy="27985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89449F-A3E7-48CF-824F-15C643FE0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3529" y="2431309"/>
            <a:ext cx="3099459" cy="30994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MECÂNICA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50326B-75FC-42AC-9059-E76924899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51" y="939750"/>
            <a:ext cx="3810000" cy="381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B1F57A9-C321-4533-83AE-524722164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950" y="850800"/>
            <a:ext cx="3810000" cy="381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AB7D6B-EF86-4D55-95F8-8B699F2C5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259" y="3622157"/>
            <a:ext cx="3529484" cy="27547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Falar aqui como o trabalho foi dividido entre a equipe e  como a equipe se organizou para fazer os trabalhos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Não fizemos o uso do cronograma, entretanto, todos da equipe participaram do projeto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r>
              <a:rPr lang="pt-BR" dirty="0"/>
              <a:t>. Tenha um bom dia...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A20158-EB03-4257-A609-85D443F01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35" y="1315502"/>
            <a:ext cx="5736930" cy="3824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Entrega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Dificuldades/Aprendizados  O Construct2 é muito bugado... </a:t>
            </a:r>
            <a:r>
              <a:rPr lang="pt-BR" dirty="0" err="1"/>
              <a:t>aaaaaaaaaaaaaaaa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 err="1"/>
              <a:t>Ex</a:t>
            </a:r>
            <a:r>
              <a:rPr lang="pt-BR" dirty="0"/>
              <a:t>: perdi o código(não). Não consegui fazer o planejado(desnecessário).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Como foram divididas as etapas -&gt; Aprendizado(aprendi a usar o construct2 e como não usar... Pirataria é crime crianças, com exceção do construct2</a:t>
            </a:r>
            <a:r>
              <a:rPr lang="pt-BR" dirty="0">
                <a:sym typeface="Wingdings" panose="05000000000000000000" pitchFamily="2" charset="2"/>
              </a:rPr>
              <a:t></a:t>
            </a:r>
            <a:r>
              <a:rPr lang="pt-BR" dirty="0"/>
              <a:t>).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E4B4D7-0D08-44DA-A9C1-3D3251BE6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825" y="3131731"/>
            <a:ext cx="3729976" cy="29112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 Entrega - 11/11/2019, correção no dia 14/11/2019</a:t>
            </a:r>
            <a:endParaRPr dirty="0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Avaliação. Dificuldades. Houve mudança no GDD, qual o motivo ? Os sapatos são </a:t>
            </a:r>
            <a:r>
              <a:rPr lang="pt-BR" dirty="0" err="1"/>
              <a:t>Op’s</a:t>
            </a:r>
            <a:r>
              <a:rPr lang="pt-BR" dirty="0"/>
              <a:t> e muito macios(não conseguem matar nenhum rato, muito menos verduras ou legumes/frutas) .. Dificuldade? Não conheço essa palavra </a:t>
            </a:r>
            <a:r>
              <a:rPr lang="pt-BR" dirty="0">
                <a:sym typeface="Wingdings" panose="05000000000000000000" pitchFamily="2" charset="2"/>
              </a:rPr>
              <a:t>(fiquei um dia inteiro tentando fazer o Boss funcionar, mas vida que segue).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E34507-EA24-4A10-92C2-FD51A9917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961" y="1650260"/>
            <a:ext cx="3344383" cy="33443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7426664-112B-4F32-9957-65381ADB4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211" y="1353884"/>
            <a:ext cx="5143500" cy="5143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4EFE0B-29CC-42B1-9452-EFDF26F7F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53295" y="2642938"/>
            <a:ext cx="2830951" cy="2830951"/>
          </a:xfrm>
          <a:prstGeom prst="rect">
            <a:avLst/>
          </a:prstGeom>
        </p:spPr>
      </p:pic>
      <p:sp>
        <p:nvSpPr>
          <p:cNvPr id="10" name="Google Shape;176;p20">
            <a:extLst>
              <a:ext uri="{FF2B5EF4-FFF2-40B4-BE49-F238E27FC236}">
                <a16:creationId xmlns:a16="http://schemas.microsoft.com/office/drawing/2014/main" id="{FE5F5C8D-3F95-4B61-AF95-4C78E430AD4D}"/>
              </a:ext>
            </a:extLst>
          </p:cNvPr>
          <p:cNvSpPr txBox="1">
            <a:spLocks/>
          </p:cNvSpPr>
          <p:nvPr/>
        </p:nvSpPr>
        <p:spPr>
          <a:xfrm rot="5400000">
            <a:off x="160594" y="4073934"/>
            <a:ext cx="1691460" cy="44048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400" dirty="0"/>
              <a:t>SOCOROOOOOO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 pela Apresentação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Veja o Jogo na Exposição dia 08/12/2019.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ACABOUUUUUUU!!!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821A62-7470-4AE1-B1D1-C2FB03466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715" y="3167965"/>
            <a:ext cx="2911200" cy="2911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49</TotalTime>
  <Words>244</Words>
  <Application>Microsoft Office PowerPoint</Application>
  <PresentationFormat>Apresentação na tela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Lato</vt:lpstr>
      <vt:lpstr>Calisto MT</vt:lpstr>
      <vt:lpstr>Arial</vt:lpstr>
      <vt:lpstr>Wingdings</vt:lpstr>
      <vt:lpstr>Wingdings 2</vt:lpstr>
      <vt:lpstr>Ardósia</vt:lpstr>
      <vt:lpstr>DEEPDREAM</vt:lpstr>
      <vt:lpstr>Obra – O Quebra-Nozes</vt:lpstr>
      <vt:lpstr>História do Jogo</vt:lpstr>
      <vt:lpstr>PERSONAGENS</vt:lpstr>
      <vt:lpstr>MECÂNICA</vt:lpstr>
      <vt:lpstr>Cronograma</vt:lpstr>
      <vt:lpstr>1 Entrega</vt:lpstr>
      <vt:lpstr>2 Entrega - 11/11/2019, correção no dia 14/11/2019</vt:lpstr>
      <vt:lpstr>FIM</vt:lpstr>
      <vt:lpstr>DEEPDREAM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DEEPDREAM</dc:title>
  <cp:lastModifiedBy>Raylton Costa dos Santos</cp:lastModifiedBy>
  <cp:revision>24</cp:revision>
  <dcterms:modified xsi:type="dcterms:W3CDTF">2019-11-13T21:30:06Z</dcterms:modified>
</cp:coreProperties>
</file>