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7"/>
  </p:notesMasterIdLst>
  <p:handoutMasterIdLst>
    <p:handoutMasterId r:id="rId8"/>
  </p:handoutMasterIdLst>
  <p:sldIdLst>
    <p:sldId id="257" r:id="rId2"/>
    <p:sldId id="326" r:id="rId3"/>
    <p:sldId id="266" r:id="rId4"/>
    <p:sldId id="270" r:id="rId5"/>
    <p:sldId id="30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6190" autoAdjust="0"/>
  </p:normalViewPr>
  <p:slideViewPr>
    <p:cSldViewPr snapToGrid="0" showGuides="1">
      <p:cViewPr varScale="1">
        <p:scale>
          <a:sx n="164" d="100"/>
          <a:sy n="164" d="100"/>
        </p:scale>
        <p:origin x="584" y="168"/>
      </p:cViewPr>
      <p:guideLst>
        <p:guide pos="2880"/>
        <p:guide orient="horz" pos="1620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758"/>
    </p:cViewPr>
  </p:sorterViewPr>
  <p:notesViewPr>
    <p:cSldViewPr snapToGrid="0" showGuides="1">
      <p:cViewPr varScale="1">
        <p:scale>
          <a:sx n="67" d="100"/>
          <a:sy n="67" d="100"/>
        </p:scale>
        <p:origin x="27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0F0A-08C1-400F-A059-DCAB18E047F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4CC7-DE6D-4A0F-ABE9-FCE2247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2C94-0110-43CE-8FC1-03BCEBC5301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78FB7-D3ED-42A0-8B89-16EE61C4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2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13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5819" y="0"/>
            <a:ext cx="3893344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42999" y="514350"/>
            <a:ext cx="6865145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3732" y="1198267"/>
            <a:ext cx="3436537" cy="39452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  <p:sldLayoutId id="2147483709" r:id="rId13"/>
    <p:sldLayoutId id="2147483711" r:id="rId14"/>
    <p:sldLayoutId id="2147483715" r:id="rId15"/>
    <p:sldLayoutId id="2147483665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eduardoRoth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3CB742F-4965-7247-A299-22A04030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8B681-96BE-410D-B1C4-66C6F29165E7}"/>
              </a:ext>
            </a:extLst>
          </p:cNvPr>
          <p:cNvSpPr txBox="1"/>
          <p:nvPr/>
        </p:nvSpPr>
        <p:spPr>
          <a:xfrm>
            <a:off x="1859817" y="2050267"/>
            <a:ext cx="542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1751410" algn="l"/>
              </a:tabLst>
            </a:pPr>
            <a:r>
              <a:rPr lang="en-US" sz="3600" dirty="0">
                <a:solidFill>
                  <a:schemeClr val="bg1"/>
                </a:solidFill>
                <a:latin typeface="Work Sans Black" panose="00000A00000000000000" pitchFamily="50" charset="0"/>
                <a:cs typeface="Beyond The Mountains"/>
              </a:rPr>
              <a:t>Reactive Programming</a:t>
            </a:r>
            <a:endParaRPr lang="en-US" sz="3600" dirty="0">
              <a:solidFill>
                <a:schemeClr val="accent1"/>
              </a:solidFill>
              <a:latin typeface="Work Sans Black" panose="00000A00000000000000" pitchFamily="50" charset="0"/>
              <a:cs typeface="Beyond The Mounta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2BD1C-D245-4DB4-B61D-E66ECB46BE5E}"/>
              </a:ext>
            </a:extLst>
          </p:cNvPr>
          <p:cNvSpPr txBox="1"/>
          <p:nvPr/>
        </p:nvSpPr>
        <p:spPr>
          <a:xfrm>
            <a:off x="2963180" y="2639225"/>
            <a:ext cx="3214942" cy="24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25" b="1" i="1" dirty="0">
                <a:solidFill>
                  <a:srgbClr val="FFFFFF"/>
                </a:solidFill>
              </a:rPr>
              <a:t>with Angular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FBD4C-8142-4432-B329-932A2F3296ED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AC1E3-64A1-43CB-826B-CDCCDBE54D60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8C881D-5493-410F-8F18-1CE497BB394E}"/>
              </a:ext>
            </a:extLst>
          </p:cNvPr>
          <p:cNvSpPr txBox="1"/>
          <p:nvPr/>
        </p:nvSpPr>
        <p:spPr>
          <a:xfrm>
            <a:off x="2963180" y="4495860"/>
            <a:ext cx="3214942" cy="23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750" b="1" spc="225" dirty="0">
                <a:solidFill>
                  <a:srgbClr val="FFFFFF"/>
                </a:solidFill>
              </a:rPr>
              <a:t>https://</a:t>
            </a:r>
            <a:r>
              <a:rPr lang="en-US" sz="750" b="1" spc="225" dirty="0" err="1">
                <a:solidFill>
                  <a:srgbClr val="FFFFFF"/>
                </a:solidFill>
              </a:rPr>
              <a:t>github.com</a:t>
            </a:r>
            <a:r>
              <a:rPr lang="en-US" sz="750" b="1" spc="225" dirty="0">
                <a:solidFill>
                  <a:srgbClr val="FFFFFF"/>
                </a:solidFill>
              </a:rPr>
              <a:t>/</a:t>
            </a:r>
            <a:r>
              <a:rPr lang="en-US" sz="750" b="1" spc="225" dirty="0" err="1">
                <a:solidFill>
                  <a:srgbClr val="FFFFFF"/>
                </a:solidFill>
              </a:rPr>
              <a:t>eduardoRoth</a:t>
            </a:r>
            <a:r>
              <a:rPr lang="en-US" sz="750" b="1" spc="225" dirty="0">
                <a:solidFill>
                  <a:srgbClr val="FFFFF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2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0CC0AD-4B9E-431F-A62D-BD1AACA341F5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EAAEE6-4E66-4D19-AC6E-4CAAEE815728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7CD316-AA1B-430C-A7D2-789D6796C4D6}"/>
              </a:ext>
            </a:extLst>
          </p:cNvPr>
          <p:cNvSpPr txBox="1"/>
          <p:nvPr/>
        </p:nvSpPr>
        <p:spPr>
          <a:xfrm>
            <a:off x="5616721" y="2483922"/>
            <a:ext cx="2805761" cy="273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Gerente</a:t>
            </a:r>
            <a:r>
              <a:rPr lang="en-US" sz="8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Desarrollo de </a:t>
            </a:r>
            <a:r>
              <a:rPr lang="en-US" sz="82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Soluciones</a:t>
            </a:r>
            <a:r>
              <a:rPr lang="en-US" sz="8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Tecnológicas</a:t>
            </a:r>
            <a:r>
              <a:rPr lang="en-US" sz="8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Alliax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años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Experto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ExpressJS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https://github.com/eduardoRoth/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ed@eduardoroth.dev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4EB98-7924-4DAF-8F32-9D9BD005F1E7}"/>
              </a:ext>
            </a:extLst>
          </p:cNvPr>
          <p:cNvSpPr txBox="1"/>
          <p:nvPr/>
        </p:nvSpPr>
        <p:spPr>
          <a:xfrm>
            <a:off x="5185182" y="877384"/>
            <a:ext cx="194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ellowtail" charset="0"/>
                <a:cs typeface="Yellowtail" charset="0"/>
              </a:rPr>
              <a:t>¡Hola! Este soy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ellowtail" charset="0"/>
                <a:cs typeface="Yellowtail" charset="0"/>
              </a:rPr>
              <a:t>yo</a:t>
            </a:r>
            <a:endParaRPr lang="en-US" sz="2400" dirty="0">
              <a:solidFill>
                <a:schemeClr val="accent1"/>
              </a:solidFill>
              <a:latin typeface="+mj-lt"/>
              <a:ea typeface="Yellowtail" charset="0"/>
              <a:cs typeface="Yellowtai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142EF-BD2F-4CCD-AFEB-BDAF82F9E929}"/>
              </a:ext>
            </a:extLst>
          </p:cNvPr>
          <p:cNvSpPr txBox="1"/>
          <p:nvPr/>
        </p:nvSpPr>
        <p:spPr>
          <a:xfrm>
            <a:off x="5307496" y="1731668"/>
            <a:ext cx="133619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Eduardo Roth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7F165-E9F0-49A2-9BED-4D9742A202F9}"/>
              </a:ext>
            </a:extLst>
          </p:cNvPr>
          <p:cNvSpPr txBox="1"/>
          <p:nvPr/>
        </p:nvSpPr>
        <p:spPr>
          <a:xfrm>
            <a:off x="5307495" y="1969712"/>
            <a:ext cx="3198551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Architect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ReactJS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Ionic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id-ID" sz="825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ExpressJS</a:t>
            </a:r>
            <a:r>
              <a:rPr lang="id-ID" sz="82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82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Placeholder 12" descr="A person holding a camel&#10;&#10;Description automatically generated with low confidence">
            <a:extLst>
              <a:ext uri="{FF2B5EF4-FFF2-40B4-BE49-F238E27FC236}">
                <a16:creationId xmlns:a16="http://schemas.microsoft.com/office/drawing/2014/main" id="{8E9C3842-C306-184B-89D4-E09B486C06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819" y="0"/>
            <a:ext cx="3893344" cy="5143500"/>
          </a:xfrm>
        </p:spPr>
      </p:pic>
    </p:spTree>
    <p:extLst>
      <p:ext uri="{BB962C8B-B14F-4D97-AF65-F5344CB8AC3E}">
        <p14:creationId xmlns:p14="http://schemas.microsoft.com/office/powerpoint/2010/main" val="1479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E9DA68-CA4D-4E42-92D7-2D58B1D0341E}"/>
              </a:ext>
            </a:extLst>
          </p:cNvPr>
          <p:cNvSpPr txBox="1"/>
          <p:nvPr/>
        </p:nvSpPr>
        <p:spPr>
          <a:xfrm>
            <a:off x="1077517" y="2943362"/>
            <a:ext cx="194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ellowtail" charset="0"/>
                <a:cs typeface="Yellowtail" charset="0"/>
              </a:rPr>
              <a:t>Reactive Programming</a:t>
            </a:r>
            <a:endParaRPr lang="en-US" sz="2400" dirty="0">
              <a:solidFill>
                <a:schemeClr val="accent1"/>
              </a:solidFill>
              <a:latin typeface="+mj-lt"/>
              <a:ea typeface="Yellowtail" charset="0"/>
              <a:cs typeface="Yellowtai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843380-6E18-4777-B6EB-A5A5314874C8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9AEB01-95C8-49B5-A516-DC6F25843458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D6FA4-899A-4D96-A475-76AF0173F9C7}"/>
              </a:ext>
            </a:extLst>
          </p:cNvPr>
          <p:cNvSpPr txBox="1"/>
          <p:nvPr/>
        </p:nvSpPr>
        <p:spPr>
          <a:xfrm>
            <a:off x="3582352" y="3173533"/>
            <a:ext cx="4425782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Existen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paradigmas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computacionales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generales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Declarative Programming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Programming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Reactive Programming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Programming</a:t>
            </a:r>
          </a:p>
        </p:txBody>
      </p:sp>
      <p:pic>
        <p:nvPicPr>
          <p:cNvPr id="12" name="Picture Placeholder 11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F25640A2-B437-3943-A986-0B6519DF68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0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194080-4E8B-4713-9EE9-6EEB69FFE4B8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B16336-E74E-4152-BD8A-5CB01AFD3F18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31B782-6DEE-4CC3-9412-09943043A619}"/>
              </a:ext>
            </a:extLst>
          </p:cNvPr>
          <p:cNvSpPr txBox="1"/>
          <p:nvPr/>
        </p:nvSpPr>
        <p:spPr>
          <a:xfrm>
            <a:off x="1729008" y="2120594"/>
            <a:ext cx="2184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hora del taller</a:t>
            </a:r>
            <a:endParaRPr lang="en-US" sz="3300" b="1" i="1" dirty="0">
              <a:solidFill>
                <a:schemeClr val="tx1">
                  <a:lumMod val="85000"/>
                  <a:lumOff val="15000"/>
                </a:schemeClr>
              </a:solidFill>
              <a:cs typeface="Raleway Black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8248A1-33F7-4E02-83AF-86BDE50D41B7}"/>
              </a:ext>
            </a:extLst>
          </p:cNvPr>
          <p:cNvSpPr txBox="1"/>
          <p:nvPr/>
        </p:nvSpPr>
        <p:spPr>
          <a:xfrm>
            <a:off x="6772845" y="2571750"/>
            <a:ext cx="1588561" cy="6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Transformar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nuestra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el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paradigma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imperativo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</a:t>
            </a:r>
            <a:r>
              <a:rPr lang="en-US" sz="82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reactivo</a:t>
            </a:r>
            <a:r>
              <a:rPr lang="en-US" sz="8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38F464-DE3D-44EB-9E7F-CA7900A1AF6D}"/>
              </a:ext>
            </a:extLst>
          </p:cNvPr>
          <p:cNvSpPr txBox="1"/>
          <p:nvPr/>
        </p:nvSpPr>
        <p:spPr>
          <a:xfrm>
            <a:off x="6769351" y="2260015"/>
            <a:ext cx="1291281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900" b="1" spc="22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Ionic</a:t>
            </a:r>
            <a:r>
              <a:rPr lang="es-ES" sz="900" b="1" spc="2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App</a:t>
            </a:r>
            <a:endParaRPr lang="en-US" sz="900" b="1" spc="22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7D71C46-407A-7C4B-A580-0A30A466B8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94" t="-1799"/>
          <a:stretch/>
        </p:blipFill>
        <p:spPr>
          <a:xfrm>
            <a:off x="4121150" y="1198563"/>
            <a:ext cx="2376488" cy="39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E3A3B5-940D-4B96-A238-6AC1C7EDF4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Box 3"/>
          <p:cNvSpPr txBox="1"/>
          <p:nvPr/>
        </p:nvSpPr>
        <p:spPr>
          <a:xfrm>
            <a:off x="1859075" y="1983128"/>
            <a:ext cx="542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Yellowtail" charset="0"/>
                <a:cs typeface="Yellowtail" charset="0"/>
              </a:rPr>
              <a:t>¡Gracias!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00701F-72EB-4B2A-B2B6-F0B864B72289}"/>
              </a:ext>
            </a:extLst>
          </p:cNvPr>
          <p:cNvCxnSpPr>
            <a:cxnSpLocks/>
          </p:cNvCxnSpPr>
          <p:nvPr/>
        </p:nvCxnSpPr>
        <p:spPr>
          <a:xfrm flipV="1">
            <a:off x="8630053" y="1284803"/>
            <a:ext cx="0" cy="604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6836A-4D10-4A2C-93E3-4DF36A0AA1A8}"/>
              </a:ext>
            </a:extLst>
          </p:cNvPr>
          <p:cNvCxnSpPr>
            <a:cxnSpLocks/>
          </p:cNvCxnSpPr>
          <p:nvPr/>
        </p:nvCxnSpPr>
        <p:spPr>
          <a:xfrm flipV="1">
            <a:off x="516113" y="3257550"/>
            <a:ext cx="0" cy="604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Stensul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25876"/>
      </a:accent1>
      <a:accent2>
        <a:srgbClr val="6A6080"/>
      </a:accent2>
      <a:accent3>
        <a:srgbClr val="D4BFFF"/>
      </a:accent3>
      <a:accent4>
        <a:srgbClr val="353040"/>
      </a:accent4>
      <a:accent5>
        <a:srgbClr val="BFACE6"/>
      </a:accent5>
      <a:accent6>
        <a:srgbClr val="B971CF"/>
      </a:accent6>
      <a:hlink>
        <a:srgbClr val="78DCD6"/>
      </a:hlink>
      <a:folHlink>
        <a:srgbClr val="78DCD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5058</TotalTime>
  <Words>101</Words>
  <Application>Microsoft Macintosh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Work Sans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Roth, Eduardo</cp:lastModifiedBy>
  <cp:revision>354</cp:revision>
  <dcterms:created xsi:type="dcterms:W3CDTF">2017-05-17T07:28:15Z</dcterms:created>
  <dcterms:modified xsi:type="dcterms:W3CDTF">2021-12-15T19:32:29Z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9dab1-52b9-49cb-9249-a76eb321b3e6_Enabled">
    <vt:lpwstr>true</vt:lpwstr>
  </property>
  <property fmtid="{D5CDD505-2E9C-101B-9397-08002B2CF9AE}" pid="3" name="MSIP_Label_9aa9dab1-52b9-49cb-9249-a76eb321b3e6_SetDate">
    <vt:lpwstr>2021-10-27T22:46:17Z</vt:lpwstr>
  </property>
  <property fmtid="{D5CDD505-2E9C-101B-9397-08002B2CF9AE}" pid="4" name="MSIP_Label_9aa9dab1-52b9-49cb-9249-a76eb321b3e6_Method">
    <vt:lpwstr>Privileged</vt:lpwstr>
  </property>
  <property fmtid="{D5CDD505-2E9C-101B-9397-08002B2CF9AE}" pid="5" name="MSIP_Label_9aa9dab1-52b9-49cb-9249-a76eb321b3e6_Name">
    <vt:lpwstr>General</vt:lpwstr>
  </property>
  <property fmtid="{D5CDD505-2E9C-101B-9397-08002B2CF9AE}" pid="6" name="MSIP_Label_9aa9dab1-52b9-49cb-9249-a76eb321b3e6_SiteId">
    <vt:lpwstr>359f9974-e148-47dd-bcec-ba97a8806cd1</vt:lpwstr>
  </property>
  <property fmtid="{D5CDD505-2E9C-101B-9397-08002B2CF9AE}" pid="7" name="MSIP_Label_9aa9dab1-52b9-49cb-9249-a76eb321b3e6_ActionId">
    <vt:lpwstr>ed805ca5-8882-4e3f-b4a0-2811931c5b82</vt:lpwstr>
  </property>
  <property fmtid="{D5CDD505-2E9C-101B-9397-08002B2CF9AE}" pid="8" name="MSIP_Label_9aa9dab1-52b9-49cb-9249-a76eb321b3e6_ContentBits">
    <vt:lpwstr>0</vt:lpwstr>
  </property>
</Properties>
</file>