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61"/>
  </p:notesMasterIdLst>
  <p:handoutMasterIdLst>
    <p:handoutMasterId r:id="rId62"/>
  </p:handoutMasterIdLst>
  <p:sldIdLst>
    <p:sldId id="3825" r:id="rId5"/>
    <p:sldId id="3826" r:id="rId6"/>
    <p:sldId id="3827" r:id="rId7"/>
    <p:sldId id="3835" r:id="rId8"/>
    <p:sldId id="3837" r:id="rId9"/>
    <p:sldId id="3838" r:id="rId10"/>
    <p:sldId id="3839" r:id="rId11"/>
    <p:sldId id="3836" r:id="rId12"/>
    <p:sldId id="3840" r:id="rId13"/>
    <p:sldId id="3841" r:id="rId14"/>
    <p:sldId id="3842" r:id="rId15"/>
    <p:sldId id="3828" r:id="rId16"/>
    <p:sldId id="3843" r:id="rId17"/>
    <p:sldId id="3844" r:id="rId18"/>
    <p:sldId id="3845" r:id="rId19"/>
    <p:sldId id="3846" r:id="rId20"/>
    <p:sldId id="3847" r:id="rId21"/>
    <p:sldId id="3848" r:id="rId22"/>
    <p:sldId id="3849" r:id="rId23"/>
    <p:sldId id="3850" r:id="rId24"/>
    <p:sldId id="3851" r:id="rId25"/>
    <p:sldId id="3852" r:id="rId26"/>
    <p:sldId id="3853" r:id="rId27"/>
    <p:sldId id="3854" r:id="rId28"/>
    <p:sldId id="3855" r:id="rId29"/>
    <p:sldId id="3856" r:id="rId30"/>
    <p:sldId id="3857" r:id="rId31"/>
    <p:sldId id="3858" r:id="rId32"/>
    <p:sldId id="3859" r:id="rId33"/>
    <p:sldId id="3860" r:id="rId34"/>
    <p:sldId id="3861" r:id="rId35"/>
    <p:sldId id="3862" r:id="rId36"/>
    <p:sldId id="3863" r:id="rId37"/>
    <p:sldId id="3864" r:id="rId38"/>
    <p:sldId id="3865" r:id="rId39"/>
    <p:sldId id="3866" r:id="rId40"/>
    <p:sldId id="3867" r:id="rId41"/>
    <p:sldId id="3868" r:id="rId42"/>
    <p:sldId id="3869" r:id="rId43"/>
    <p:sldId id="3870" r:id="rId44"/>
    <p:sldId id="3871" r:id="rId45"/>
    <p:sldId id="3872" r:id="rId46"/>
    <p:sldId id="3834" r:id="rId47"/>
    <p:sldId id="3873" r:id="rId48"/>
    <p:sldId id="3874" r:id="rId49"/>
    <p:sldId id="3875" r:id="rId50"/>
    <p:sldId id="3876" r:id="rId51"/>
    <p:sldId id="3877" r:id="rId52"/>
    <p:sldId id="3878" r:id="rId53"/>
    <p:sldId id="3879" r:id="rId54"/>
    <p:sldId id="3880" r:id="rId55"/>
    <p:sldId id="3881" r:id="rId56"/>
    <p:sldId id="3882" r:id="rId57"/>
    <p:sldId id="3883" r:id="rId58"/>
    <p:sldId id="3884" r:id="rId59"/>
    <p:sldId id="3885" r:id="rId60"/>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FD6FFD-8DDD-47FB-BD42-BE226A978833}" v="29" dt="2023-01-17T16:16:11.8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Estilo Médio 4 - Ênfas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69"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naldo Pizzolato" userId="d6fbc4d6a1e66ead" providerId="LiveId" clId="{A6FD6FFD-8DDD-47FB-BD42-BE226A978833}"/>
    <pc:docChg chg="custSel addSld modSld sldOrd">
      <pc:chgData name="Ednaldo Pizzolato" userId="d6fbc4d6a1e66ead" providerId="LiveId" clId="{A6FD6FFD-8DDD-47FB-BD42-BE226A978833}" dt="2023-01-17T19:04:48.609" v="2121" actId="20577"/>
      <pc:docMkLst>
        <pc:docMk/>
      </pc:docMkLst>
      <pc:sldChg chg="modSp mod">
        <pc:chgData name="Ednaldo Pizzolato" userId="d6fbc4d6a1e66ead" providerId="LiveId" clId="{A6FD6FFD-8DDD-47FB-BD42-BE226A978833}" dt="2023-01-17T16:18:50.234" v="2119" actId="20577"/>
        <pc:sldMkLst>
          <pc:docMk/>
          <pc:sldMk cId="55160260" sldId="3826"/>
        </pc:sldMkLst>
        <pc:spChg chg="mod">
          <ac:chgData name="Ednaldo Pizzolato" userId="d6fbc4d6a1e66ead" providerId="LiveId" clId="{A6FD6FFD-8DDD-47FB-BD42-BE226A978833}" dt="2023-01-17T16:18:50.234" v="2119" actId="20577"/>
          <ac:spMkLst>
            <pc:docMk/>
            <pc:sldMk cId="55160260" sldId="3826"/>
            <ac:spMk id="3" creationId="{869C3FD2-AF88-4EF1-AFB7-5D31BD5AA0BF}"/>
          </ac:spMkLst>
        </pc:spChg>
      </pc:sldChg>
      <pc:sldChg chg="modSp mod">
        <pc:chgData name="Ednaldo Pizzolato" userId="d6fbc4d6a1e66ead" providerId="LiveId" clId="{A6FD6FFD-8DDD-47FB-BD42-BE226A978833}" dt="2023-01-17T14:52:37.533" v="38" actId="20577"/>
        <pc:sldMkLst>
          <pc:docMk/>
          <pc:sldMk cId="962258905" sldId="3834"/>
        </pc:sldMkLst>
        <pc:spChg chg="mod">
          <ac:chgData name="Ednaldo Pizzolato" userId="d6fbc4d6a1e66ead" providerId="LiveId" clId="{A6FD6FFD-8DDD-47FB-BD42-BE226A978833}" dt="2023-01-17T14:52:37.533" v="38" actId="20577"/>
          <ac:spMkLst>
            <pc:docMk/>
            <pc:sldMk cId="962258905" sldId="3834"/>
            <ac:spMk id="2" creationId="{659706C9-F26D-46CA-93BF-8C27012F6B12}"/>
          </ac:spMkLst>
        </pc:spChg>
      </pc:sldChg>
      <pc:sldChg chg="addSp delSp modSp new mod">
        <pc:chgData name="Ednaldo Pizzolato" userId="d6fbc4d6a1e66ead" providerId="LiveId" clId="{A6FD6FFD-8DDD-47FB-BD42-BE226A978833}" dt="2023-01-17T15:54:21.523" v="539" actId="20577"/>
        <pc:sldMkLst>
          <pc:docMk/>
          <pc:sldMk cId="4017121297" sldId="3873"/>
        </pc:sldMkLst>
        <pc:spChg chg="mod">
          <ac:chgData name="Ednaldo Pizzolato" userId="d6fbc4d6a1e66ead" providerId="LiveId" clId="{A6FD6FFD-8DDD-47FB-BD42-BE226A978833}" dt="2023-01-17T15:54:21.523" v="539" actId="20577"/>
          <ac:spMkLst>
            <pc:docMk/>
            <pc:sldMk cId="4017121297" sldId="3873"/>
            <ac:spMk id="2" creationId="{D721D4B9-2FF0-C28F-F7A3-0D2FB1773FB3}"/>
          </ac:spMkLst>
        </pc:spChg>
        <pc:spChg chg="del">
          <ac:chgData name="Ednaldo Pizzolato" userId="d6fbc4d6a1e66ead" providerId="LiveId" clId="{A6FD6FFD-8DDD-47FB-BD42-BE226A978833}" dt="2023-01-17T15:44:12.065" v="55" actId="478"/>
          <ac:spMkLst>
            <pc:docMk/>
            <pc:sldMk cId="4017121297" sldId="3873"/>
            <ac:spMk id="3" creationId="{FF874484-A8FB-510A-229E-C796507673C9}"/>
          </ac:spMkLst>
        </pc:spChg>
        <pc:spChg chg="del">
          <ac:chgData name="Ednaldo Pizzolato" userId="d6fbc4d6a1e66ead" providerId="LiveId" clId="{A6FD6FFD-8DDD-47FB-BD42-BE226A978833}" dt="2023-01-17T15:44:10.840" v="54" actId="478"/>
          <ac:spMkLst>
            <pc:docMk/>
            <pc:sldMk cId="4017121297" sldId="3873"/>
            <ac:spMk id="4" creationId="{CE0B2352-7FEA-C04D-6A52-F37C8D5C9A8C}"/>
          </ac:spMkLst>
        </pc:spChg>
        <pc:spChg chg="mod">
          <ac:chgData name="Ednaldo Pizzolato" userId="d6fbc4d6a1e66ead" providerId="LiveId" clId="{A6FD6FFD-8DDD-47FB-BD42-BE226A978833}" dt="2023-01-17T15:47:43.528" v="138" actId="3062"/>
          <ac:spMkLst>
            <pc:docMk/>
            <pc:sldMk cId="4017121297" sldId="3873"/>
            <ac:spMk id="6" creationId="{E94E7762-0D9E-CE0A-89FD-A59228A1675B}"/>
          </ac:spMkLst>
        </pc:spChg>
        <pc:spChg chg="add mod">
          <ac:chgData name="Ednaldo Pizzolato" userId="d6fbc4d6a1e66ead" providerId="LiveId" clId="{A6FD6FFD-8DDD-47FB-BD42-BE226A978833}" dt="2023-01-17T15:46:00.040" v="126" actId="1037"/>
          <ac:spMkLst>
            <pc:docMk/>
            <pc:sldMk cId="4017121297" sldId="3873"/>
            <ac:spMk id="7" creationId="{8977F3FE-1B4B-9CEE-D713-24A7758EDE76}"/>
          </ac:spMkLst>
        </pc:spChg>
        <pc:spChg chg="add mod">
          <ac:chgData name="Ednaldo Pizzolato" userId="d6fbc4d6a1e66ead" providerId="LiveId" clId="{A6FD6FFD-8DDD-47FB-BD42-BE226A978833}" dt="2023-01-17T15:46:00.040" v="126" actId="1037"/>
          <ac:spMkLst>
            <pc:docMk/>
            <pc:sldMk cId="4017121297" sldId="3873"/>
            <ac:spMk id="8" creationId="{25F6B6C8-5A3B-4795-A407-13433CBB13BF}"/>
          </ac:spMkLst>
        </pc:spChg>
        <pc:spChg chg="add mod">
          <ac:chgData name="Ednaldo Pizzolato" userId="d6fbc4d6a1e66ead" providerId="LiveId" clId="{A6FD6FFD-8DDD-47FB-BD42-BE226A978833}" dt="2023-01-17T15:46:00.040" v="126" actId="1037"/>
          <ac:spMkLst>
            <pc:docMk/>
            <pc:sldMk cId="4017121297" sldId="3873"/>
            <ac:spMk id="9" creationId="{ADE46521-8CE9-F4A2-2B97-91D27670F8C5}"/>
          </ac:spMkLst>
        </pc:spChg>
        <pc:spChg chg="add mod">
          <ac:chgData name="Ednaldo Pizzolato" userId="d6fbc4d6a1e66ead" providerId="LiveId" clId="{A6FD6FFD-8DDD-47FB-BD42-BE226A978833}" dt="2023-01-17T15:46:00.040" v="126" actId="1037"/>
          <ac:spMkLst>
            <pc:docMk/>
            <pc:sldMk cId="4017121297" sldId="3873"/>
            <ac:spMk id="10" creationId="{F2E9012D-2756-D1C2-4C97-4BE329D28440}"/>
          </ac:spMkLst>
        </pc:spChg>
        <pc:spChg chg="add mod">
          <ac:chgData name="Ednaldo Pizzolato" userId="d6fbc4d6a1e66ead" providerId="LiveId" clId="{A6FD6FFD-8DDD-47FB-BD42-BE226A978833}" dt="2023-01-17T15:46:00.040" v="126" actId="1037"/>
          <ac:spMkLst>
            <pc:docMk/>
            <pc:sldMk cId="4017121297" sldId="3873"/>
            <ac:spMk id="11" creationId="{DC8B6BAF-F6B4-BB81-07B9-D34F69D7539E}"/>
          </ac:spMkLst>
        </pc:spChg>
        <pc:spChg chg="add mod">
          <ac:chgData name="Ednaldo Pizzolato" userId="d6fbc4d6a1e66ead" providerId="LiveId" clId="{A6FD6FFD-8DDD-47FB-BD42-BE226A978833}" dt="2023-01-17T15:46:00.040" v="126" actId="1037"/>
          <ac:spMkLst>
            <pc:docMk/>
            <pc:sldMk cId="4017121297" sldId="3873"/>
            <ac:spMk id="12" creationId="{070352FC-A7D6-617F-260A-462C3B46BF18}"/>
          </ac:spMkLst>
        </pc:spChg>
        <pc:spChg chg="add mod">
          <ac:chgData name="Ednaldo Pizzolato" userId="d6fbc4d6a1e66ead" providerId="LiveId" clId="{A6FD6FFD-8DDD-47FB-BD42-BE226A978833}" dt="2023-01-17T15:46:00.040" v="126" actId="1037"/>
          <ac:spMkLst>
            <pc:docMk/>
            <pc:sldMk cId="4017121297" sldId="3873"/>
            <ac:spMk id="13" creationId="{E58A90D3-4CEC-59C5-681E-7A7A6FEE13E3}"/>
          </ac:spMkLst>
        </pc:spChg>
        <pc:spChg chg="add mod">
          <ac:chgData name="Ednaldo Pizzolato" userId="d6fbc4d6a1e66ead" providerId="LiveId" clId="{A6FD6FFD-8DDD-47FB-BD42-BE226A978833}" dt="2023-01-17T15:46:00.040" v="126" actId="1037"/>
          <ac:spMkLst>
            <pc:docMk/>
            <pc:sldMk cId="4017121297" sldId="3873"/>
            <ac:spMk id="14" creationId="{F8A1AAD4-BB5B-D25E-3897-11452B91F7F8}"/>
          </ac:spMkLst>
        </pc:spChg>
        <pc:spChg chg="add mod">
          <ac:chgData name="Ednaldo Pizzolato" userId="d6fbc4d6a1e66ead" providerId="LiveId" clId="{A6FD6FFD-8DDD-47FB-BD42-BE226A978833}" dt="2023-01-17T15:46:00.040" v="126" actId="1037"/>
          <ac:spMkLst>
            <pc:docMk/>
            <pc:sldMk cId="4017121297" sldId="3873"/>
            <ac:spMk id="15" creationId="{AB05D9D1-F795-0EE2-4B12-71CA1ED65B4D}"/>
          </ac:spMkLst>
        </pc:spChg>
        <pc:spChg chg="add mod">
          <ac:chgData name="Ednaldo Pizzolato" userId="d6fbc4d6a1e66ead" providerId="LiveId" clId="{A6FD6FFD-8DDD-47FB-BD42-BE226A978833}" dt="2023-01-17T15:46:00.040" v="126" actId="1037"/>
          <ac:spMkLst>
            <pc:docMk/>
            <pc:sldMk cId="4017121297" sldId="3873"/>
            <ac:spMk id="16" creationId="{C8628C9D-5434-FD13-B511-85CAABB57FEA}"/>
          </ac:spMkLst>
        </pc:spChg>
        <pc:spChg chg="add mod">
          <ac:chgData name="Ednaldo Pizzolato" userId="d6fbc4d6a1e66ead" providerId="LiveId" clId="{A6FD6FFD-8DDD-47FB-BD42-BE226A978833}" dt="2023-01-17T15:46:48.230" v="134" actId="207"/>
          <ac:spMkLst>
            <pc:docMk/>
            <pc:sldMk cId="4017121297" sldId="3873"/>
            <ac:spMk id="17" creationId="{4C7B52EE-99CD-7673-272E-0AC5B5541F23}"/>
          </ac:spMkLst>
        </pc:spChg>
        <pc:spChg chg="add">
          <ac:chgData name="Ednaldo Pizzolato" userId="d6fbc4d6a1e66ead" providerId="LiveId" clId="{A6FD6FFD-8DDD-47FB-BD42-BE226A978833}" dt="2023-01-17T15:47:03.078" v="135" actId="11529"/>
          <ac:spMkLst>
            <pc:docMk/>
            <pc:sldMk cId="4017121297" sldId="3873"/>
            <ac:spMk id="18" creationId="{D2189338-B70F-60C2-8E17-1C681AB2AA4A}"/>
          </ac:spMkLst>
        </pc:spChg>
        <pc:spChg chg="add mod">
          <ac:chgData name="Ednaldo Pizzolato" userId="d6fbc4d6a1e66ead" providerId="LiveId" clId="{A6FD6FFD-8DDD-47FB-BD42-BE226A978833}" dt="2023-01-17T15:49:41.380" v="303" actId="20577"/>
          <ac:spMkLst>
            <pc:docMk/>
            <pc:sldMk cId="4017121297" sldId="3873"/>
            <ac:spMk id="23" creationId="{DCB12C7A-3101-F18E-3772-B1BFB374CB80}"/>
          </ac:spMkLst>
        </pc:spChg>
        <pc:cxnChg chg="add">
          <ac:chgData name="Ednaldo Pizzolato" userId="d6fbc4d6a1e66ead" providerId="LiveId" clId="{A6FD6FFD-8DDD-47FB-BD42-BE226A978833}" dt="2023-01-17T15:47:13.705" v="136" actId="11529"/>
          <ac:cxnSpMkLst>
            <pc:docMk/>
            <pc:sldMk cId="4017121297" sldId="3873"/>
            <ac:cxnSpMk id="20" creationId="{8C55169B-38A1-DBF0-CBA2-73C077D61E52}"/>
          </ac:cxnSpMkLst>
        </pc:cxnChg>
        <pc:cxnChg chg="add">
          <ac:chgData name="Ednaldo Pizzolato" userId="d6fbc4d6a1e66ead" providerId="LiveId" clId="{A6FD6FFD-8DDD-47FB-BD42-BE226A978833}" dt="2023-01-17T15:47:22.534" v="137" actId="11529"/>
          <ac:cxnSpMkLst>
            <pc:docMk/>
            <pc:sldMk cId="4017121297" sldId="3873"/>
            <ac:cxnSpMk id="22" creationId="{5CBF6771-F15A-607D-E278-69640BB2406D}"/>
          </ac:cxnSpMkLst>
        </pc:cxnChg>
      </pc:sldChg>
      <pc:sldChg chg="addSp delSp modSp add mod">
        <pc:chgData name="Ednaldo Pizzolato" userId="d6fbc4d6a1e66ead" providerId="LiveId" clId="{A6FD6FFD-8DDD-47FB-BD42-BE226A978833}" dt="2023-01-17T15:54:28.407" v="557" actId="20577"/>
        <pc:sldMkLst>
          <pc:docMk/>
          <pc:sldMk cId="1849840896" sldId="3874"/>
        </pc:sldMkLst>
        <pc:spChg chg="mod">
          <ac:chgData name="Ednaldo Pizzolato" userId="d6fbc4d6a1e66ead" providerId="LiveId" clId="{A6FD6FFD-8DDD-47FB-BD42-BE226A978833}" dt="2023-01-17T15:54:28.407" v="557" actId="20577"/>
          <ac:spMkLst>
            <pc:docMk/>
            <pc:sldMk cId="1849840896" sldId="3874"/>
            <ac:spMk id="2" creationId="{D721D4B9-2FF0-C28F-F7A3-0D2FB1773FB3}"/>
          </ac:spMkLst>
        </pc:spChg>
        <pc:spChg chg="add mod">
          <ac:chgData name="Ednaldo Pizzolato" userId="d6fbc4d6a1e66ead" providerId="LiveId" clId="{A6FD6FFD-8DDD-47FB-BD42-BE226A978833}" dt="2023-01-17T15:52:49.309" v="499" actId="1076"/>
          <ac:spMkLst>
            <pc:docMk/>
            <pc:sldMk cId="1849840896" sldId="3874"/>
            <ac:spMk id="3" creationId="{33112411-6D16-3530-33C9-5EB93966A449}"/>
          </ac:spMkLst>
        </pc:spChg>
        <pc:spChg chg="add mod">
          <ac:chgData name="Ednaldo Pizzolato" userId="d6fbc4d6a1e66ead" providerId="LiveId" clId="{A6FD6FFD-8DDD-47FB-BD42-BE226A978833}" dt="2023-01-17T15:52:23.512" v="496" actId="1076"/>
          <ac:spMkLst>
            <pc:docMk/>
            <pc:sldMk cId="1849840896" sldId="3874"/>
            <ac:spMk id="4" creationId="{BD64356B-CCE7-FBBB-927E-5B7186FD3A2B}"/>
          </ac:spMkLst>
        </pc:spChg>
        <pc:spChg chg="mod">
          <ac:chgData name="Ednaldo Pizzolato" userId="d6fbc4d6a1e66ead" providerId="LiveId" clId="{A6FD6FFD-8DDD-47FB-BD42-BE226A978833}" dt="2023-01-17T15:51:49.281" v="452" actId="20577"/>
          <ac:spMkLst>
            <pc:docMk/>
            <pc:sldMk cId="1849840896" sldId="3874"/>
            <ac:spMk id="6" creationId="{E94E7762-0D9E-CE0A-89FD-A59228A1675B}"/>
          </ac:spMkLst>
        </pc:spChg>
        <pc:spChg chg="del">
          <ac:chgData name="Ednaldo Pizzolato" userId="d6fbc4d6a1e66ead" providerId="LiveId" clId="{A6FD6FFD-8DDD-47FB-BD42-BE226A978833}" dt="2023-01-17T15:51:36.376" v="425" actId="478"/>
          <ac:spMkLst>
            <pc:docMk/>
            <pc:sldMk cId="1849840896" sldId="3874"/>
            <ac:spMk id="7" creationId="{8977F3FE-1B4B-9CEE-D713-24A7758EDE76}"/>
          </ac:spMkLst>
        </pc:spChg>
        <pc:spChg chg="del">
          <ac:chgData name="Ednaldo Pizzolato" userId="d6fbc4d6a1e66ead" providerId="LiveId" clId="{A6FD6FFD-8DDD-47FB-BD42-BE226A978833}" dt="2023-01-17T15:51:36.376" v="425" actId="478"/>
          <ac:spMkLst>
            <pc:docMk/>
            <pc:sldMk cId="1849840896" sldId="3874"/>
            <ac:spMk id="8" creationId="{25F6B6C8-5A3B-4795-A407-13433CBB13BF}"/>
          </ac:spMkLst>
        </pc:spChg>
        <pc:spChg chg="del">
          <ac:chgData name="Ednaldo Pizzolato" userId="d6fbc4d6a1e66ead" providerId="LiveId" clId="{A6FD6FFD-8DDD-47FB-BD42-BE226A978833}" dt="2023-01-17T15:51:36.376" v="425" actId="478"/>
          <ac:spMkLst>
            <pc:docMk/>
            <pc:sldMk cId="1849840896" sldId="3874"/>
            <ac:spMk id="9" creationId="{ADE46521-8CE9-F4A2-2B97-91D27670F8C5}"/>
          </ac:spMkLst>
        </pc:spChg>
        <pc:spChg chg="del">
          <ac:chgData name="Ednaldo Pizzolato" userId="d6fbc4d6a1e66ead" providerId="LiveId" clId="{A6FD6FFD-8DDD-47FB-BD42-BE226A978833}" dt="2023-01-17T15:51:36.376" v="425" actId="478"/>
          <ac:spMkLst>
            <pc:docMk/>
            <pc:sldMk cId="1849840896" sldId="3874"/>
            <ac:spMk id="10" creationId="{F2E9012D-2756-D1C2-4C97-4BE329D28440}"/>
          </ac:spMkLst>
        </pc:spChg>
        <pc:spChg chg="del">
          <ac:chgData name="Ednaldo Pizzolato" userId="d6fbc4d6a1e66ead" providerId="LiveId" clId="{A6FD6FFD-8DDD-47FB-BD42-BE226A978833}" dt="2023-01-17T15:51:36.376" v="425" actId="478"/>
          <ac:spMkLst>
            <pc:docMk/>
            <pc:sldMk cId="1849840896" sldId="3874"/>
            <ac:spMk id="11" creationId="{DC8B6BAF-F6B4-BB81-07B9-D34F69D7539E}"/>
          </ac:spMkLst>
        </pc:spChg>
        <pc:spChg chg="del">
          <ac:chgData name="Ednaldo Pizzolato" userId="d6fbc4d6a1e66ead" providerId="LiveId" clId="{A6FD6FFD-8DDD-47FB-BD42-BE226A978833}" dt="2023-01-17T15:51:36.376" v="425" actId="478"/>
          <ac:spMkLst>
            <pc:docMk/>
            <pc:sldMk cId="1849840896" sldId="3874"/>
            <ac:spMk id="12" creationId="{070352FC-A7D6-617F-260A-462C3B46BF18}"/>
          </ac:spMkLst>
        </pc:spChg>
        <pc:spChg chg="del">
          <ac:chgData name="Ednaldo Pizzolato" userId="d6fbc4d6a1e66ead" providerId="LiveId" clId="{A6FD6FFD-8DDD-47FB-BD42-BE226A978833}" dt="2023-01-17T15:51:36.376" v="425" actId="478"/>
          <ac:spMkLst>
            <pc:docMk/>
            <pc:sldMk cId="1849840896" sldId="3874"/>
            <ac:spMk id="13" creationId="{E58A90D3-4CEC-59C5-681E-7A7A6FEE13E3}"/>
          </ac:spMkLst>
        </pc:spChg>
        <pc:spChg chg="del">
          <ac:chgData name="Ednaldo Pizzolato" userId="d6fbc4d6a1e66ead" providerId="LiveId" clId="{A6FD6FFD-8DDD-47FB-BD42-BE226A978833}" dt="2023-01-17T15:51:36.376" v="425" actId="478"/>
          <ac:spMkLst>
            <pc:docMk/>
            <pc:sldMk cId="1849840896" sldId="3874"/>
            <ac:spMk id="14" creationId="{F8A1AAD4-BB5B-D25E-3897-11452B91F7F8}"/>
          </ac:spMkLst>
        </pc:spChg>
        <pc:spChg chg="del">
          <ac:chgData name="Ednaldo Pizzolato" userId="d6fbc4d6a1e66ead" providerId="LiveId" clId="{A6FD6FFD-8DDD-47FB-BD42-BE226A978833}" dt="2023-01-17T15:51:36.376" v="425" actId="478"/>
          <ac:spMkLst>
            <pc:docMk/>
            <pc:sldMk cId="1849840896" sldId="3874"/>
            <ac:spMk id="15" creationId="{AB05D9D1-F795-0EE2-4B12-71CA1ED65B4D}"/>
          </ac:spMkLst>
        </pc:spChg>
        <pc:spChg chg="del">
          <ac:chgData name="Ednaldo Pizzolato" userId="d6fbc4d6a1e66ead" providerId="LiveId" clId="{A6FD6FFD-8DDD-47FB-BD42-BE226A978833}" dt="2023-01-17T15:51:36.376" v="425" actId="478"/>
          <ac:spMkLst>
            <pc:docMk/>
            <pc:sldMk cId="1849840896" sldId="3874"/>
            <ac:spMk id="16" creationId="{C8628C9D-5434-FD13-B511-85CAABB57FEA}"/>
          </ac:spMkLst>
        </pc:spChg>
        <pc:spChg chg="mod">
          <ac:chgData name="Ednaldo Pizzolato" userId="d6fbc4d6a1e66ead" providerId="LiveId" clId="{A6FD6FFD-8DDD-47FB-BD42-BE226A978833}" dt="2023-01-17T15:53:28.159" v="514" actId="3062"/>
          <ac:spMkLst>
            <pc:docMk/>
            <pc:sldMk cId="1849840896" sldId="3874"/>
            <ac:spMk id="23" creationId="{DCB12C7A-3101-F18E-3772-B1BFB374CB80}"/>
          </ac:spMkLst>
        </pc:spChg>
        <pc:cxnChg chg="del">
          <ac:chgData name="Ednaldo Pizzolato" userId="d6fbc4d6a1e66ead" providerId="LiveId" clId="{A6FD6FFD-8DDD-47FB-BD42-BE226A978833}" dt="2023-01-17T15:51:27.424" v="423" actId="478"/>
          <ac:cxnSpMkLst>
            <pc:docMk/>
            <pc:sldMk cId="1849840896" sldId="3874"/>
            <ac:cxnSpMk id="20" creationId="{8C55169B-38A1-DBF0-CBA2-73C077D61E52}"/>
          </ac:cxnSpMkLst>
        </pc:cxnChg>
        <pc:cxnChg chg="add">
          <ac:chgData name="Ednaldo Pizzolato" userId="d6fbc4d6a1e66ead" providerId="LiveId" clId="{A6FD6FFD-8DDD-47FB-BD42-BE226A978833}" dt="2023-01-17T15:52:29.298" v="497" actId="11529"/>
          <ac:cxnSpMkLst>
            <pc:docMk/>
            <pc:sldMk cId="1849840896" sldId="3874"/>
            <ac:cxnSpMk id="21" creationId="{770D503F-21BD-FA6C-8CD1-D375B95DBBF5}"/>
          </ac:cxnSpMkLst>
        </pc:cxnChg>
        <pc:cxnChg chg="del">
          <ac:chgData name="Ednaldo Pizzolato" userId="d6fbc4d6a1e66ead" providerId="LiveId" clId="{A6FD6FFD-8DDD-47FB-BD42-BE226A978833}" dt="2023-01-17T15:51:28.403" v="424" actId="478"/>
          <ac:cxnSpMkLst>
            <pc:docMk/>
            <pc:sldMk cId="1849840896" sldId="3874"/>
            <ac:cxnSpMk id="22" creationId="{5CBF6771-F15A-607D-E278-69640BB2406D}"/>
          </ac:cxnSpMkLst>
        </pc:cxnChg>
        <pc:cxnChg chg="add">
          <ac:chgData name="Ednaldo Pizzolato" userId="d6fbc4d6a1e66ead" providerId="LiveId" clId="{A6FD6FFD-8DDD-47FB-BD42-BE226A978833}" dt="2023-01-17T15:52:42.689" v="498" actId="11529"/>
          <ac:cxnSpMkLst>
            <pc:docMk/>
            <pc:sldMk cId="1849840896" sldId="3874"/>
            <ac:cxnSpMk id="25" creationId="{87847334-E8DF-F492-AC40-3B0FB975E03F}"/>
          </ac:cxnSpMkLst>
        </pc:cxnChg>
        <pc:cxnChg chg="add">
          <ac:chgData name="Ednaldo Pizzolato" userId="d6fbc4d6a1e66ead" providerId="LiveId" clId="{A6FD6FFD-8DDD-47FB-BD42-BE226A978833}" dt="2023-01-17T15:52:58.029" v="500" actId="11529"/>
          <ac:cxnSpMkLst>
            <pc:docMk/>
            <pc:sldMk cId="1849840896" sldId="3874"/>
            <ac:cxnSpMk id="27" creationId="{DAA66C3A-E8FD-68DB-9B3C-7DDD4A96B5C1}"/>
          </ac:cxnSpMkLst>
        </pc:cxnChg>
        <pc:cxnChg chg="add mod">
          <ac:chgData name="Ednaldo Pizzolato" userId="d6fbc4d6a1e66ead" providerId="LiveId" clId="{A6FD6FFD-8DDD-47FB-BD42-BE226A978833}" dt="2023-01-17T15:53:10.544" v="502" actId="1076"/>
          <ac:cxnSpMkLst>
            <pc:docMk/>
            <pc:sldMk cId="1849840896" sldId="3874"/>
            <ac:cxnSpMk id="29" creationId="{9A45443B-A1DF-0CB5-CD69-0F121A22E92F}"/>
          </ac:cxnSpMkLst>
        </pc:cxnChg>
      </pc:sldChg>
      <pc:sldChg chg="delSp modSp add mod ord">
        <pc:chgData name="Ednaldo Pizzolato" userId="d6fbc4d6a1e66ead" providerId="LiveId" clId="{A6FD6FFD-8DDD-47FB-BD42-BE226A978833}" dt="2023-01-17T19:04:48.609" v="2121" actId="20577"/>
        <pc:sldMkLst>
          <pc:docMk/>
          <pc:sldMk cId="1871183906" sldId="3875"/>
        </pc:sldMkLst>
        <pc:spChg chg="mod">
          <ac:chgData name="Ednaldo Pizzolato" userId="d6fbc4d6a1e66ead" providerId="LiveId" clId="{A6FD6FFD-8DDD-47FB-BD42-BE226A978833}" dt="2023-01-17T15:54:35.571" v="575" actId="20577"/>
          <ac:spMkLst>
            <pc:docMk/>
            <pc:sldMk cId="1871183906" sldId="3875"/>
            <ac:spMk id="2" creationId="{D721D4B9-2FF0-C28F-F7A3-0D2FB1773FB3}"/>
          </ac:spMkLst>
        </pc:spChg>
        <pc:spChg chg="mod">
          <ac:chgData name="Ednaldo Pizzolato" userId="d6fbc4d6a1e66ead" providerId="LiveId" clId="{A6FD6FFD-8DDD-47FB-BD42-BE226A978833}" dt="2023-01-17T15:55:41.070" v="727" actId="20577"/>
          <ac:spMkLst>
            <pc:docMk/>
            <pc:sldMk cId="1871183906" sldId="3875"/>
            <ac:spMk id="6" creationId="{E94E7762-0D9E-CE0A-89FD-A59228A1675B}"/>
          </ac:spMkLst>
        </pc:spChg>
        <pc:spChg chg="del">
          <ac:chgData name="Ednaldo Pizzolato" userId="d6fbc4d6a1e66ead" providerId="LiveId" clId="{A6FD6FFD-8DDD-47FB-BD42-BE226A978833}" dt="2023-01-17T15:55:27.048" v="697" actId="478"/>
          <ac:spMkLst>
            <pc:docMk/>
            <pc:sldMk cId="1871183906" sldId="3875"/>
            <ac:spMk id="7" creationId="{8977F3FE-1B4B-9CEE-D713-24A7758EDE76}"/>
          </ac:spMkLst>
        </pc:spChg>
        <pc:spChg chg="del">
          <ac:chgData name="Ednaldo Pizzolato" userId="d6fbc4d6a1e66ead" providerId="LiveId" clId="{A6FD6FFD-8DDD-47FB-BD42-BE226A978833}" dt="2023-01-17T15:55:27.048" v="697" actId="478"/>
          <ac:spMkLst>
            <pc:docMk/>
            <pc:sldMk cId="1871183906" sldId="3875"/>
            <ac:spMk id="8" creationId="{25F6B6C8-5A3B-4795-A407-13433CBB13BF}"/>
          </ac:spMkLst>
        </pc:spChg>
        <pc:spChg chg="del">
          <ac:chgData name="Ednaldo Pizzolato" userId="d6fbc4d6a1e66ead" providerId="LiveId" clId="{A6FD6FFD-8DDD-47FB-BD42-BE226A978833}" dt="2023-01-17T15:55:27.048" v="697" actId="478"/>
          <ac:spMkLst>
            <pc:docMk/>
            <pc:sldMk cId="1871183906" sldId="3875"/>
            <ac:spMk id="9" creationId="{ADE46521-8CE9-F4A2-2B97-91D27670F8C5}"/>
          </ac:spMkLst>
        </pc:spChg>
        <pc:spChg chg="del">
          <ac:chgData name="Ednaldo Pizzolato" userId="d6fbc4d6a1e66ead" providerId="LiveId" clId="{A6FD6FFD-8DDD-47FB-BD42-BE226A978833}" dt="2023-01-17T15:55:27.048" v="697" actId="478"/>
          <ac:spMkLst>
            <pc:docMk/>
            <pc:sldMk cId="1871183906" sldId="3875"/>
            <ac:spMk id="10" creationId="{F2E9012D-2756-D1C2-4C97-4BE329D28440}"/>
          </ac:spMkLst>
        </pc:spChg>
        <pc:spChg chg="del">
          <ac:chgData name="Ednaldo Pizzolato" userId="d6fbc4d6a1e66ead" providerId="LiveId" clId="{A6FD6FFD-8DDD-47FB-BD42-BE226A978833}" dt="2023-01-17T15:55:27.048" v="697" actId="478"/>
          <ac:spMkLst>
            <pc:docMk/>
            <pc:sldMk cId="1871183906" sldId="3875"/>
            <ac:spMk id="11" creationId="{DC8B6BAF-F6B4-BB81-07B9-D34F69D7539E}"/>
          </ac:spMkLst>
        </pc:spChg>
        <pc:spChg chg="del">
          <ac:chgData name="Ednaldo Pizzolato" userId="d6fbc4d6a1e66ead" providerId="LiveId" clId="{A6FD6FFD-8DDD-47FB-BD42-BE226A978833}" dt="2023-01-17T15:55:27.048" v="697" actId="478"/>
          <ac:spMkLst>
            <pc:docMk/>
            <pc:sldMk cId="1871183906" sldId="3875"/>
            <ac:spMk id="12" creationId="{070352FC-A7D6-617F-260A-462C3B46BF18}"/>
          </ac:spMkLst>
        </pc:spChg>
        <pc:spChg chg="del">
          <ac:chgData name="Ednaldo Pizzolato" userId="d6fbc4d6a1e66ead" providerId="LiveId" clId="{A6FD6FFD-8DDD-47FB-BD42-BE226A978833}" dt="2023-01-17T15:55:27.048" v="697" actId="478"/>
          <ac:spMkLst>
            <pc:docMk/>
            <pc:sldMk cId="1871183906" sldId="3875"/>
            <ac:spMk id="13" creationId="{E58A90D3-4CEC-59C5-681E-7A7A6FEE13E3}"/>
          </ac:spMkLst>
        </pc:spChg>
        <pc:spChg chg="del">
          <ac:chgData name="Ednaldo Pizzolato" userId="d6fbc4d6a1e66ead" providerId="LiveId" clId="{A6FD6FFD-8DDD-47FB-BD42-BE226A978833}" dt="2023-01-17T15:55:27.048" v="697" actId="478"/>
          <ac:spMkLst>
            <pc:docMk/>
            <pc:sldMk cId="1871183906" sldId="3875"/>
            <ac:spMk id="14" creationId="{F8A1AAD4-BB5B-D25E-3897-11452B91F7F8}"/>
          </ac:spMkLst>
        </pc:spChg>
        <pc:spChg chg="del">
          <ac:chgData name="Ednaldo Pizzolato" userId="d6fbc4d6a1e66ead" providerId="LiveId" clId="{A6FD6FFD-8DDD-47FB-BD42-BE226A978833}" dt="2023-01-17T15:55:27.048" v="697" actId="478"/>
          <ac:spMkLst>
            <pc:docMk/>
            <pc:sldMk cId="1871183906" sldId="3875"/>
            <ac:spMk id="15" creationId="{AB05D9D1-F795-0EE2-4B12-71CA1ED65B4D}"/>
          </ac:spMkLst>
        </pc:spChg>
        <pc:spChg chg="del">
          <ac:chgData name="Ednaldo Pizzolato" userId="d6fbc4d6a1e66ead" providerId="LiveId" clId="{A6FD6FFD-8DDD-47FB-BD42-BE226A978833}" dt="2023-01-17T15:55:27.048" v="697" actId="478"/>
          <ac:spMkLst>
            <pc:docMk/>
            <pc:sldMk cId="1871183906" sldId="3875"/>
            <ac:spMk id="16" creationId="{C8628C9D-5434-FD13-B511-85CAABB57FEA}"/>
          </ac:spMkLst>
        </pc:spChg>
        <pc:spChg chg="mod">
          <ac:chgData name="Ednaldo Pizzolato" userId="d6fbc4d6a1e66ead" providerId="LiveId" clId="{A6FD6FFD-8DDD-47FB-BD42-BE226A978833}" dt="2023-01-17T19:04:48.609" v="2121" actId="20577"/>
          <ac:spMkLst>
            <pc:docMk/>
            <pc:sldMk cId="1871183906" sldId="3875"/>
            <ac:spMk id="23" creationId="{DCB12C7A-3101-F18E-3772-B1BFB374CB80}"/>
          </ac:spMkLst>
        </pc:spChg>
        <pc:cxnChg chg="del">
          <ac:chgData name="Ednaldo Pizzolato" userId="d6fbc4d6a1e66ead" providerId="LiveId" clId="{A6FD6FFD-8DDD-47FB-BD42-BE226A978833}" dt="2023-01-17T15:55:24.170" v="696" actId="478"/>
          <ac:cxnSpMkLst>
            <pc:docMk/>
            <pc:sldMk cId="1871183906" sldId="3875"/>
            <ac:cxnSpMk id="20" creationId="{8C55169B-38A1-DBF0-CBA2-73C077D61E52}"/>
          </ac:cxnSpMkLst>
        </pc:cxnChg>
        <pc:cxnChg chg="del">
          <ac:chgData name="Ednaldo Pizzolato" userId="d6fbc4d6a1e66ead" providerId="LiveId" clId="{A6FD6FFD-8DDD-47FB-BD42-BE226A978833}" dt="2023-01-17T15:55:23.419" v="695" actId="478"/>
          <ac:cxnSpMkLst>
            <pc:docMk/>
            <pc:sldMk cId="1871183906" sldId="3875"/>
            <ac:cxnSpMk id="22" creationId="{5CBF6771-F15A-607D-E278-69640BB2406D}"/>
          </ac:cxnSpMkLst>
        </pc:cxnChg>
      </pc:sldChg>
      <pc:sldChg chg="delSp modSp add mod">
        <pc:chgData name="Ednaldo Pizzolato" userId="d6fbc4d6a1e66ead" providerId="LiveId" clId="{A6FD6FFD-8DDD-47FB-BD42-BE226A978833}" dt="2023-01-17T15:59:05.317" v="1022" actId="27636"/>
        <pc:sldMkLst>
          <pc:docMk/>
          <pc:sldMk cId="2427389822" sldId="3876"/>
        </pc:sldMkLst>
        <pc:spChg chg="mod">
          <ac:chgData name="Ednaldo Pizzolato" userId="d6fbc4d6a1e66ead" providerId="LiveId" clId="{A6FD6FFD-8DDD-47FB-BD42-BE226A978833}" dt="2023-01-17T15:57:24.252" v="803" actId="20577"/>
          <ac:spMkLst>
            <pc:docMk/>
            <pc:sldMk cId="2427389822" sldId="3876"/>
            <ac:spMk id="2" creationId="{D721D4B9-2FF0-C28F-F7A3-0D2FB1773FB3}"/>
          </ac:spMkLst>
        </pc:spChg>
        <pc:spChg chg="mod">
          <ac:chgData name="Ednaldo Pizzolato" userId="d6fbc4d6a1e66ead" providerId="LiveId" clId="{A6FD6FFD-8DDD-47FB-BD42-BE226A978833}" dt="2023-01-17T15:59:05.317" v="1022" actId="27636"/>
          <ac:spMkLst>
            <pc:docMk/>
            <pc:sldMk cId="2427389822" sldId="3876"/>
            <ac:spMk id="6" creationId="{E94E7762-0D9E-CE0A-89FD-A59228A1675B}"/>
          </ac:spMkLst>
        </pc:spChg>
        <pc:spChg chg="del">
          <ac:chgData name="Ednaldo Pizzolato" userId="d6fbc4d6a1e66ead" providerId="LiveId" clId="{A6FD6FFD-8DDD-47FB-BD42-BE226A978833}" dt="2023-01-17T15:57:56.628" v="875" actId="478"/>
          <ac:spMkLst>
            <pc:docMk/>
            <pc:sldMk cId="2427389822" sldId="3876"/>
            <ac:spMk id="23" creationId="{DCB12C7A-3101-F18E-3772-B1BFB374CB80}"/>
          </ac:spMkLst>
        </pc:spChg>
      </pc:sldChg>
      <pc:sldChg chg="delSp modSp add mod">
        <pc:chgData name="Ednaldo Pizzolato" userId="d6fbc4d6a1e66ead" providerId="LiveId" clId="{A6FD6FFD-8DDD-47FB-BD42-BE226A978833}" dt="2023-01-17T16:00:08.276" v="1046" actId="27636"/>
        <pc:sldMkLst>
          <pc:docMk/>
          <pc:sldMk cId="2874627831" sldId="3877"/>
        </pc:sldMkLst>
        <pc:spChg chg="mod">
          <ac:chgData name="Ednaldo Pizzolato" userId="d6fbc4d6a1e66ead" providerId="LiveId" clId="{A6FD6FFD-8DDD-47FB-BD42-BE226A978833}" dt="2023-01-17T15:59:35.264" v="1037" actId="20577"/>
          <ac:spMkLst>
            <pc:docMk/>
            <pc:sldMk cId="2874627831" sldId="3877"/>
            <ac:spMk id="2" creationId="{D721D4B9-2FF0-C28F-F7A3-0D2FB1773FB3}"/>
          </ac:spMkLst>
        </pc:spChg>
        <pc:spChg chg="mod">
          <ac:chgData name="Ednaldo Pizzolato" userId="d6fbc4d6a1e66ead" providerId="LiveId" clId="{A6FD6FFD-8DDD-47FB-BD42-BE226A978833}" dt="2023-01-17T16:00:08.276" v="1046" actId="27636"/>
          <ac:spMkLst>
            <pc:docMk/>
            <pc:sldMk cId="2874627831" sldId="3877"/>
            <ac:spMk id="6" creationId="{E94E7762-0D9E-CE0A-89FD-A59228A1675B}"/>
          </ac:spMkLst>
        </pc:spChg>
        <pc:spChg chg="del">
          <ac:chgData name="Ednaldo Pizzolato" userId="d6fbc4d6a1e66ead" providerId="LiveId" clId="{A6FD6FFD-8DDD-47FB-BD42-BE226A978833}" dt="2023-01-17T15:59:52.421" v="1040" actId="478"/>
          <ac:spMkLst>
            <pc:docMk/>
            <pc:sldMk cId="2874627831" sldId="3877"/>
            <ac:spMk id="17" creationId="{4C7B52EE-99CD-7673-272E-0AC5B5541F23}"/>
          </ac:spMkLst>
        </pc:spChg>
        <pc:spChg chg="del">
          <ac:chgData name="Ednaldo Pizzolato" userId="d6fbc4d6a1e66ead" providerId="LiveId" clId="{A6FD6FFD-8DDD-47FB-BD42-BE226A978833}" dt="2023-01-17T15:59:53.350" v="1041" actId="478"/>
          <ac:spMkLst>
            <pc:docMk/>
            <pc:sldMk cId="2874627831" sldId="3877"/>
            <ac:spMk id="18" creationId="{D2189338-B70F-60C2-8E17-1C681AB2AA4A}"/>
          </ac:spMkLst>
        </pc:spChg>
      </pc:sldChg>
      <pc:sldChg chg="modSp add mod">
        <pc:chgData name="Ednaldo Pizzolato" userId="d6fbc4d6a1e66ead" providerId="LiveId" clId="{A6FD6FFD-8DDD-47FB-BD42-BE226A978833}" dt="2023-01-17T16:00:55.556" v="1048"/>
        <pc:sldMkLst>
          <pc:docMk/>
          <pc:sldMk cId="78852946" sldId="3878"/>
        </pc:sldMkLst>
        <pc:spChg chg="mod">
          <ac:chgData name="Ednaldo Pizzolato" userId="d6fbc4d6a1e66ead" providerId="LiveId" clId="{A6FD6FFD-8DDD-47FB-BD42-BE226A978833}" dt="2023-01-17T16:00:55.556" v="1048"/>
          <ac:spMkLst>
            <pc:docMk/>
            <pc:sldMk cId="78852946" sldId="3878"/>
            <ac:spMk id="6" creationId="{E94E7762-0D9E-CE0A-89FD-A59228A1675B}"/>
          </ac:spMkLst>
        </pc:spChg>
      </pc:sldChg>
      <pc:sldChg chg="modSp add mod">
        <pc:chgData name="Ednaldo Pizzolato" userId="d6fbc4d6a1e66ead" providerId="LiveId" clId="{A6FD6FFD-8DDD-47FB-BD42-BE226A978833}" dt="2023-01-17T16:01:29.003" v="1059" actId="20577"/>
        <pc:sldMkLst>
          <pc:docMk/>
          <pc:sldMk cId="2254669928" sldId="3879"/>
        </pc:sldMkLst>
        <pc:spChg chg="mod">
          <ac:chgData name="Ednaldo Pizzolato" userId="d6fbc4d6a1e66ead" providerId="LiveId" clId="{A6FD6FFD-8DDD-47FB-BD42-BE226A978833}" dt="2023-01-17T16:01:29.003" v="1059" actId="20577"/>
          <ac:spMkLst>
            <pc:docMk/>
            <pc:sldMk cId="2254669928" sldId="3879"/>
            <ac:spMk id="6" creationId="{E94E7762-0D9E-CE0A-89FD-A59228A1675B}"/>
          </ac:spMkLst>
        </pc:spChg>
      </pc:sldChg>
      <pc:sldChg chg="modSp add mod">
        <pc:chgData name="Ednaldo Pizzolato" userId="d6fbc4d6a1e66ead" providerId="LiveId" clId="{A6FD6FFD-8DDD-47FB-BD42-BE226A978833}" dt="2023-01-17T16:01:57.906" v="1062" actId="20577"/>
        <pc:sldMkLst>
          <pc:docMk/>
          <pc:sldMk cId="4089211705" sldId="3880"/>
        </pc:sldMkLst>
        <pc:spChg chg="mod">
          <ac:chgData name="Ednaldo Pizzolato" userId="d6fbc4d6a1e66ead" providerId="LiveId" clId="{A6FD6FFD-8DDD-47FB-BD42-BE226A978833}" dt="2023-01-17T16:01:57.906" v="1062" actId="20577"/>
          <ac:spMkLst>
            <pc:docMk/>
            <pc:sldMk cId="4089211705" sldId="3880"/>
            <ac:spMk id="6" creationId="{E94E7762-0D9E-CE0A-89FD-A59228A1675B}"/>
          </ac:spMkLst>
        </pc:spChg>
      </pc:sldChg>
      <pc:sldChg chg="delSp modSp new mod">
        <pc:chgData name="Ednaldo Pizzolato" userId="d6fbc4d6a1e66ead" providerId="LiveId" clId="{A6FD6FFD-8DDD-47FB-BD42-BE226A978833}" dt="2023-01-17T16:03:05.723" v="1092" actId="478"/>
        <pc:sldMkLst>
          <pc:docMk/>
          <pc:sldMk cId="4135055590" sldId="3881"/>
        </pc:sldMkLst>
        <pc:spChg chg="mod">
          <ac:chgData name="Ednaldo Pizzolato" userId="d6fbc4d6a1e66ead" providerId="LiveId" clId="{A6FD6FFD-8DDD-47FB-BD42-BE226A978833}" dt="2023-01-17T16:03:00.855" v="1091" actId="20577"/>
          <ac:spMkLst>
            <pc:docMk/>
            <pc:sldMk cId="4135055590" sldId="3881"/>
            <ac:spMk id="2" creationId="{E71C63A2-4324-9686-1F11-D5B62D5D2521}"/>
          </ac:spMkLst>
        </pc:spChg>
        <pc:spChg chg="del">
          <ac:chgData name="Ednaldo Pizzolato" userId="d6fbc4d6a1e66ead" providerId="LiveId" clId="{A6FD6FFD-8DDD-47FB-BD42-BE226A978833}" dt="2023-01-17T16:03:05.723" v="1092" actId="478"/>
          <ac:spMkLst>
            <pc:docMk/>
            <pc:sldMk cId="4135055590" sldId="3881"/>
            <ac:spMk id="3" creationId="{35D7994A-7A08-4C73-10EA-344D3D0B8F3D}"/>
          </ac:spMkLst>
        </pc:spChg>
      </pc:sldChg>
      <pc:sldChg chg="addSp delSp modSp new mod">
        <pc:chgData name="Ednaldo Pizzolato" userId="d6fbc4d6a1e66ead" providerId="LiveId" clId="{A6FD6FFD-8DDD-47FB-BD42-BE226A978833}" dt="2023-01-17T16:08:55.652" v="1267" actId="14100"/>
        <pc:sldMkLst>
          <pc:docMk/>
          <pc:sldMk cId="1651762057" sldId="3882"/>
        </pc:sldMkLst>
        <pc:spChg chg="mod">
          <ac:chgData name="Ednaldo Pizzolato" userId="d6fbc4d6a1e66ead" providerId="LiveId" clId="{A6FD6FFD-8DDD-47FB-BD42-BE226A978833}" dt="2023-01-17T16:03:57.347" v="1112" actId="20577"/>
          <ac:spMkLst>
            <pc:docMk/>
            <pc:sldMk cId="1651762057" sldId="3882"/>
            <ac:spMk id="2" creationId="{BCD18211-974F-F335-E9B3-33500364E046}"/>
          </ac:spMkLst>
        </pc:spChg>
        <pc:spChg chg="del">
          <ac:chgData name="Ednaldo Pizzolato" userId="d6fbc4d6a1e66ead" providerId="LiveId" clId="{A6FD6FFD-8DDD-47FB-BD42-BE226A978833}" dt="2023-01-17T16:04:55.811" v="1128" actId="478"/>
          <ac:spMkLst>
            <pc:docMk/>
            <pc:sldMk cId="1651762057" sldId="3882"/>
            <ac:spMk id="3" creationId="{68CFAFE8-F961-C603-8959-7D6A5D580623}"/>
          </ac:spMkLst>
        </pc:spChg>
        <pc:spChg chg="del">
          <ac:chgData name="Ednaldo Pizzolato" userId="d6fbc4d6a1e66ead" providerId="LiveId" clId="{A6FD6FFD-8DDD-47FB-BD42-BE226A978833}" dt="2023-01-17T16:04:53.609" v="1127" actId="478"/>
          <ac:spMkLst>
            <pc:docMk/>
            <pc:sldMk cId="1651762057" sldId="3882"/>
            <ac:spMk id="4" creationId="{6C341587-651B-4DD4-C22A-B74F3E7B71B7}"/>
          </ac:spMkLst>
        </pc:spChg>
        <pc:spChg chg="mod">
          <ac:chgData name="Ednaldo Pizzolato" userId="d6fbc4d6a1e66ead" providerId="LiveId" clId="{A6FD6FFD-8DDD-47FB-BD42-BE226A978833}" dt="2023-01-17T16:05:12.210" v="1130" actId="14100"/>
          <ac:spMkLst>
            <pc:docMk/>
            <pc:sldMk cId="1651762057" sldId="3882"/>
            <ac:spMk id="6" creationId="{D26B92E1-0338-324D-037E-541BC6081ADD}"/>
          </ac:spMkLst>
        </pc:spChg>
        <pc:spChg chg="add">
          <ac:chgData name="Ednaldo Pizzolato" userId="d6fbc4d6a1e66ead" providerId="LiveId" clId="{A6FD6FFD-8DDD-47FB-BD42-BE226A978833}" dt="2023-01-17T16:05:05.382" v="1129" actId="11529"/>
          <ac:spMkLst>
            <pc:docMk/>
            <pc:sldMk cId="1651762057" sldId="3882"/>
            <ac:spMk id="7" creationId="{39B5DC00-3DAF-9209-FD25-AE1C21291026}"/>
          </ac:spMkLst>
        </pc:spChg>
        <pc:spChg chg="add mod">
          <ac:chgData name="Ednaldo Pizzolato" userId="d6fbc4d6a1e66ead" providerId="LiveId" clId="{A6FD6FFD-8DDD-47FB-BD42-BE226A978833}" dt="2023-01-17T16:05:17.643" v="1132" actId="1076"/>
          <ac:spMkLst>
            <pc:docMk/>
            <pc:sldMk cId="1651762057" sldId="3882"/>
            <ac:spMk id="8" creationId="{01E5B1EA-C2E1-DA29-B66B-BAF492D73937}"/>
          </ac:spMkLst>
        </pc:spChg>
        <pc:spChg chg="add mod">
          <ac:chgData name="Ednaldo Pizzolato" userId="d6fbc4d6a1e66ead" providerId="LiveId" clId="{A6FD6FFD-8DDD-47FB-BD42-BE226A978833}" dt="2023-01-17T16:05:25.222" v="1134" actId="1076"/>
          <ac:spMkLst>
            <pc:docMk/>
            <pc:sldMk cId="1651762057" sldId="3882"/>
            <ac:spMk id="9" creationId="{B5337D71-D712-243A-E697-997AD6838CD8}"/>
          </ac:spMkLst>
        </pc:spChg>
        <pc:spChg chg="add mod">
          <ac:chgData name="Ednaldo Pizzolato" userId="d6fbc4d6a1e66ead" providerId="LiveId" clId="{A6FD6FFD-8DDD-47FB-BD42-BE226A978833}" dt="2023-01-17T16:05:37.145" v="1136" actId="1076"/>
          <ac:spMkLst>
            <pc:docMk/>
            <pc:sldMk cId="1651762057" sldId="3882"/>
            <ac:spMk id="10" creationId="{55C272F1-8067-5243-1C21-B86E9C7B89CD}"/>
          </ac:spMkLst>
        </pc:spChg>
        <pc:spChg chg="add mod">
          <ac:chgData name="Ednaldo Pizzolato" userId="d6fbc4d6a1e66ead" providerId="LiveId" clId="{A6FD6FFD-8DDD-47FB-BD42-BE226A978833}" dt="2023-01-17T16:05:37.145" v="1136" actId="1076"/>
          <ac:spMkLst>
            <pc:docMk/>
            <pc:sldMk cId="1651762057" sldId="3882"/>
            <ac:spMk id="11" creationId="{F72E6287-66B6-BA42-8DA6-A472279E03D4}"/>
          </ac:spMkLst>
        </pc:spChg>
        <pc:spChg chg="add mod">
          <ac:chgData name="Ednaldo Pizzolato" userId="d6fbc4d6a1e66ead" providerId="LiveId" clId="{A6FD6FFD-8DDD-47FB-BD42-BE226A978833}" dt="2023-01-17T16:05:37.145" v="1136" actId="1076"/>
          <ac:spMkLst>
            <pc:docMk/>
            <pc:sldMk cId="1651762057" sldId="3882"/>
            <ac:spMk id="12" creationId="{FAFA0BB3-4917-2C4C-D9F0-D1A222872EE4}"/>
          </ac:spMkLst>
        </pc:spChg>
        <pc:spChg chg="add del mod">
          <ac:chgData name="Ednaldo Pizzolato" userId="d6fbc4d6a1e66ead" providerId="LiveId" clId="{A6FD6FFD-8DDD-47FB-BD42-BE226A978833}" dt="2023-01-17T16:08:33.240" v="1265"/>
          <ac:spMkLst>
            <pc:docMk/>
            <pc:sldMk cId="1651762057" sldId="3882"/>
            <ac:spMk id="13" creationId="{13A5E245-B552-A46F-7052-0B17E8C688F5}"/>
          </ac:spMkLst>
        </pc:spChg>
        <pc:spChg chg="add mod">
          <ac:chgData name="Ednaldo Pizzolato" userId="d6fbc4d6a1e66ead" providerId="LiveId" clId="{A6FD6FFD-8DDD-47FB-BD42-BE226A978833}" dt="2023-01-17T16:08:52.039" v="1266" actId="1076"/>
          <ac:spMkLst>
            <pc:docMk/>
            <pc:sldMk cId="1651762057" sldId="3882"/>
            <ac:spMk id="14" creationId="{DB77EFF9-945D-5A26-D186-EBB0BB355BBD}"/>
          </ac:spMkLst>
        </pc:spChg>
        <pc:spChg chg="add mod">
          <ac:chgData name="Ednaldo Pizzolato" userId="d6fbc4d6a1e66ead" providerId="LiveId" clId="{A6FD6FFD-8DDD-47FB-BD42-BE226A978833}" dt="2023-01-17T16:08:55.652" v="1267" actId="14100"/>
          <ac:spMkLst>
            <pc:docMk/>
            <pc:sldMk cId="1651762057" sldId="3882"/>
            <ac:spMk id="15" creationId="{D52867D9-08A5-9042-E56E-D71292CE342E}"/>
          </ac:spMkLst>
        </pc:spChg>
        <pc:spChg chg="add mod">
          <ac:chgData name="Ednaldo Pizzolato" userId="d6fbc4d6a1e66ead" providerId="LiveId" clId="{A6FD6FFD-8DDD-47FB-BD42-BE226A978833}" dt="2023-01-17T16:08:31.946" v="1263" actId="20577"/>
          <ac:spMkLst>
            <pc:docMk/>
            <pc:sldMk cId="1651762057" sldId="3882"/>
            <ac:spMk id="16" creationId="{7ECFBBEB-9339-2AE1-7134-5AC436A4680E}"/>
          </ac:spMkLst>
        </pc:spChg>
      </pc:sldChg>
      <pc:sldChg chg="addSp delSp modSp add mod">
        <pc:chgData name="Ednaldo Pizzolato" userId="d6fbc4d6a1e66ead" providerId="LiveId" clId="{A6FD6FFD-8DDD-47FB-BD42-BE226A978833}" dt="2023-01-17T16:12:52.340" v="1531" actId="122"/>
        <pc:sldMkLst>
          <pc:docMk/>
          <pc:sldMk cId="2216519050" sldId="3883"/>
        </pc:sldMkLst>
        <pc:spChg chg="mod">
          <ac:chgData name="Ednaldo Pizzolato" userId="d6fbc4d6a1e66ead" providerId="LiveId" clId="{A6FD6FFD-8DDD-47FB-BD42-BE226A978833}" dt="2023-01-17T16:10:13.483" v="1367" actId="20577"/>
          <ac:spMkLst>
            <pc:docMk/>
            <pc:sldMk cId="2216519050" sldId="3883"/>
            <ac:spMk id="6" creationId="{D26B92E1-0338-324D-037E-541BC6081ADD}"/>
          </ac:spMkLst>
        </pc:spChg>
        <pc:spChg chg="del">
          <ac:chgData name="Ednaldo Pizzolato" userId="d6fbc4d6a1e66ead" providerId="LiveId" clId="{A6FD6FFD-8DDD-47FB-BD42-BE226A978833}" dt="2023-01-17T16:10:20.678" v="1369" actId="478"/>
          <ac:spMkLst>
            <pc:docMk/>
            <pc:sldMk cId="2216519050" sldId="3883"/>
            <ac:spMk id="7" creationId="{39B5DC00-3DAF-9209-FD25-AE1C21291026}"/>
          </ac:spMkLst>
        </pc:spChg>
        <pc:spChg chg="del">
          <ac:chgData name="Ednaldo Pizzolato" userId="d6fbc4d6a1e66ead" providerId="LiveId" clId="{A6FD6FFD-8DDD-47FB-BD42-BE226A978833}" dt="2023-01-17T16:10:20.678" v="1369" actId="478"/>
          <ac:spMkLst>
            <pc:docMk/>
            <pc:sldMk cId="2216519050" sldId="3883"/>
            <ac:spMk id="8" creationId="{01E5B1EA-C2E1-DA29-B66B-BAF492D73937}"/>
          </ac:spMkLst>
        </pc:spChg>
        <pc:spChg chg="del">
          <ac:chgData name="Ednaldo Pizzolato" userId="d6fbc4d6a1e66ead" providerId="LiveId" clId="{A6FD6FFD-8DDD-47FB-BD42-BE226A978833}" dt="2023-01-17T16:10:20.678" v="1369" actId="478"/>
          <ac:spMkLst>
            <pc:docMk/>
            <pc:sldMk cId="2216519050" sldId="3883"/>
            <ac:spMk id="9" creationId="{B5337D71-D712-243A-E697-997AD6838CD8}"/>
          </ac:spMkLst>
        </pc:spChg>
        <pc:spChg chg="del">
          <ac:chgData name="Ednaldo Pizzolato" userId="d6fbc4d6a1e66ead" providerId="LiveId" clId="{A6FD6FFD-8DDD-47FB-BD42-BE226A978833}" dt="2023-01-17T16:10:20.678" v="1369" actId="478"/>
          <ac:spMkLst>
            <pc:docMk/>
            <pc:sldMk cId="2216519050" sldId="3883"/>
            <ac:spMk id="10" creationId="{55C272F1-8067-5243-1C21-B86E9C7B89CD}"/>
          </ac:spMkLst>
        </pc:spChg>
        <pc:spChg chg="del">
          <ac:chgData name="Ednaldo Pizzolato" userId="d6fbc4d6a1e66ead" providerId="LiveId" clId="{A6FD6FFD-8DDD-47FB-BD42-BE226A978833}" dt="2023-01-17T16:10:20.678" v="1369" actId="478"/>
          <ac:spMkLst>
            <pc:docMk/>
            <pc:sldMk cId="2216519050" sldId="3883"/>
            <ac:spMk id="11" creationId="{F72E6287-66B6-BA42-8DA6-A472279E03D4}"/>
          </ac:spMkLst>
        </pc:spChg>
        <pc:spChg chg="del">
          <ac:chgData name="Ednaldo Pizzolato" userId="d6fbc4d6a1e66ead" providerId="LiveId" clId="{A6FD6FFD-8DDD-47FB-BD42-BE226A978833}" dt="2023-01-17T16:10:20.678" v="1369" actId="478"/>
          <ac:spMkLst>
            <pc:docMk/>
            <pc:sldMk cId="2216519050" sldId="3883"/>
            <ac:spMk id="12" creationId="{FAFA0BB3-4917-2C4C-D9F0-D1A222872EE4}"/>
          </ac:spMkLst>
        </pc:spChg>
        <pc:spChg chg="del">
          <ac:chgData name="Ednaldo Pizzolato" userId="d6fbc4d6a1e66ead" providerId="LiveId" clId="{A6FD6FFD-8DDD-47FB-BD42-BE226A978833}" dt="2023-01-17T16:10:24.050" v="1372" actId="478"/>
          <ac:spMkLst>
            <pc:docMk/>
            <pc:sldMk cId="2216519050" sldId="3883"/>
            <ac:spMk id="14" creationId="{DB77EFF9-945D-5A26-D186-EBB0BB355BBD}"/>
          </ac:spMkLst>
        </pc:spChg>
        <pc:spChg chg="del mod">
          <ac:chgData name="Ednaldo Pizzolato" userId="d6fbc4d6a1e66ead" providerId="LiveId" clId="{A6FD6FFD-8DDD-47FB-BD42-BE226A978833}" dt="2023-01-17T16:10:22.978" v="1371" actId="478"/>
          <ac:spMkLst>
            <pc:docMk/>
            <pc:sldMk cId="2216519050" sldId="3883"/>
            <ac:spMk id="15" creationId="{D52867D9-08A5-9042-E56E-D71292CE342E}"/>
          </ac:spMkLst>
        </pc:spChg>
        <pc:spChg chg="del">
          <ac:chgData name="Ednaldo Pizzolato" userId="d6fbc4d6a1e66ead" providerId="LiveId" clId="{A6FD6FFD-8DDD-47FB-BD42-BE226A978833}" dt="2023-01-17T16:10:17.178" v="1368" actId="478"/>
          <ac:spMkLst>
            <pc:docMk/>
            <pc:sldMk cId="2216519050" sldId="3883"/>
            <ac:spMk id="16" creationId="{7ECFBBEB-9339-2AE1-7134-5AC436A4680E}"/>
          </ac:spMkLst>
        </pc:spChg>
        <pc:graphicFrameChg chg="add mod modGraphic">
          <ac:chgData name="Ednaldo Pizzolato" userId="d6fbc4d6a1e66ead" providerId="LiveId" clId="{A6FD6FFD-8DDD-47FB-BD42-BE226A978833}" dt="2023-01-17T16:12:52.340" v="1531" actId="122"/>
          <ac:graphicFrameMkLst>
            <pc:docMk/>
            <pc:sldMk cId="2216519050" sldId="3883"/>
            <ac:graphicFrameMk id="3" creationId="{59BEB5CE-3DCA-6E48-8338-512A531169D9}"/>
          </ac:graphicFrameMkLst>
        </pc:graphicFrameChg>
      </pc:sldChg>
      <pc:sldChg chg="addSp delSp modSp new mod">
        <pc:chgData name="Ednaldo Pizzolato" userId="d6fbc4d6a1e66ead" providerId="LiveId" clId="{A6FD6FFD-8DDD-47FB-BD42-BE226A978833}" dt="2023-01-17T16:16:33.447" v="1860" actId="1076"/>
        <pc:sldMkLst>
          <pc:docMk/>
          <pc:sldMk cId="780737836" sldId="3884"/>
        </pc:sldMkLst>
        <pc:spChg chg="mod">
          <ac:chgData name="Ednaldo Pizzolato" userId="d6fbc4d6a1e66ead" providerId="LiveId" clId="{A6FD6FFD-8DDD-47FB-BD42-BE226A978833}" dt="2023-01-17T16:13:51.428" v="1562" actId="20577"/>
          <ac:spMkLst>
            <pc:docMk/>
            <pc:sldMk cId="780737836" sldId="3884"/>
            <ac:spMk id="2" creationId="{FD5D610A-CE54-A1C0-18EE-39A7C067A317}"/>
          </ac:spMkLst>
        </pc:spChg>
        <pc:spChg chg="del">
          <ac:chgData name="Ednaldo Pizzolato" userId="d6fbc4d6a1e66ead" providerId="LiveId" clId="{A6FD6FFD-8DDD-47FB-BD42-BE226A978833}" dt="2023-01-17T16:14:14.926" v="1632" actId="478"/>
          <ac:spMkLst>
            <pc:docMk/>
            <pc:sldMk cId="780737836" sldId="3884"/>
            <ac:spMk id="3" creationId="{A4C43954-6302-541B-53F3-68D9CD561401}"/>
          </ac:spMkLst>
        </pc:spChg>
        <pc:spChg chg="del">
          <ac:chgData name="Ednaldo Pizzolato" userId="d6fbc4d6a1e66ead" providerId="LiveId" clId="{A6FD6FFD-8DDD-47FB-BD42-BE226A978833}" dt="2023-01-17T16:14:13.602" v="1631" actId="478"/>
          <ac:spMkLst>
            <pc:docMk/>
            <pc:sldMk cId="780737836" sldId="3884"/>
            <ac:spMk id="4" creationId="{F5B1AD8C-F753-4706-6003-BFB937152D0F}"/>
          </ac:spMkLst>
        </pc:spChg>
        <pc:spChg chg="mod">
          <ac:chgData name="Ednaldo Pizzolato" userId="d6fbc4d6a1e66ead" providerId="LiveId" clId="{A6FD6FFD-8DDD-47FB-BD42-BE226A978833}" dt="2023-01-17T16:15:12.064" v="1818" actId="123"/>
          <ac:spMkLst>
            <pc:docMk/>
            <pc:sldMk cId="780737836" sldId="3884"/>
            <ac:spMk id="6" creationId="{B26B18CA-0C17-33D1-7486-2F4901575841}"/>
          </ac:spMkLst>
        </pc:spChg>
        <pc:spChg chg="add mod">
          <ac:chgData name="Ednaldo Pizzolato" userId="d6fbc4d6a1e66ead" providerId="LiveId" clId="{A6FD6FFD-8DDD-47FB-BD42-BE226A978833}" dt="2023-01-17T16:16:33.447" v="1860" actId="1076"/>
          <ac:spMkLst>
            <pc:docMk/>
            <pc:sldMk cId="780737836" sldId="3884"/>
            <ac:spMk id="8" creationId="{55904A29-693E-617F-C645-A9BE6B6BDF5F}"/>
          </ac:spMkLst>
        </pc:spChg>
        <pc:graphicFrameChg chg="add mod modGraphic">
          <ac:chgData name="Ednaldo Pizzolato" userId="d6fbc4d6a1e66ead" providerId="LiveId" clId="{A6FD6FFD-8DDD-47FB-BD42-BE226A978833}" dt="2023-01-17T16:15:54.946" v="1821" actId="12385"/>
          <ac:graphicFrameMkLst>
            <pc:docMk/>
            <pc:sldMk cId="780737836" sldId="3884"/>
            <ac:graphicFrameMk id="7" creationId="{E0C0310E-CB1E-CE5C-9E4F-9A70CE9FE4F3}"/>
          </ac:graphicFrameMkLst>
        </pc:graphicFrameChg>
      </pc:sldChg>
      <pc:sldChg chg="delSp modSp new mod">
        <pc:chgData name="Ednaldo Pizzolato" userId="d6fbc4d6a1e66ead" providerId="LiveId" clId="{A6FD6FFD-8DDD-47FB-BD42-BE226A978833}" dt="2023-01-17T16:18:18.704" v="2091" actId="20577"/>
        <pc:sldMkLst>
          <pc:docMk/>
          <pc:sldMk cId="2584901195" sldId="3885"/>
        </pc:sldMkLst>
        <pc:spChg chg="mod">
          <ac:chgData name="Ednaldo Pizzolato" userId="d6fbc4d6a1e66ead" providerId="LiveId" clId="{A6FD6FFD-8DDD-47FB-BD42-BE226A978833}" dt="2023-01-17T16:17:12.964" v="1875" actId="20577"/>
          <ac:spMkLst>
            <pc:docMk/>
            <pc:sldMk cId="2584901195" sldId="3885"/>
            <ac:spMk id="2" creationId="{9660B5A8-5CCF-75F9-1C4A-F735D0A53A5C}"/>
          </ac:spMkLst>
        </pc:spChg>
        <pc:spChg chg="mod">
          <ac:chgData name="Ednaldo Pizzolato" userId="d6fbc4d6a1e66ead" providerId="LiveId" clId="{A6FD6FFD-8DDD-47FB-BD42-BE226A978833}" dt="2023-01-17T16:18:18.704" v="2091" actId="20577"/>
          <ac:spMkLst>
            <pc:docMk/>
            <pc:sldMk cId="2584901195" sldId="3885"/>
            <ac:spMk id="3" creationId="{F5182199-F20F-73DA-DF48-EC09F9A62244}"/>
          </ac:spMkLst>
        </pc:spChg>
        <pc:spChg chg="del">
          <ac:chgData name="Ednaldo Pizzolato" userId="d6fbc4d6a1e66ead" providerId="LiveId" clId="{A6FD6FFD-8DDD-47FB-BD42-BE226A978833}" dt="2023-01-17T16:17:18.812" v="1876" actId="478"/>
          <ac:spMkLst>
            <pc:docMk/>
            <pc:sldMk cId="2584901195" sldId="3885"/>
            <ac:spMk id="4" creationId="{4CF12369-DF85-9D2B-5162-DACCE6F8D046}"/>
          </ac:spMkLst>
        </pc:spChg>
        <pc:spChg chg="del">
          <ac:chgData name="Ednaldo Pizzolato" userId="d6fbc4d6a1e66ead" providerId="LiveId" clId="{A6FD6FFD-8DDD-47FB-BD42-BE226A978833}" dt="2023-01-17T16:17:20.242" v="1877" actId="478"/>
          <ac:spMkLst>
            <pc:docMk/>
            <pc:sldMk cId="2584901195" sldId="3885"/>
            <ac:spMk id="5" creationId="{FB82366A-E535-B78A-0130-E16F3C49234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6848C08B-765B-4224-8C32-A4E07BC9D3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6E34716B-CCDA-4ED5-A949-DC543D42F7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DD010-D68C-408C-9365-39038904727A}" type="datetime1">
              <a:rPr lang="pt-BR" smtClean="0"/>
              <a:t>17/01/2023</a:t>
            </a:fld>
            <a:endParaRPr lang="pt-BR" dirty="0"/>
          </a:p>
        </p:txBody>
      </p:sp>
      <p:sp>
        <p:nvSpPr>
          <p:cNvPr id="4" name="Espaço Reservado para Rodapé 3">
            <a:extLst>
              <a:ext uri="{FF2B5EF4-FFF2-40B4-BE49-F238E27FC236}">
                <a16:creationId xmlns:a16="http://schemas.microsoft.com/office/drawing/2014/main" id="{AC4068E3-6EF8-47AF-A60A-1787225BC0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E6884FE5-BDD7-4AB0-95C7-C893FB266A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F3667-10FE-4B51-8892-0C377AD74092}" type="slidenum">
              <a:rPr lang="pt-BR" smtClean="0"/>
              <a:t>‹nº›</a:t>
            </a:fld>
            <a:endParaRPr lang="pt-BR"/>
          </a:p>
        </p:txBody>
      </p:sp>
    </p:spTree>
    <p:extLst>
      <p:ext uri="{BB962C8B-B14F-4D97-AF65-F5344CB8AC3E}">
        <p14:creationId xmlns:p14="http://schemas.microsoft.com/office/powerpoint/2010/main" val="29369995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C62D1-5748-4D13-8049-111CA6CA9B38}" type="datetime1">
              <a:rPr lang="pt-BR" smtClean="0"/>
              <a:pPr/>
              <a:t>17/01/2023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pt-BR" noProof="0" smtClean="0"/>
              <a:t>‹nº›</a:t>
            </a:fld>
            <a:endParaRPr lang="pt-BR"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1</a:t>
            </a:fld>
            <a:endParaRPr lang="pt-BR"/>
          </a:p>
        </p:txBody>
      </p:sp>
    </p:spTree>
    <p:extLst>
      <p:ext uri="{BB962C8B-B14F-4D97-AF65-F5344CB8AC3E}">
        <p14:creationId xmlns:p14="http://schemas.microsoft.com/office/powerpoint/2010/main" val="1668204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10</a:t>
            </a:fld>
            <a:endParaRPr lang="pt-BR"/>
          </a:p>
        </p:txBody>
      </p:sp>
    </p:spTree>
    <p:extLst>
      <p:ext uri="{BB962C8B-B14F-4D97-AF65-F5344CB8AC3E}">
        <p14:creationId xmlns:p14="http://schemas.microsoft.com/office/powerpoint/2010/main" val="1130064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11</a:t>
            </a:fld>
            <a:endParaRPr lang="pt-BR"/>
          </a:p>
        </p:txBody>
      </p:sp>
    </p:spTree>
    <p:extLst>
      <p:ext uri="{BB962C8B-B14F-4D97-AF65-F5344CB8AC3E}">
        <p14:creationId xmlns:p14="http://schemas.microsoft.com/office/powerpoint/2010/main" val="4055166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12</a:t>
            </a:fld>
            <a:endParaRPr lang="pt-BR"/>
          </a:p>
        </p:txBody>
      </p:sp>
    </p:spTree>
    <p:extLst>
      <p:ext uri="{BB962C8B-B14F-4D97-AF65-F5344CB8AC3E}">
        <p14:creationId xmlns:p14="http://schemas.microsoft.com/office/powerpoint/2010/main" val="2563982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D40C6A29-4676-420C-BBE3-ACC2B80F64D4}" type="slidenum">
              <a:rPr lang="pt-BR" smtClean="0"/>
              <a:t>43</a:t>
            </a:fld>
            <a:endParaRPr lang="pt-BR"/>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2</a:t>
            </a:fld>
            <a:endParaRPr lang="pt-BR"/>
          </a:p>
        </p:txBody>
      </p:sp>
    </p:spTree>
    <p:extLst>
      <p:ext uri="{BB962C8B-B14F-4D97-AF65-F5344CB8AC3E}">
        <p14:creationId xmlns:p14="http://schemas.microsoft.com/office/powerpoint/2010/main" val="1250002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3</a:t>
            </a:fld>
            <a:endParaRPr lang="pt-BR"/>
          </a:p>
        </p:txBody>
      </p:sp>
    </p:spTree>
    <p:extLst>
      <p:ext uri="{BB962C8B-B14F-4D97-AF65-F5344CB8AC3E}">
        <p14:creationId xmlns:p14="http://schemas.microsoft.com/office/powerpoint/2010/main" val="127054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4</a:t>
            </a:fld>
            <a:endParaRPr lang="pt-BR"/>
          </a:p>
        </p:txBody>
      </p:sp>
    </p:spTree>
    <p:extLst>
      <p:ext uri="{BB962C8B-B14F-4D97-AF65-F5344CB8AC3E}">
        <p14:creationId xmlns:p14="http://schemas.microsoft.com/office/powerpoint/2010/main" val="4133442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5</a:t>
            </a:fld>
            <a:endParaRPr lang="pt-BR"/>
          </a:p>
        </p:txBody>
      </p:sp>
    </p:spTree>
    <p:extLst>
      <p:ext uri="{BB962C8B-B14F-4D97-AF65-F5344CB8AC3E}">
        <p14:creationId xmlns:p14="http://schemas.microsoft.com/office/powerpoint/2010/main" val="1245002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6</a:t>
            </a:fld>
            <a:endParaRPr lang="pt-BR"/>
          </a:p>
        </p:txBody>
      </p:sp>
    </p:spTree>
    <p:extLst>
      <p:ext uri="{BB962C8B-B14F-4D97-AF65-F5344CB8AC3E}">
        <p14:creationId xmlns:p14="http://schemas.microsoft.com/office/powerpoint/2010/main" val="2208734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7</a:t>
            </a:fld>
            <a:endParaRPr lang="pt-BR"/>
          </a:p>
        </p:txBody>
      </p:sp>
    </p:spTree>
    <p:extLst>
      <p:ext uri="{BB962C8B-B14F-4D97-AF65-F5344CB8AC3E}">
        <p14:creationId xmlns:p14="http://schemas.microsoft.com/office/powerpoint/2010/main" val="1399763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8</a:t>
            </a:fld>
            <a:endParaRPr lang="pt-BR"/>
          </a:p>
        </p:txBody>
      </p:sp>
    </p:spTree>
    <p:extLst>
      <p:ext uri="{BB962C8B-B14F-4D97-AF65-F5344CB8AC3E}">
        <p14:creationId xmlns:p14="http://schemas.microsoft.com/office/powerpoint/2010/main" val="713671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9</a:t>
            </a:fld>
            <a:endParaRPr lang="pt-BR"/>
          </a:p>
        </p:txBody>
      </p:sp>
    </p:spTree>
    <p:extLst>
      <p:ext uri="{BB962C8B-B14F-4D97-AF65-F5344CB8AC3E}">
        <p14:creationId xmlns:p14="http://schemas.microsoft.com/office/powerpoint/2010/main" val="2322996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0" name="Forma Liv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v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v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v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pt-BR" noProof="0"/>
              <a:t>Clique para editar o estilo do título Mestre</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na de comparação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hasCustomPrompt="1"/>
          </p:nvPr>
        </p:nvSpPr>
        <p:spPr>
          <a:xfrm>
            <a:off x="839788" y="365125"/>
            <a:ext cx="10515600" cy="1325563"/>
          </a:xfrm>
        </p:spPr>
        <p:txBody>
          <a:bodyPr rtlCol="0"/>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B921E9B7-62BE-49BA-AC6B-55250D66277F}"/>
              </a:ext>
            </a:extLst>
          </p:cNvPr>
          <p:cNvSpPr>
            <a:spLocks noGrp="1"/>
          </p:cNvSpPr>
          <p:nvPr>
            <p:ph type="body" idx="1" hasCustomPrompt="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BC41A3FD-B90A-4C31-BD6B-581F9E2E0E5E}"/>
              </a:ext>
            </a:extLst>
          </p:cNvPr>
          <p:cNvSpPr>
            <a:spLocks noGrp="1"/>
          </p:cNvSpPr>
          <p:nvPr>
            <p:ph sz="half" idx="2" hasCustomPrompt="1"/>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060D1D55-B722-4968-B171-AF3B462DDAD8}"/>
              </a:ext>
            </a:extLst>
          </p:cNvPr>
          <p:cNvSpPr>
            <a:spLocks noGrp="1"/>
          </p:cNvSpPr>
          <p:nvPr>
            <p:ph type="body" sz="quarter" idx="3" hasCustomPrompt="1"/>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D71085A8-02C2-4E7F-935E-5AEECBAD19BE}"/>
              </a:ext>
            </a:extLst>
          </p:cNvPr>
          <p:cNvSpPr>
            <a:spLocks noGrp="1"/>
          </p:cNvSpPr>
          <p:nvPr>
            <p:ph sz="quarter" idx="4" hasCustomPrompt="1"/>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8" name="Espaço Reservado para Rodapé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9" name="Espaço Reservado para o Número do Slide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10" name="Forma liv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v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Espaço reservado para texto 4">
            <a:extLst>
              <a:ext uri="{FF2B5EF4-FFF2-40B4-BE49-F238E27FC236}">
                <a16:creationId xmlns:a16="http://schemas.microsoft.com/office/drawing/2014/main" id="{ACF5677B-E56F-4452-ADDC-DA0E20A955EC}"/>
              </a:ext>
            </a:extLst>
          </p:cNvPr>
          <p:cNvSpPr>
            <a:spLocks noGrp="1"/>
          </p:cNvSpPr>
          <p:nvPr>
            <p:ph type="body" sz="quarter" idx="13" hasCustomPrompt="1"/>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13" name="Espaço reservado para conteúdo 5">
            <a:extLst>
              <a:ext uri="{FF2B5EF4-FFF2-40B4-BE49-F238E27FC236}">
                <a16:creationId xmlns:a16="http://schemas.microsoft.com/office/drawing/2014/main" id="{865D9C09-AB3B-40EB-B1DA-9C6D72343451}"/>
              </a:ext>
            </a:extLst>
          </p:cNvPr>
          <p:cNvSpPr>
            <a:spLocks noGrp="1"/>
          </p:cNvSpPr>
          <p:nvPr>
            <p:ph sz="quarter" idx="14" hasCustomPrompt="1"/>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e Conteúdo com 2 imagens médias">
    <p:spTree>
      <p:nvGrpSpPr>
        <p:cNvPr id="1" name=""/>
        <p:cNvGrpSpPr/>
        <p:nvPr/>
      </p:nvGrpSpPr>
      <p:grpSpPr>
        <a:xfrm>
          <a:off x="0" y="0"/>
          <a:ext cx="0" cy="0"/>
          <a:chOff x="0" y="0"/>
          <a:chExt cx="0" cy="0"/>
        </a:xfrm>
      </p:grpSpPr>
      <p:sp>
        <p:nvSpPr>
          <p:cNvPr id="20" name="Espaço Reservado para Imagem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pt-BR" noProof="0"/>
              <a:t>Clique no ícone para adicionar uma imagem</a:t>
            </a:r>
          </a:p>
        </p:txBody>
      </p:sp>
      <p:sp>
        <p:nvSpPr>
          <p:cNvPr id="21" name="Espaço Reservado para Imagem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pt-BR" noProof="0"/>
              <a:t>Clique no ícone para adicionar uma imagem</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hasCustomPrompt="1"/>
          </p:nvPr>
        </p:nvSpPr>
        <p:spPr>
          <a:xfrm>
            <a:off x="841248" y="365760"/>
            <a:ext cx="5120640" cy="1325880"/>
          </a:xfrm>
        </p:spPr>
        <p:txBody>
          <a:bodyPr rtlCol="0"/>
          <a:lstStyle/>
          <a:p>
            <a:pPr rtl="0"/>
            <a:r>
              <a:rPr lang="pt-BR" noProof="0"/>
              <a:t>Clique para editar o estilo de título Mestre</a:t>
            </a:r>
          </a:p>
        </p:txBody>
      </p:sp>
      <p:sp>
        <p:nvSpPr>
          <p:cNvPr id="3" name="Espaço Reservado para Dat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4" name="Espaço Reservado para Rodapé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5" name="Espaço Reservado para o Número do Slide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8" name="Espaço Reservado para Conteúdo 2">
            <a:extLst>
              <a:ext uri="{FF2B5EF4-FFF2-40B4-BE49-F238E27FC236}">
                <a16:creationId xmlns:a16="http://schemas.microsoft.com/office/drawing/2014/main" id="{4753B078-30BA-4AB9-A020-EE8D9404B69E}"/>
              </a:ext>
            </a:extLst>
          </p:cNvPr>
          <p:cNvSpPr>
            <a:spLocks noGrp="1"/>
          </p:cNvSpPr>
          <p:nvPr>
            <p:ph idx="1" hasCustomPrompt="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echamento">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v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v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v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v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v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v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hasCustomPrompt="1"/>
          </p:nvPr>
        </p:nvSpPr>
        <p:spPr>
          <a:xfrm>
            <a:off x="1389888" y="1234440"/>
            <a:ext cx="3236976" cy="4069080"/>
          </a:xfrm>
        </p:spPr>
        <p:txBody>
          <a:bodyPr rtlCol="0"/>
          <a:lstStyle>
            <a:lvl1pPr algn="ctr">
              <a:defRPr>
                <a:solidFill>
                  <a:schemeClr val="bg1"/>
                </a:solidFill>
              </a:defRPr>
            </a:lvl1pPr>
          </a:lstStyle>
          <a:p>
            <a:pPr rtl="0"/>
            <a:r>
              <a:rPr lang="pt-BR" noProof="0"/>
              <a:t>Clique para editar o estilo de título Mestre</a:t>
            </a:r>
          </a:p>
        </p:txBody>
      </p:sp>
      <p:sp>
        <p:nvSpPr>
          <p:cNvPr id="3" name="Espaço Reservado para Dat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pt-BR" noProof="0">
                <a:solidFill>
                  <a:prstClr val="black">
                    <a:tint val="75000"/>
                  </a:prstClr>
                </a:solidFill>
              </a:rPr>
              <a:t>3/9/20XX</a:t>
            </a:r>
          </a:p>
        </p:txBody>
      </p:sp>
      <p:sp>
        <p:nvSpPr>
          <p:cNvPr id="4" name="Espaço Reservado para Rodapé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pt-BR" noProof="0">
                <a:solidFill>
                  <a:prstClr val="black">
                    <a:tint val="75000"/>
                  </a:prstClr>
                </a:solidFill>
              </a:rPr>
              <a:t>Título da Apresentação</a:t>
            </a:r>
          </a:p>
        </p:txBody>
      </p:sp>
      <p:sp>
        <p:nvSpPr>
          <p:cNvPr id="5" name="Espaço Reservado para o Número do Slide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8" name="Espaço reservado para conteúdo 2">
            <a:extLst>
              <a:ext uri="{FF2B5EF4-FFF2-40B4-BE49-F238E27FC236}">
                <a16:creationId xmlns:a16="http://schemas.microsoft.com/office/drawing/2014/main" id="{4753B078-30BA-4AB9-A020-EE8D9404B69E}"/>
              </a:ext>
            </a:extLst>
          </p:cNvPr>
          <p:cNvSpPr>
            <a:spLocks noGrp="1"/>
          </p:cNvSpPr>
          <p:nvPr>
            <p:ph idx="1" hasCustomPrompt="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pt-BR" noProof="0"/>
              <a:t>Clique para editar o texto Mestre</a:t>
            </a:r>
          </a:p>
          <a:p>
            <a:pPr lvl="1" rtl="0"/>
            <a:r>
              <a:rPr lang="pt-BR" noProof="0"/>
              <a:t>Segundo nível</a:t>
            </a:r>
          </a:p>
          <a:p>
            <a:pPr lvl="2" rtl="0"/>
            <a:r>
              <a:rPr lang="pt-BR" noProof="0"/>
              <a:t>Terceiro nível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3" name="Espaço Reservado para Rodapé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4" name="Espaço Reservado para o Número do Slide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5" name="Forma Liv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v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3" name="Espaço Reservado para Rodapé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4" name="Espaço Reservado para o Número do Slide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5" name="Forma Liv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v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hasCustomPrompt="1"/>
          </p:nvPr>
        </p:nvSpPr>
        <p:spPr/>
        <p:txBody>
          <a:bodyPr rtlCol="0"/>
          <a:lstStyle/>
          <a:p>
            <a:pPr rtl="0"/>
            <a:r>
              <a:rPr lang="pt-BR" noProof="0"/>
              <a:t>Clique para editar o estilo de título Mestre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92F0855E-0CD6-47DD-B648-4C84C783D784}"/>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a:extLst>
              <a:ext uri="{FF2B5EF4-FFF2-40B4-BE49-F238E27FC236}">
                <a16:creationId xmlns:a16="http://schemas.microsoft.com/office/drawing/2014/main" id="{ED50082B-17D7-4D61-8AEB-81517D85D253}"/>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 texto Mestre</a:t>
            </a:r>
          </a:p>
        </p:txBody>
      </p:sp>
      <p:sp>
        <p:nvSpPr>
          <p:cNvPr id="5" name="Espaço Reservado para Dat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6" name="Espaço Reservado para Rodapé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7" name="Espaço Reservado para o Número do Slide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8" name="Forma liv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v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pt-BR" noProof="0"/>
              <a:t>Clique para editar o título Mestre</a:t>
            </a:r>
          </a:p>
        </p:txBody>
      </p:sp>
      <p:sp>
        <p:nvSpPr>
          <p:cNvPr id="3" name="Espaço reservado para imagem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p>
        </p:txBody>
      </p:sp>
      <p:sp>
        <p:nvSpPr>
          <p:cNvPr id="4" name="Espaço reservado para texto 3">
            <a:extLst>
              <a:ext uri="{FF2B5EF4-FFF2-40B4-BE49-F238E27FC236}">
                <a16:creationId xmlns:a16="http://schemas.microsoft.com/office/drawing/2014/main" id="{A6EF87F5-0B10-4AC7-9599-F088C5E796D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 texto Mestre</a:t>
            </a:r>
          </a:p>
        </p:txBody>
      </p:sp>
      <p:sp>
        <p:nvSpPr>
          <p:cNvPr id="5" name="Espaço Reservado para Dat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6" name="Espaço Reservado para Rodapé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7" name="Espaço Reservado para o Número do Slide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8" name="Forma liv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v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hasCustomPrompt="1"/>
          </p:nvPr>
        </p:nvSpPr>
        <p:spPr>
          <a:xfrm>
            <a:off x="1170432" y="1399032"/>
            <a:ext cx="3236976" cy="4069080"/>
          </a:xfrm>
        </p:spPr>
        <p:txBody>
          <a:bodyPr rtlCol="0"/>
          <a:lstStyle>
            <a:lvl1pPr algn="ctr">
              <a:defRPr>
                <a:solidFill>
                  <a:schemeClr val="bg1"/>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0A47AF11-F208-4FDA-9E19-D6CA3472134E}"/>
              </a:ext>
            </a:extLst>
          </p:cNvPr>
          <p:cNvSpPr>
            <a:spLocks noGrp="1"/>
          </p:cNvSpPr>
          <p:nvPr>
            <p:ph idx="1" hasCustomPrompt="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pt-BR" noProof="0"/>
              <a:t>Clique para editar o texto Mestre</a:t>
            </a:r>
          </a:p>
          <a:p>
            <a:pPr lvl="1" rtl="0"/>
            <a:r>
              <a:rPr lang="pt-BR" noProof="0"/>
              <a:t>Segundo nível</a:t>
            </a:r>
          </a:p>
          <a:p>
            <a:pPr lvl="2" rtl="0"/>
            <a:r>
              <a:rPr lang="pt-BR" noProof="0"/>
              <a:t>Terceiro nível</a:t>
            </a:r>
          </a:p>
        </p:txBody>
      </p:sp>
      <p:sp>
        <p:nvSpPr>
          <p:cNvPr id="4" name="Espaço Reservado para Dat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5" name="Espaço Reservado para Rodapé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6" name="Espaço Reservado para o Número do Slide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2 imagens pequenas">
    <p:spTree>
      <p:nvGrpSpPr>
        <p:cNvPr id="1" name=""/>
        <p:cNvGrpSpPr/>
        <p:nvPr/>
      </p:nvGrpSpPr>
      <p:grpSpPr>
        <a:xfrm>
          <a:off x="0" y="0"/>
          <a:ext cx="0" cy="0"/>
          <a:chOff x="0" y="0"/>
          <a:chExt cx="0" cy="0"/>
        </a:xfrm>
      </p:grpSpPr>
      <p:sp>
        <p:nvSpPr>
          <p:cNvPr id="22" name="Espaço Reservado para Imagem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pt-BR" noProof="0"/>
              <a:t>Clique no ícone para adicionar uma imagem</a:t>
            </a:r>
          </a:p>
        </p:txBody>
      </p:sp>
      <p:sp>
        <p:nvSpPr>
          <p:cNvPr id="21" name="Espaço Reservado para Imagem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pt-BR" noProof="0"/>
              <a:t>Clique no ícone para adicionar uma imagem</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hasCustomPrompt="1"/>
          </p:nvPr>
        </p:nvSpPr>
        <p:spPr>
          <a:xfrm>
            <a:off x="539496" y="365124"/>
            <a:ext cx="5806440" cy="1325880"/>
          </a:xfrm>
        </p:spPr>
        <p:txBody>
          <a:bodyPr rtlCol="0"/>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0A47AF11-F208-4FDA-9E19-D6CA3472134E}"/>
              </a:ext>
            </a:extLst>
          </p:cNvPr>
          <p:cNvSpPr>
            <a:spLocks noGrp="1"/>
          </p:cNvSpPr>
          <p:nvPr>
            <p:ph idx="1" hasCustomPrompt="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p:txBody>
      </p:sp>
      <p:sp>
        <p:nvSpPr>
          <p:cNvPr id="4" name="Espaço Reservado para Dat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5" name="Espaço Reservado para Rodapé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6" name="Espaço Reservado para o Número do Slide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tâ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hasCustomPrompt="1"/>
          </p:nvPr>
        </p:nvSpPr>
        <p:spPr>
          <a:xfrm>
            <a:off x="3319272" y="1380744"/>
            <a:ext cx="5559552" cy="2514600"/>
          </a:xfrm>
        </p:spPr>
        <p:txBody>
          <a:bodyPr rtlCol="0" anchor="b"/>
          <a:lstStyle>
            <a:lvl1pPr algn="ctr">
              <a:defRPr sz="6000">
                <a:solidFill>
                  <a:schemeClr val="bg1"/>
                </a:solidFill>
              </a:defRPr>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9E1462C4-0E4B-4DB7-A8BF-FE55142760AF}"/>
              </a:ext>
            </a:extLst>
          </p:cNvPr>
          <p:cNvSpPr>
            <a:spLocks noGrp="1"/>
          </p:cNvSpPr>
          <p:nvPr>
            <p:ph type="body" idx="1" hasCustomPrompt="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hasCustomPrompt="1"/>
          </p:nvPr>
        </p:nvSpPr>
        <p:spPr>
          <a:xfrm>
            <a:off x="539496" y="365125"/>
            <a:ext cx="10515600" cy="1325563"/>
          </a:xfrm>
        </p:spPr>
        <p:txBody>
          <a:bodyPr rtlCol="0"/>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0A47AF11-F208-4FDA-9E19-D6CA3472134E}"/>
              </a:ext>
            </a:extLst>
          </p:cNvPr>
          <p:cNvSpPr>
            <a:spLocks noGrp="1"/>
          </p:cNvSpPr>
          <p:nvPr>
            <p:ph idx="1" hasCustomPrompt="1"/>
          </p:nvPr>
        </p:nvSpPr>
        <p:spPr>
          <a:xfrm>
            <a:off x="1179576" y="1911096"/>
            <a:ext cx="9829800" cy="3859742"/>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5" name="Espaço Reservado para Rodapé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6" name="Espaço Reservado para o Número do Slide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7" name="Forma Liv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v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e Conteú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Dat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4" name="Espaço Reservado para Rodapé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5" name="Espaço Reservado para o Número do Slide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6" name="Forma liv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v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Espaço Reservado para Conteúdo 2">
            <a:extLst>
              <a:ext uri="{FF2B5EF4-FFF2-40B4-BE49-F238E27FC236}">
                <a16:creationId xmlns:a16="http://schemas.microsoft.com/office/drawing/2014/main" id="{4753B078-30BA-4AB9-A020-EE8D9404B69E}"/>
              </a:ext>
            </a:extLst>
          </p:cNvPr>
          <p:cNvSpPr>
            <a:spLocks noGrp="1"/>
          </p:cNvSpPr>
          <p:nvPr>
            <p:ph idx="1" hasCustomPrompt="1"/>
          </p:nvPr>
        </p:nvSpPr>
        <p:spPr>
          <a:xfrm>
            <a:off x="838200" y="1911096"/>
            <a:ext cx="10515600" cy="3859742"/>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e cotação com imagem">
    <p:bg>
      <p:bgPr>
        <a:solidFill>
          <a:schemeClr val="tx1"/>
        </a:solidFill>
        <a:effectLst/>
      </p:bgPr>
    </p:bg>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pt-BR" noProof="0"/>
              <a:t>Clique no ícone para adicionar uma imagem</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hasCustomPrompt="1"/>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9E1462C4-0E4B-4DB7-A8BF-FE55142760AF}"/>
              </a:ext>
            </a:extLst>
          </p:cNvPr>
          <p:cNvSpPr>
            <a:spLocks noGrp="1"/>
          </p:cNvSpPr>
          <p:nvPr>
            <p:ph type="body" idx="1" hasCustomPrompt="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sp>
        <p:nvSpPr>
          <p:cNvPr id="11" name="Espaço Reservado para Dat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pt-BR" noProof="0"/>
              <a:t>3/9/20XX</a:t>
            </a:r>
          </a:p>
        </p:txBody>
      </p:sp>
      <p:sp>
        <p:nvSpPr>
          <p:cNvPr id="12" name="Espaço Reservado para Rodapé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pt-BR" noProof="0"/>
              <a:t>Título da Apresentação</a:t>
            </a:r>
          </a:p>
        </p:txBody>
      </p:sp>
      <p:sp>
        <p:nvSpPr>
          <p:cNvPr id="13" name="Espaço Reservado para o Número do Slide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pt-BR" noProof="0" smtClean="0"/>
              <a:pPr rtl="0">
                <a:defRPr/>
              </a:pPr>
              <a:t>‹nº›</a:t>
            </a:fld>
            <a:endParaRPr lang="pt-BR"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3F9532B8-D460-476D-816F-725E8D96C0A4}"/>
              </a:ext>
            </a:extLst>
          </p:cNvPr>
          <p:cNvSpPr>
            <a:spLocks noGrp="1"/>
          </p:cNvSpPr>
          <p:nvPr>
            <p:ph sz="half" idx="1" hasCustomPrompt="1"/>
          </p:nvPr>
        </p:nvSpPr>
        <p:spPr>
          <a:xfrm>
            <a:off x="838200" y="1825625"/>
            <a:ext cx="5181600" cy="4351338"/>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a:extLst>
              <a:ext uri="{FF2B5EF4-FFF2-40B4-BE49-F238E27FC236}">
                <a16:creationId xmlns:a16="http://schemas.microsoft.com/office/drawing/2014/main" id="{26F7120F-70AF-4ED5-B364-3AA55C6B44B6}"/>
              </a:ext>
            </a:extLst>
          </p:cNvPr>
          <p:cNvSpPr>
            <a:spLocks noGrp="1"/>
          </p:cNvSpPr>
          <p:nvPr>
            <p:ph sz="half" idx="2" hasCustomPrompt="1"/>
          </p:nvPr>
        </p:nvSpPr>
        <p:spPr>
          <a:xfrm>
            <a:off x="6172200" y="1825625"/>
            <a:ext cx="5181600" cy="4351338"/>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6" name="Espaço Reservado para Rodapé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7" name="Espaço Reservado para o Número do Slide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8" name="Forma liv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v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hasCustomPrompt="1"/>
          </p:nvPr>
        </p:nvSpPr>
        <p:spPr>
          <a:xfrm>
            <a:off x="839788" y="365125"/>
            <a:ext cx="10515600" cy="1325563"/>
          </a:xfrm>
        </p:spPr>
        <p:txBody>
          <a:bodyPr rtlCol="0"/>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B921E9B7-62BE-49BA-AC6B-55250D66277F}"/>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BC41A3FD-B90A-4C31-BD6B-581F9E2E0E5E}"/>
              </a:ext>
            </a:extLst>
          </p:cNvPr>
          <p:cNvSpPr>
            <a:spLocks noGrp="1"/>
          </p:cNvSpPr>
          <p:nvPr>
            <p:ph sz="half" idx="2" hasCustomPrompt="1"/>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060D1D55-B722-4968-B171-AF3B462DDAD8}"/>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D71085A8-02C2-4E7F-935E-5AEECBAD19BE}"/>
              </a:ext>
            </a:extLst>
          </p:cNvPr>
          <p:cNvSpPr>
            <a:spLocks noGrp="1"/>
          </p:cNvSpPr>
          <p:nvPr>
            <p:ph sz="quarter" idx="4" hasCustomPrompt="1"/>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8" name="Espaço Reservado para Rodapé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9" name="Espaço Reservado para o Número do Slide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10" name="Forma liv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v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pt-BR" noProof="0">
                <a:solidFill>
                  <a:prstClr val="black">
                    <a:tint val="75000"/>
                  </a:prstClr>
                </a:solidFill>
              </a:rPr>
              <a:t>3/9/20XX</a:t>
            </a:r>
          </a:p>
        </p:txBody>
      </p:sp>
      <p:sp>
        <p:nvSpPr>
          <p:cNvPr id="5" name="Espaço Reservado para Rodapé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pt-BR" noProof="0">
                <a:solidFill>
                  <a:prstClr val="black">
                    <a:tint val="75000"/>
                  </a:prstClr>
                </a:solidFill>
              </a:rPr>
              <a:t>Título da Apresentação</a:t>
            </a:r>
          </a:p>
        </p:txBody>
      </p:sp>
      <p:sp>
        <p:nvSpPr>
          <p:cNvPr id="6" name="Espaço Reservado para o Número do Slide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p:txBody>
          <a:bodyPr rtlCol="0"/>
          <a:lstStyle/>
          <a:p>
            <a:pPr rtl="0"/>
            <a:r>
              <a:rPr lang="pt-BR" dirty="0">
                <a:solidFill>
                  <a:srgbClr val="FFFFFF"/>
                </a:solidFill>
              </a:rPr>
              <a:t>Ponteiros em C</a:t>
            </a:r>
            <a:endParaRPr lang="pt-BR"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pt-BR" dirty="0">
                <a:solidFill>
                  <a:srgbClr val="FFFFFF"/>
                </a:solidFill>
              </a:rPr>
              <a:t>Prof. Dr. Ednaldo B Pizzolato</a:t>
            </a:r>
          </a:p>
          <a:p>
            <a:pPr rtl="0"/>
            <a:endParaRPr lang="pt-BR"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ço Reservado para o Número do Slide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pt-BR"/>
              <a:t>Introdução</a:t>
            </a:r>
          </a:p>
        </p:txBody>
      </p:sp>
      <p:sp>
        <p:nvSpPr>
          <p:cNvPr id="6" name="Retângulo 5">
            <a:extLst>
              <a:ext uri="{FF2B5EF4-FFF2-40B4-BE49-F238E27FC236}">
                <a16:creationId xmlns:a16="http://schemas.microsoft.com/office/drawing/2014/main" id="{808EDC1A-986A-584F-5F5A-CF3BB4F3B341}"/>
              </a:ext>
            </a:extLst>
          </p:cNvPr>
          <p:cNvSpPr/>
          <p:nvPr/>
        </p:nvSpPr>
        <p:spPr>
          <a:xfrm>
            <a:off x="2177593" y="4119513"/>
            <a:ext cx="2092750" cy="99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20</a:t>
            </a:r>
          </a:p>
        </p:txBody>
      </p:sp>
      <p:sp>
        <p:nvSpPr>
          <p:cNvPr id="7" name="Retângulo 6">
            <a:extLst>
              <a:ext uri="{FF2B5EF4-FFF2-40B4-BE49-F238E27FC236}">
                <a16:creationId xmlns:a16="http://schemas.microsoft.com/office/drawing/2014/main" id="{229B4A3F-92B0-F6ED-5B2E-43D330E17363}"/>
              </a:ext>
            </a:extLst>
          </p:cNvPr>
          <p:cNvSpPr/>
          <p:nvPr/>
        </p:nvSpPr>
        <p:spPr>
          <a:xfrm>
            <a:off x="6096000" y="4034672"/>
            <a:ext cx="2340990" cy="108408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12B34C</a:t>
            </a:r>
          </a:p>
        </p:txBody>
      </p:sp>
      <p:sp>
        <p:nvSpPr>
          <p:cNvPr id="8" name="CaixaDeTexto 7">
            <a:extLst>
              <a:ext uri="{FF2B5EF4-FFF2-40B4-BE49-F238E27FC236}">
                <a16:creationId xmlns:a16="http://schemas.microsoft.com/office/drawing/2014/main" id="{78FD1FFB-2ADA-1466-5251-556E94EF6397}"/>
              </a:ext>
            </a:extLst>
          </p:cNvPr>
          <p:cNvSpPr txBox="1"/>
          <p:nvPr/>
        </p:nvSpPr>
        <p:spPr>
          <a:xfrm>
            <a:off x="6750167" y="5118755"/>
            <a:ext cx="1032655" cy="369332"/>
          </a:xfrm>
          <a:prstGeom prst="rect">
            <a:avLst/>
          </a:prstGeom>
          <a:noFill/>
        </p:spPr>
        <p:txBody>
          <a:bodyPr wrap="none" rtlCol="0">
            <a:spAutoFit/>
          </a:bodyPr>
          <a:lstStyle/>
          <a:p>
            <a:r>
              <a:rPr lang="pt-BR" dirty="0"/>
              <a:t>A5B739</a:t>
            </a:r>
          </a:p>
        </p:txBody>
      </p:sp>
      <p:sp>
        <p:nvSpPr>
          <p:cNvPr id="10" name="CaixaDeTexto 9">
            <a:extLst>
              <a:ext uri="{FF2B5EF4-FFF2-40B4-BE49-F238E27FC236}">
                <a16:creationId xmlns:a16="http://schemas.microsoft.com/office/drawing/2014/main" id="{3A3522A9-8C44-3C27-A350-AAC41C09B4BE}"/>
              </a:ext>
            </a:extLst>
          </p:cNvPr>
          <p:cNvSpPr txBox="1"/>
          <p:nvPr/>
        </p:nvSpPr>
        <p:spPr>
          <a:xfrm>
            <a:off x="6171414" y="3654187"/>
            <a:ext cx="296876" cy="369332"/>
          </a:xfrm>
          <a:prstGeom prst="rect">
            <a:avLst/>
          </a:prstGeom>
          <a:noFill/>
        </p:spPr>
        <p:txBody>
          <a:bodyPr wrap="none" rtlCol="0">
            <a:spAutoFit/>
          </a:bodyPr>
          <a:lstStyle/>
          <a:p>
            <a:r>
              <a:rPr lang="pt-BR" dirty="0"/>
              <a:t>x</a:t>
            </a:r>
          </a:p>
        </p:txBody>
      </p:sp>
      <p:sp>
        <p:nvSpPr>
          <p:cNvPr id="12" name="CaixaDeTexto 11">
            <a:extLst>
              <a:ext uri="{FF2B5EF4-FFF2-40B4-BE49-F238E27FC236}">
                <a16:creationId xmlns:a16="http://schemas.microsoft.com/office/drawing/2014/main" id="{13DDFB41-A15C-8EC9-E8EC-31CDA9C2D42A}"/>
              </a:ext>
            </a:extLst>
          </p:cNvPr>
          <p:cNvSpPr txBox="1"/>
          <p:nvPr/>
        </p:nvSpPr>
        <p:spPr>
          <a:xfrm>
            <a:off x="2177593" y="3654187"/>
            <a:ext cx="308098" cy="369332"/>
          </a:xfrm>
          <a:prstGeom prst="rect">
            <a:avLst/>
          </a:prstGeom>
          <a:noFill/>
        </p:spPr>
        <p:txBody>
          <a:bodyPr wrap="none" rtlCol="0">
            <a:spAutoFit/>
          </a:bodyPr>
          <a:lstStyle/>
          <a:p>
            <a:r>
              <a:rPr lang="pt-BR" dirty="0"/>
              <a:t>a</a:t>
            </a:r>
          </a:p>
        </p:txBody>
      </p:sp>
      <p:sp>
        <p:nvSpPr>
          <p:cNvPr id="13" name="CaixaDeTexto 12">
            <a:extLst>
              <a:ext uri="{FF2B5EF4-FFF2-40B4-BE49-F238E27FC236}">
                <a16:creationId xmlns:a16="http://schemas.microsoft.com/office/drawing/2014/main" id="{74053E87-0342-4238-7E34-0D3F541363CD}"/>
              </a:ext>
            </a:extLst>
          </p:cNvPr>
          <p:cNvSpPr txBox="1"/>
          <p:nvPr/>
        </p:nvSpPr>
        <p:spPr>
          <a:xfrm>
            <a:off x="2630078" y="5303421"/>
            <a:ext cx="1037463" cy="369332"/>
          </a:xfrm>
          <a:prstGeom prst="rect">
            <a:avLst/>
          </a:prstGeom>
          <a:noFill/>
        </p:spPr>
        <p:txBody>
          <a:bodyPr wrap="none" rtlCol="0">
            <a:spAutoFit/>
          </a:bodyPr>
          <a:lstStyle/>
          <a:p>
            <a:r>
              <a:rPr lang="pt-BR" dirty="0"/>
              <a:t>12B34C</a:t>
            </a:r>
          </a:p>
        </p:txBody>
      </p:sp>
      <p:cxnSp>
        <p:nvCxnSpPr>
          <p:cNvPr id="15" name="Conector de Seta Reta 14">
            <a:extLst>
              <a:ext uri="{FF2B5EF4-FFF2-40B4-BE49-F238E27FC236}">
                <a16:creationId xmlns:a16="http://schemas.microsoft.com/office/drawing/2014/main" id="{F659870E-27E3-CE9C-ED5E-2F2FA0A601DA}"/>
              </a:ext>
            </a:extLst>
          </p:cNvPr>
          <p:cNvCxnSpPr/>
          <p:nvPr/>
        </p:nvCxnSpPr>
        <p:spPr>
          <a:xfrm flipH="1">
            <a:off x="3751868" y="4576713"/>
            <a:ext cx="2234153" cy="91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37A1DE82-0284-86C3-1423-538C1D86794F}"/>
              </a:ext>
            </a:extLst>
          </p:cNvPr>
          <p:cNvSpPr txBox="1"/>
          <p:nvPr/>
        </p:nvSpPr>
        <p:spPr>
          <a:xfrm>
            <a:off x="2485691" y="2205872"/>
            <a:ext cx="915635" cy="369332"/>
          </a:xfrm>
          <a:prstGeom prst="rect">
            <a:avLst/>
          </a:prstGeom>
          <a:noFill/>
        </p:spPr>
        <p:txBody>
          <a:bodyPr wrap="none" rtlCol="0">
            <a:spAutoFit/>
          </a:bodyPr>
          <a:lstStyle/>
          <a:p>
            <a:r>
              <a:rPr lang="pt-BR" dirty="0"/>
              <a:t>a = 20;</a:t>
            </a:r>
          </a:p>
        </p:txBody>
      </p:sp>
    </p:spTree>
    <p:extLst>
      <p:ext uri="{BB962C8B-B14F-4D97-AF65-F5344CB8AC3E}">
        <p14:creationId xmlns:p14="http://schemas.microsoft.com/office/powerpoint/2010/main" val="3654967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ço Reservado para o Número do Slide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pt-BR"/>
              <a:t>Introdução</a:t>
            </a:r>
          </a:p>
        </p:txBody>
      </p:sp>
      <p:sp>
        <p:nvSpPr>
          <p:cNvPr id="6" name="Retângulo 5">
            <a:extLst>
              <a:ext uri="{FF2B5EF4-FFF2-40B4-BE49-F238E27FC236}">
                <a16:creationId xmlns:a16="http://schemas.microsoft.com/office/drawing/2014/main" id="{808EDC1A-986A-584F-5F5A-CF3BB4F3B341}"/>
              </a:ext>
            </a:extLst>
          </p:cNvPr>
          <p:cNvSpPr/>
          <p:nvPr/>
        </p:nvSpPr>
        <p:spPr>
          <a:xfrm>
            <a:off x="2177593" y="4119513"/>
            <a:ext cx="2092750" cy="99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20</a:t>
            </a:r>
          </a:p>
        </p:txBody>
      </p:sp>
      <p:sp>
        <p:nvSpPr>
          <p:cNvPr id="7" name="Retângulo 6">
            <a:extLst>
              <a:ext uri="{FF2B5EF4-FFF2-40B4-BE49-F238E27FC236}">
                <a16:creationId xmlns:a16="http://schemas.microsoft.com/office/drawing/2014/main" id="{229B4A3F-92B0-F6ED-5B2E-43D330E17363}"/>
              </a:ext>
            </a:extLst>
          </p:cNvPr>
          <p:cNvSpPr/>
          <p:nvPr/>
        </p:nvSpPr>
        <p:spPr>
          <a:xfrm>
            <a:off x="6096000" y="4034672"/>
            <a:ext cx="2340990" cy="108408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23D49E</a:t>
            </a:r>
          </a:p>
        </p:txBody>
      </p:sp>
      <p:sp>
        <p:nvSpPr>
          <p:cNvPr id="8" name="CaixaDeTexto 7">
            <a:extLst>
              <a:ext uri="{FF2B5EF4-FFF2-40B4-BE49-F238E27FC236}">
                <a16:creationId xmlns:a16="http://schemas.microsoft.com/office/drawing/2014/main" id="{78FD1FFB-2ADA-1466-5251-556E94EF6397}"/>
              </a:ext>
            </a:extLst>
          </p:cNvPr>
          <p:cNvSpPr txBox="1"/>
          <p:nvPr/>
        </p:nvSpPr>
        <p:spPr>
          <a:xfrm>
            <a:off x="6750167" y="5118755"/>
            <a:ext cx="1032655" cy="369332"/>
          </a:xfrm>
          <a:prstGeom prst="rect">
            <a:avLst/>
          </a:prstGeom>
          <a:noFill/>
        </p:spPr>
        <p:txBody>
          <a:bodyPr wrap="none" rtlCol="0">
            <a:spAutoFit/>
          </a:bodyPr>
          <a:lstStyle/>
          <a:p>
            <a:r>
              <a:rPr lang="pt-BR" dirty="0"/>
              <a:t>A5B739</a:t>
            </a:r>
          </a:p>
        </p:txBody>
      </p:sp>
      <p:sp>
        <p:nvSpPr>
          <p:cNvPr id="10" name="CaixaDeTexto 9">
            <a:extLst>
              <a:ext uri="{FF2B5EF4-FFF2-40B4-BE49-F238E27FC236}">
                <a16:creationId xmlns:a16="http://schemas.microsoft.com/office/drawing/2014/main" id="{3A3522A9-8C44-3C27-A350-AAC41C09B4BE}"/>
              </a:ext>
            </a:extLst>
          </p:cNvPr>
          <p:cNvSpPr txBox="1"/>
          <p:nvPr/>
        </p:nvSpPr>
        <p:spPr>
          <a:xfrm>
            <a:off x="6171414" y="3654187"/>
            <a:ext cx="296876" cy="369332"/>
          </a:xfrm>
          <a:prstGeom prst="rect">
            <a:avLst/>
          </a:prstGeom>
          <a:noFill/>
        </p:spPr>
        <p:txBody>
          <a:bodyPr wrap="none" rtlCol="0">
            <a:spAutoFit/>
          </a:bodyPr>
          <a:lstStyle/>
          <a:p>
            <a:r>
              <a:rPr lang="pt-BR" dirty="0"/>
              <a:t>x</a:t>
            </a:r>
          </a:p>
        </p:txBody>
      </p:sp>
      <p:sp>
        <p:nvSpPr>
          <p:cNvPr id="12" name="CaixaDeTexto 11">
            <a:extLst>
              <a:ext uri="{FF2B5EF4-FFF2-40B4-BE49-F238E27FC236}">
                <a16:creationId xmlns:a16="http://schemas.microsoft.com/office/drawing/2014/main" id="{13DDFB41-A15C-8EC9-E8EC-31CDA9C2D42A}"/>
              </a:ext>
            </a:extLst>
          </p:cNvPr>
          <p:cNvSpPr txBox="1"/>
          <p:nvPr/>
        </p:nvSpPr>
        <p:spPr>
          <a:xfrm>
            <a:off x="2177593" y="3654187"/>
            <a:ext cx="308098" cy="369332"/>
          </a:xfrm>
          <a:prstGeom prst="rect">
            <a:avLst/>
          </a:prstGeom>
          <a:noFill/>
        </p:spPr>
        <p:txBody>
          <a:bodyPr wrap="none" rtlCol="0">
            <a:spAutoFit/>
          </a:bodyPr>
          <a:lstStyle/>
          <a:p>
            <a:r>
              <a:rPr lang="pt-BR" dirty="0"/>
              <a:t>a</a:t>
            </a:r>
          </a:p>
        </p:txBody>
      </p:sp>
      <p:sp>
        <p:nvSpPr>
          <p:cNvPr id="13" name="CaixaDeTexto 12">
            <a:extLst>
              <a:ext uri="{FF2B5EF4-FFF2-40B4-BE49-F238E27FC236}">
                <a16:creationId xmlns:a16="http://schemas.microsoft.com/office/drawing/2014/main" id="{74053E87-0342-4238-7E34-0D3F541363CD}"/>
              </a:ext>
            </a:extLst>
          </p:cNvPr>
          <p:cNvSpPr txBox="1"/>
          <p:nvPr/>
        </p:nvSpPr>
        <p:spPr>
          <a:xfrm>
            <a:off x="2630078" y="5303421"/>
            <a:ext cx="1037463" cy="369332"/>
          </a:xfrm>
          <a:prstGeom prst="rect">
            <a:avLst/>
          </a:prstGeom>
          <a:noFill/>
        </p:spPr>
        <p:txBody>
          <a:bodyPr wrap="none" rtlCol="0">
            <a:spAutoFit/>
          </a:bodyPr>
          <a:lstStyle/>
          <a:p>
            <a:r>
              <a:rPr lang="pt-BR" dirty="0"/>
              <a:t>12B34C</a:t>
            </a:r>
          </a:p>
        </p:txBody>
      </p:sp>
      <p:cxnSp>
        <p:nvCxnSpPr>
          <p:cNvPr id="15" name="Conector de Seta Reta 14">
            <a:extLst>
              <a:ext uri="{FF2B5EF4-FFF2-40B4-BE49-F238E27FC236}">
                <a16:creationId xmlns:a16="http://schemas.microsoft.com/office/drawing/2014/main" id="{F659870E-27E3-CE9C-ED5E-2F2FA0A601DA}"/>
              </a:ext>
            </a:extLst>
          </p:cNvPr>
          <p:cNvCxnSpPr>
            <a:cxnSpLocks/>
            <a:stCxn id="7" idx="1"/>
          </p:cNvCxnSpPr>
          <p:nvPr/>
        </p:nvCxnSpPr>
        <p:spPr>
          <a:xfrm flipH="1" flipV="1">
            <a:off x="5493198" y="3036869"/>
            <a:ext cx="602802" cy="1539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37A1DE82-0284-86C3-1423-538C1D86794F}"/>
              </a:ext>
            </a:extLst>
          </p:cNvPr>
          <p:cNvSpPr txBox="1"/>
          <p:nvPr/>
        </p:nvSpPr>
        <p:spPr>
          <a:xfrm>
            <a:off x="2485691" y="2205872"/>
            <a:ext cx="939681" cy="646331"/>
          </a:xfrm>
          <a:prstGeom prst="rect">
            <a:avLst/>
          </a:prstGeom>
          <a:noFill/>
        </p:spPr>
        <p:txBody>
          <a:bodyPr wrap="none" rtlCol="0">
            <a:spAutoFit/>
          </a:bodyPr>
          <a:lstStyle/>
          <a:p>
            <a:r>
              <a:rPr lang="pt-BR" dirty="0"/>
              <a:t>b = 50;</a:t>
            </a:r>
          </a:p>
          <a:p>
            <a:r>
              <a:rPr lang="pt-BR" dirty="0"/>
              <a:t>x = &amp;b</a:t>
            </a:r>
          </a:p>
        </p:txBody>
      </p:sp>
      <p:sp>
        <p:nvSpPr>
          <p:cNvPr id="3" name="Retângulo 2">
            <a:extLst>
              <a:ext uri="{FF2B5EF4-FFF2-40B4-BE49-F238E27FC236}">
                <a16:creationId xmlns:a16="http://schemas.microsoft.com/office/drawing/2014/main" id="{CE7723C7-A342-58B7-08E2-DEF3B68EEE0C}"/>
              </a:ext>
            </a:extLst>
          </p:cNvPr>
          <p:cNvSpPr/>
          <p:nvPr/>
        </p:nvSpPr>
        <p:spPr>
          <a:xfrm>
            <a:off x="4771535" y="1613283"/>
            <a:ext cx="2092750" cy="99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50</a:t>
            </a:r>
          </a:p>
        </p:txBody>
      </p:sp>
      <p:sp>
        <p:nvSpPr>
          <p:cNvPr id="9" name="CaixaDeTexto 8">
            <a:extLst>
              <a:ext uri="{FF2B5EF4-FFF2-40B4-BE49-F238E27FC236}">
                <a16:creationId xmlns:a16="http://schemas.microsoft.com/office/drawing/2014/main" id="{8F1DDA65-5FE0-8138-01EE-FF4CB5010BB3}"/>
              </a:ext>
            </a:extLst>
          </p:cNvPr>
          <p:cNvSpPr txBox="1"/>
          <p:nvPr/>
        </p:nvSpPr>
        <p:spPr>
          <a:xfrm>
            <a:off x="4714895" y="1200017"/>
            <a:ext cx="332142" cy="369332"/>
          </a:xfrm>
          <a:prstGeom prst="rect">
            <a:avLst/>
          </a:prstGeom>
          <a:noFill/>
        </p:spPr>
        <p:txBody>
          <a:bodyPr wrap="none" rtlCol="0">
            <a:spAutoFit/>
          </a:bodyPr>
          <a:lstStyle/>
          <a:p>
            <a:r>
              <a:rPr lang="pt-BR" dirty="0"/>
              <a:t>b</a:t>
            </a:r>
          </a:p>
        </p:txBody>
      </p:sp>
      <p:sp>
        <p:nvSpPr>
          <p:cNvPr id="11" name="CaixaDeTexto 10">
            <a:extLst>
              <a:ext uri="{FF2B5EF4-FFF2-40B4-BE49-F238E27FC236}">
                <a16:creationId xmlns:a16="http://schemas.microsoft.com/office/drawing/2014/main" id="{77543F9C-23DC-FE33-A7FB-41D506BBE07E}"/>
              </a:ext>
            </a:extLst>
          </p:cNvPr>
          <p:cNvSpPr txBox="1"/>
          <p:nvPr/>
        </p:nvSpPr>
        <p:spPr>
          <a:xfrm>
            <a:off x="5133951" y="2667537"/>
            <a:ext cx="1034257" cy="369332"/>
          </a:xfrm>
          <a:prstGeom prst="rect">
            <a:avLst/>
          </a:prstGeom>
          <a:noFill/>
        </p:spPr>
        <p:txBody>
          <a:bodyPr wrap="none" rtlCol="0">
            <a:spAutoFit/>
          </a:bodyPr>
          <a:lstStyle/>
          <a:p>
            <a:r>
              <a:rPr lang="pt-BR" dirty="0"/>
              <a:t>23D49E</a:t>
            </a:r>
          </a:p>
        </p:txBody>
      </p:sp>
    </p:spTree>
    <p:extLst>
      <p:ext uri="{BB962C8B-B14F-4D97-AF65-F5344CB8AC3E}">
        <p14:creationId xmlns:p14="http://schemas.microsoft.com/office/powerpoint/2010/main" val="18654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pt-BR" dirty="0">
                <a:solidFill>
                  <a:srgbClr val="FFFFFF"/>
                </a:solidFill>
              </a:rPr>
              <a:t>Para que servem?</a:t>
            </a:r>
            <a:endParaRPr lang="pt-BR" dirty="0"/>
          </a:p>
        </p:txBody>
      </p:sp>
    </p:spTree>
    <p:extLst>
      <p:ext uri="{BB962C8B-B14F-4D97-AF65-F5344CB8AC3E}">
        <p14:creationId xmlns:p14="http://schemas.microsoft.com/office/powerpoint/2010/main" val="428359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0E0B9-CBB2-484C-62E5-18BB52162925}"/>
              </a:ext>
            </a:extLst>
          </p:cNvPr>
          <p:cNvSpPr>
            <a:spLocks noGrp="1"/>
          </p:cNvSpPr>
          <p:nvPr>
            <p:ph type="title"/>
          </p:nvPr>
        </p:nvSpPr>
        <p:spPr/>
        <p:txBody>
          <a:bodyPr/>
          <a:lstStyle/>
          <a:p>
            <a:r>
              <a:rPr lang="pt-BR" dirty="0"/>
              <a:t>Para que servem?</a:t>
            </a:r>
          </a:p>
        </p:txBody>
      </p:sp>
      <p:sp>
        <p:nvSpPr>
          <p:cNvPr id="3" name="Espaço Reservado para Conteúdo 2">
            <a:extLst>
              <a:ext uri="{FF2B5EF4-FFF2-40B4-BE49-F238E27FC236}">
                <a16:creationId xmlns:a16="http://schemas.microsoft.com/office/drawing/2014/main" id="{2173DA11-6C20-821C-207D-F634DF62DE6E}"/>
              </a:ext>
            </a:extLst>
          </p:cNvPr>
          <p:cNvSpPr>
            <a:spLocks noGrp="1"/>
          </p:cNvSpPr>
          <p:nvPr>
            <p:ph idx="1"/>
          </p:nvPr>
        </p:nvSpPr>
        <p:spPr/>
        <p:txBody>
          <a:bodyPr/>
          <a:lstStyle/>
          <a:p>
            <a:pPr marL="0" indent="0" algn="just">
              <a:lnSpc>
                <a:spcPct val="150000"/>
              </a:lnSpc>
              <a:buNone/>
            </a:pPr>
            <a:r>
              <a:rPr lang="pt-BR" b="0" i="0" dirty="0">
                <a:solidFill>
                  <a:srgbClr val="1D2125"/>
                </a:solidFill>
                <a:effectLst/>
                <a:latin typeface="Poppins" panose="00000500000000000000" pitchFamily="2" charset="0"/>
              </a:rPr>
              <a:t>Ponteiros são muito úteis quando uma variável tem que ser acessada em diferentes partes de um programa ou quando queremos generalizar um comportamento em que a variável poderia variar.</a:t>
            </a:r>
            <a:endParaRPr lang="pt-BR" dirty="0"/>
          </a:p>
        </p:txBody>
      </p:sp>
      <p:sp>
        <p:nvSpPr>
          <p:cNvPr id="6" name="Espaço Reservado para Número de Slide 5">
            <a:extLst>
              <a:ext uri="{FF2B5EF4-FFF2-40B4-BE49-F238E27FC236}">
                <a16:creationId xmlns:a16="http://schemas.microsoft.com/office/drawing/2014/main" id="{BFE0D124-CB82-63AB-AFFB-FE5846EBD77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13</a:t>
            </a:fld>
            <a:endParaRPr lang="pt-BR" noProof="0">
              <a:solidFill>
                <a:prstClr val="black">
                  <a:tint val="75000"/>
                </a:prstClr>
              </a:solidFill>
            </a:endParaRPr>
          </a:p>
        </p:txBody>
      </p:sp>
    </p:spTree>
    <p:extLst>
      <p:ext uri="{BB962C8B-B14F-4D97-AF65-F5344CB8AC3E}">
        <p14:creationId xmlns:p14="http://schemas.microsoft.com/office/powerpoint/2010/main" val="98068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0E0B9-CBB2-484C-62E5-18BB52162925}"/>
              </a:ext>
            </a:extLst>
          </p:cNvPr>
          <p:cNvSpPr>
            <a:spLocks noGrp="1"/>
          </p:cNvSpPr>
          <p:nvPr>
            <p:ph type="title"/>
          </p:nvPr>
        </p:nvSpPr>
        <p:spPr/>
        <p:txBody>
          <a:bodyPr/>
          <a:lstStyle/>
          <a:p>
            <a:r>
              <a:rPr lang="pt-BR" dirty="0"/>
              <a:t>Para que servem?</a:t>
            </a:r>
          </a:p>
        </p:txBody>
      </p:sp>
      <p:sp>
        <p:nvSpPr>
          <p:cNvPr id="3" name="Espaço Reservado para Conteúdo 2">
            <a:extLst>
              <a:ext uri="{FF2B5EF4-FFF2-40B4-BE49-F238E27FC236}">
                <a16:creationId xmlns:a16="http://schemas.microsoft.com/office/drawing/2014/main" id="{2173DA11-6C20-821C-207D-F634DF62DE6E}"/>
              </a:ext>
            </a:extLst>
          </p:cNvPr>
          <p:cNvSpPr>
            <a:spLocks noGrp="1"/>
          </p:cNvSpPr>
          <p:nvPr>
            <p:ph idx="1"/>
          </p:nvPr>
        </p:nvSpPr>
        <p:spPr/>
        <p:txBody>
          <a:bodyPr/>
          <a:lstStyle/>
          <a:p>
            <a:pPr marL="0" indent="0" algn="just">
              <a:lnSpc>
                <a:spcPct val="150000"/>
              </a:lnSpc>
              <a:buNone/>
            </a:pPr>
            <a:r>
              <a:rPr lang="pt-BR" b="0" i="0" dirty="0">
                <a:solidFill>
                  <a:srgbClr val="1D2125"/>
                </a:solidFill>
                <a:effectLst/>
                <a:latin typeface="Poppins" panose="00000500000000000000" pitchFamily="2" charset="0"/>
              </a:rPr>
              <a:t>É importante observar que um programa pode ter vários ponteiros espalhados por diversas partes, “apontando” para as variáveis que contém os dados desejados. E, claro, podemos ter mais de um ponteiro para uma mesma variável.</a:t>
            </a:r>
            <a:endParaRPr lang="pt-BR" dirty="0"/>
          </a:p>
        </p:txBody>
      </p:sp>
      <p:sp>
        <p:nvSpPr>
          <p:cNvPr id="6" name="Espaço Reservado para Número de Slide 5">
            <a:extLst>
              <a:ext uri="{FF2B5EF4-FFF2-40B4-BE49-F238E27FC236}">
                <a16:creationId xmlns:a16="http://schemas.microsoft.com/office/drawing/2014/main" id="{BFE0D124-CB82-63AB-AFFB-FE5846EBD77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14</a:t>
            </a:fld>
            <a:endParaRPr lang="pt-BR" noProof="0">
              <a:solidFill>
                <a:prstClr val="black">
                  <a:tint val="75000"/>
                </a:prstClr>
              </a:solidFill>
            </a:endParaRPr>
          </a:p>
        </p:txBody>
      </p:sp>
    </p:spTree>
    <p:extLst>
      <p:ext uri="{BB962C8B-B14F-4D97-AF65-F5344CB8AC3E}">
        <p14:creationId xmlns:p14="http://schemas.microsoft.com/office/powerpoint/2010/main" val="106574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0E0B9-CBB2-484C-62E5-18BB52162925}"/>
              </a:ext>
            </a:extLst>
          </p:cNvPr>
          <p:cNvSpPr>
            <a:spLocks noGrp="1"/>
          </p:cNvSpPr>
          <p:nvPr>
            <p:ph type="title"/>
          </p:nvPr>
        </p:nvSpPr>
        <p:spPr/>
        <p:txBody>
          <a:bodyPr/>
          <a:lstStyle/>
          <a:p>
            <a:r>
              <a:rPr lang="pt-BR" dirty="0"/>
              <a:t>Para que servem?</a:t>
            </a:r>
          </a:p>
        </p:txBody>
      </p:sp>
      <p:sp>
        <p:nvSpPr>
          <p:cNvPr id="3" name="Espaço Reservado para Conteúdo 2">
            <a:extLst>
              <a:ext uri="{FF2B5EF4-FFF2-40B4-BE49-F238E27FC236}">
                <a16:creationId xmlns:a16="http://schemas.microsoft.com/office/drawing/2014/main" id="{2173DA11-6C20-821C-207D-F634DF62DE6E}"/>
              </a:ext>
            </a:extLst>
          </p:cNvPr>
          <p:cNvSpPr>
            <a:spLocks noGrp="1"/>
          </p:cNvSpPr>
          <p:nvPr>
            <p:ph idx="1"/>
          </p:nvPr>
        </p:nvSpPr>
        <p:spPr/>
        <p:txBody>
          <a:bodyPr/>
          <a:lstStyle/>
          <a:p>
            <a:pPr marL="0" indent="0" algn="just">
              <a:lnSpc>
                <a:spcPct val="150000"/>
              </a:lnSpc>
              <a:buNone/>
            </a:pPr>
            <a:r>
              <a:rPr lang="pt-BR" b="0" i="0" dirty="0">
                <a:solidFill>
                  <a:srgbClr val="1D2125"/>
                </a:solidFill>
                <a:effectLst/>
                <a:latin typeface="Poppins" panose="00000500000000000000" pitchFamily="2" charset="0"/>
              </a:rPr>
              <a:t>Como já vimos, caso o dado apontado por um ponteiro seja alterado, os ponteiros saberão que o valor foi alterado. Há um pensamento entre as variáveis que reflete isso: "os ponteiros sempre sabem de tudo!". Brincadeirinha!</a:t>
            </a:r>
            <a:endParaRPr lang="pt-BR" dirty="0"/>
          </a:p>
        </p:txBody>
      </p:sp>
      <p:sp>
        <p:nvSpPr>
          <p:cNvPr id="6" name="Espaço Reservado para Número de Slide 5">
            <a:extLst>
              <a:ext uri="{FF2B5EF4-FFF2-40B4-BE49-F238E27FC236}">
                <a16:creationId xmlns:a16="http://schemas.microsoft.com/office/drawing/2014/main" id="{BFE0D124-CB82-63AB-AFFB-FE5846EBD77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15</a:t>
            </a:fld>
            <a:endParaRPr lang="pt-BR" noProof="0">
              <a:solidFill>
                <a:prstClr val="black">
                  <a:tint val="75000"/>
                </a:prstClr>
              </a:solidFill>
            </a:endParaRPr>
          </a:p>
        </p:txBody>
      </p:sp>
    </p:spTree>
    <p:extLst>
      <p:ext uri="{BB962C8B-B14F-4D97-AF65-F5344CB8AC3E}">
        <p14:creationId xmlns:p14="http://schemas.microsoft.com/office/powerpoint/2010/main" val="150765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0E0B9-CBB2-484C-62E5-18BB52162925}"/>
              </a:ext>
            </a:extLst>
          </p:cNvPr>
          <p:cNvSpPr>
            <a:spLocks noGrp="1"/>
          </p:cNvSpPr>
          <p:nvPr>
            <p:ph type="title"/>
          </p:nvPr>
        </p:nvSpPr>
        <p:spPr/>
        <p:txBody>
          <a:bodyPr/>
          <a:lstStyle/>
          <a:p>
            <a:r>
              <a:rPr lang="pt-BR" dirty="0"/>
              <a:t>Para que servem?</a:t>
            </a:r>
          </a:p>
        </p:txBody>
      </p:sp>
      <p:sp>
        <p:nvSpPr>
          <p:cNvPr id="3" name="Espaço Reservado para Conteúdo 2">
            <a:extLst>
              <a:ext uri="{FF2B5EF4-FFF2-40B4-BE49-F238E27FC236}">
                <a16:creationId xmlns:a16="http://schemas.microsoft.com/office/drawing/2014/main" id="{2173DA11-6C20-821C-207D-F634DF62DE6E}"/>
              </a:ext>
            </a:extLst>
          </p:cNvPr>
          <p:cNvSpPr>
            <a:spLocks noGrp="1"/>
          </p:cNvSpPr>
          <p:nvPr>
            <p:ph idx="1"/>
          </p:nvPr>
        </p:nvSpPr>
        <p:spPr/>
        <p:txBody>
          <a:bodyPr/>
          <a:lstStyle/>
          <a:p>
            <a:pPr marL="0" indent="0" algn="just">
              <a:buNone/>
            </a:pPr>
            <a:r>
              <a:rPr lang="pt-BR" b="0" i="0" dirty="0">
                <a:solidFill>
                  <a:srgbClr val="1D2125"/>
                </a:solidFill>
                <a:effectLst/>
                <a:latin typeface="Poppins" panose="00000500000000000000" pitchFamily="2" charset="0"/>
              </a:rPr>
              <a:t>Existem várias situações onde ponteiros são úteis:</a:t>
            </a:r>
            <a:br>
              <a:rPr lang="pt-BR" b="0" i="0" dirty="0">
                <a:solidFill>
                  <a:srgbClr val="1D2125"/>
                </a:solidFill>
                <a:effectLst/>
                <a:latin typeface="Poppins" panose="00000500000000000000" pitchFamily="2" charset="0"/>
              </a:rPr>
            </a:br>
            <a:endParaRPr lang="pt-BR" b="0" i="0" dirty="0">
              <a:solidFill>
                <a:srgbClr val="1D2125"/>
              </a:solidFill>
              <a:effectLst/>
              <a:latin typeface="Poppins" panose="00000500000000000000" pitchFamily="2" charset="0"/>
            </a:endParaRPr>
          </a:p>
          <a:p>
            <a:pPr lvl="1"/>
            <a:r>
              <a:rPr lang="pt-BR" b="0" i="0" dirty="0">
                <a:solidFill>
                  <a:srgbClr val="1D2125"/>
                </a:solidFill>
                <a:effectLst/>
                <a:latin typeface="Poppins" panose="00000500000000000000" pitchFamily="2" charset="0"/>
              </a:rPr>
              <a:t>Alocação dinâmica de memória;</a:t>
            </a:r>
          </a:p>
          <a:p>
            <a:pPr lvl="1"/>
            <a:r>
              <a:rPr lang="pt-BR" b="0" i="0" dirty="0">
                <a:solidFill>
                  <a:srgbClr val="1D2125"/>
                </a:solidFill>
                <a:effectLst/>
                <a:latin typeface="Poppins" panose="00000500000000000000" pitchFamily="2" charset="0"/>
              </a:rPr>
              <a:t>Manipulação de vetores e matrizes.</a:t>
            </a:r>
          </a:p>
          <a:p>
            <a:pPr lvl="1"/>
            <a:r>
              <a:rPr lang="pt-BR" b="0" i="0" dirty="0">
                <a:solidFill>
                  <a:srgbClr val="1D2125"/>
                </a:solidFill>
                <a:effectLst/>
                <a:latin typeface="Poppins" panose="00000500000000000000" pitchFamily="2" charset="0"/>
              </a:rPr>
              <a:t>Para retornar mais de um valor em uma função;</a:t>
            </a:r>
          </a:p>
          <a:p>
            <a:pPr lvl="1"/>
            <a:r>
              <a:rPr lang="pt-BR" b="0" i="0" dirty="0">
                <a:solidFill>
                  <a:srgbClr val="1D2125"/>
                </a:solidFill>
                <a:effectLst/>
                <a:latin typeface="Poppins" panose="00000500000000000000" pitchFamily="2" charset="0"/>
              </a:rPr>
              <a:t>Referência para listas, pilhas, árvores e grafos.</a:t>
            </a:r>
          </a:p>
        </p:txBody>
      </p:sp>
      <p:sp>
        <p:nvSpPr>
          <p:cNvPr id="6" name="Espaço Reservado para Número de Slide 5">
            <a:extLst>
              <a:ext uri="{FF2B5EF4-FFF2-40B4-BE49-F238E27FC236}">
                <a16:creationId xmlns:a16="http://schemas.microsoft.com/office/drawing/2014/main" id="{BFE0D124-CB82-63AB-AFFB-FE5846EBD77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16</a:t>
            </a:fld>
            <a:endParaRPr lang="pt-BR" noProof="0">
              <a:solidFill>
                <a:prstClr val="black">
                  <a:tint val="75000"/>
                </a:prstClr>
              </a:solidFill>
            </a:endParaRPr>
          </a:p>
        </p:txBody>
      </p:sp>
    </p:spTree>
    <p:extLst>
      <p:ext uri="{BB962C8B-B14F-4D97-AF65-F5344CB8AC3E}">
        <p14:creationId xmlns:p14="http://schemas.microsoft.com/office/powerpoint/2010/main" val="351546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4864A-728E-2DCA-416A-5C3560510F0F}"/>
              </a:ext>
            </a:extLst>
          </p:cNvPr>
          <p:cNvSpPr>
            <a:spLocks noGrp="1"/>
          </p:cNvSpPr>
          <p:nvPr>
            <p:ph type="title"/>
          </p:nvPr>
        </p:nvSpPr>
        <p:spPr/>
        <p:txBody>
          <a:bodyPr/>
          <a:lstStyle/>
          <a:p>
            <a:r>
              <a:rPr lang="pt-BR" dirty="0"/>
              <a:t>Exemplo</a:t>
            </a:r>
          </a:p>
        </p:txBody>
      </p:sp>
      <p:sp>
        <p:nvSpPr>
          <p:cNvPr id="3" name="Espaço Reservado para Conteúdo 2">
            <a:extLst>
              <a:ext uri="{FF2B5EF4-FFF2-40B4-BE49-F238E27FC236}">
                <a16:creationId xmlns:a16="http://schemas.microsoft.com/office/drawing/2014/main" id="{460FFD6C-70B9-2700-5DB9-7396CF5EDB4E}"/>
              </a:ext>
            </a:extLst>
          </p:cNvPr>
          <p:cNvSpPr>
            <a:spLocks noGrp="1"/>
          </p:cNvSpPr>
          <p:nvPr>
            <p:ph sz="half" idx="1"/>
          </p:nvPr>
        </p:nvSpPr>
        <p:spPr>
          <a:xfrm>
            <a:off x="310299" y="1825625"/>
            <a:ext cx="5181600" cy="4351338"/>
          </a:xfrm>
        </p:spPr>
        <p:txBody>
          <a:bodyPr>
            <a:normAutofit/>
          </a:bodyPr>
          <a:lstStyle/>
          <a:p>
            <a:pPr marL="0" indent="0" algn="l">
              <a:buNone/>
            </a:pPr>
            <a:r>
              <a:rPr lang="pt-BR" sz="2200" b="0" i="0" dirty="0">
                <a:solidFill>
                  <a:srgbClr val="1D2125"/>
                </a:solidFill>
                <a:effectLst/>
                <a:latin typeface="Poppins" panose="00000500000000000000" pitchFamily="2" charset="0"/>
              </a:rPr>
              <a:t>#include &lt;</a:t>
            </a:r>
            <a:r>
              <a:rPr lang="pt-BR" sz="2200" b="0" i="0" dirty="0" err="1">
                <a:solidFill>
                  <a:srgbClr val="1D2125"/>
                </a:solidFill>
                <a:effectLst/>
                <a:latin typeface="Poppins" panose="00000500000000000000" pitchFamily="2" charset="0"/>
              </a:rPr>
              <a:t>stdio.h</a:t>
            </a:r>
            <a:r>
              <a:rPr lang="pt-BR" sz="2200" b="0" i="0" dirty="0">
                <a:solidFill>
                  <a:srgbClr val="1D2125"/>
                </a:solidFill>
                <a:effectLst/>
                <a:latin typeface="Poppins" panose="00000500000000000000" pitchFamily="2" charset="0"/>
              </a:rPr>
              <a:t>&gt;</a:t>
            </a:r>
          </a:p>
          <a:p>
            <a:pPr marL="0" indent="0" algn="l">
              <a:buNone/>
            </a:pPr>
            <a:r>
              <a:rPr lang="pt-BR" sz="2200" b="0" i="0" dirty="0">
                <a:solidFill>
                  <a:srgbClr val="1D2125"/>
                </a:solidFill>
                <a:effectLst/>
                <a:latin typeface="Poppins" panose="00000500000000000000" pitchFamily="2" charset="0"/>
              </a:rPr>
              <a:t>#include &lt;</a:t>
            </a:r>
            <a:r>
              <a:rPr lang="pt-BR" sz="2200" b="0" i="0" dirty="0" err="1">
                <a:solidFill>
                  <a:srgbClr val="1D2125"/>
                </a:solidFill>
                <a:effectLst/>
                <a:latin typeface="Poppins" panose="00000500000000000000" pitchFamily="2" charset="0"/>
              </a:rPr>
              <a:t>conio.h</a:t>
            </a:r>
            <a:r>
              <a:rPr lang="pt-BR" sz="2200" b="0" i="0" dirty="0">
                <a:solidFill>
                  <a:srgbClr val="1D2125"/>
                </a:solidFill>
                <a:effectLst/>
                <a:latin typeface="Poppins" panose="00000500000000000000" pitchFamily="2" charset="0"/>
              </a:rPr>
              <a:t>&gt;</a:t>
            </a:r>
          </a:p>
          <a:p>
            <a:pPr marL="0" indent="0" algn="l">
              <a:buNone/>
            </a:pPr>
            <a:r>
              <a:rPr lang="pt-BR" sz="2200" b="0" i="0" dirty="0" err="1">
                <a:solidFill>
                  <a:srgbClr val="1D2125"/>
                </a:solidFill>
                <a:effectLst/>
                <a:latin typeface="Poppins" panose="00000500000000000000" pitchFamily="2" charset="0"/>
              </a:rPr>
              <a:t>int</a:t>
            </a:r>
            <a:r>
              <a:rPr lang="pt-BR" sz="2200" b="0" i="0" dirty="0">
                <a:solidFill>
                  <a:srgbClr val="1D2125"/>
                </a:solidFill>
                <a:effectLst/>
                <a:latin typeface="Poppins" panose="00000500000000000000" pitchFamily="2" charset="0"/>
              </a:rPr>
              <a:t> </a:t>
            </a:r>
            <a:r>
              <a:rPr lang="pt-BR" sz="2200" b="0" i="0" dirty="0" err="1">
                <a:solidFill>
                  <a:srgbClr val="1D2125"/>
                </a:solidFill>
                <a:effectLst/>
                <a:latin typeface="Poppins" panose="00000500000000000000" pitchFamily="2" charset="0"/>
              </a:rPr>
              <a:t>main</a:t>
            </a:r>
            <a:r>
              <a:rPr lang="pt-BR" sz="2200" b="0" i="0" dirty="0">
                <a:solidFill>
                  <a:srgbClr val="1D2125"/>
                </a:solidFill>
                <a:effectLst/>
                <a:latin typeface="Poppins" panose="00000500000000000000" pitchFamily="2" charset="0"/>
              </a:rPr>
              <a:t>(</a:t>
            </a:r>
            <a:r>
              <a:rPr lang="pt-BR" sz="2200" b="0" i="0" dirty="0" err="1">
                <a:solidFill>
                  <a:srgbClr val="1D2125"/>
                </a:solidFill>
                <a:effectLst/>
                <a:latin typeface="Poppins" panose="00000500000000000000" pitchFamily="2" charset="0"/>
              </a:rPr>
              <a:t>void</a:t>
            </a:r>
            <a:r>
              <a:rPr lang="pt-BR" sz="2200" b="0" i="0" dirty="0">
                <a:solidFill>
                  <a:srgbClr val="1D2125"/>
                </a:solidFill>
                <a:effectLst/>
                <a:latin typeface="Poppins" panose="00000500000000000000" pitchFamily="2" charset="0"/>
              </a:rPr>
              <a:t>)</a:t>
            </a:r>
          </a:p>
          <a:p>
            <a:pPr marL="0" indent="0" algn="l">
              <a:buNone/>
            </a:pPr>
            <a:r>
              <a:rPr lang="pt-BR" sz="2200" b="0" i="0" dirty="0">
                <a:solidFill>
                  <a:srgbClr val="1D2125"/>
                </a:solidFill>
                <a:effectLst/>
                <a:latin typeface="Poppins" panose="00000500000000000000" pitchFamily="2" charset="0"/>
              </a:rPr>
              <a:t>{</a:t>
            </a:r>
          </a:p>
          <a:p>
            <a:pPr marL="0" indent="0" algn="l">
              <a:buNone/>
            </a:pPr>
            <a:r>
              <a:rPr lang="pt-BR" sz="2200" b="0" i="0" dirty="0">
                <a:solidFill>
                  <a:srgbClr val="1D2125"/>
                </a:solidFill>
                <a:effectLst/>
                <a:latin typeface="Poppins" panose="00000500000000000000" pitchFamily="2" charset="0"/>
              </a:rPr>
              <a:t>    </a:t>
            </a:r>
            <a:r>
              <a:rPr lang="pt-BR" sz="2200" b="0" i="0" dirty="0" err="1">
                <a:solidFill>
                  <a:srgbClr val="1D2125"/>
                </a:solidFill>
                <a:effectLst/>
                <a:latin typeface="Poppins" panose="00000500000000000000" pitchFamily="2" charset="0"/>
              </a:rPr>
              <a:t>int</a:t>
            </a:r>
            <a:r>
              <a:rPr lang="pt-BR" sz="2200" b="0" i="0" dirty="0">
                <a:solidFill>
                  <a:srgbClr val="1D2125"/>
                </a:solidFill>
                <a:effectLst/>
                <a:latin typeface="Poppins" panose="00000500000000000000" pitchFamily="2" charset="0"/>
              </a:rPr>
              <a:t> valor = 27;</a:t>
            </a:r>
          </a:p>
          <a:p>
            <a:pPr marL="0" indent="0" algn="l">
              <a:buNone/>
            </a:pPr>
            <a:r>
              <a:rPr lang="pt-BR" sz="2200" dirty="0">
                <a:solidFill>
                  <a:srgbClr val="1D2125"/>
                </a:solidFill>
                <a:latin typeface="Poppins" panose="00000500000000000000" pitchFamily="2" charset="0"/>
              </a:rPr>
              <a:t>  </a:t>
            </a:r>
            <a:r>
              <a:rPr lang="pt-BR" sz="2200" b="0" i="0" dirty="0">
                <a:solidFill>
                  <a:srgbClr val="1D2125"/>
                </a:solidFill>
                <a:effectLst/>
                <a:latin typeface="Poppins" panose="00000500000000000000" pitchFamily="2" charset="0"/>
              </a:rPr>
              <a:t>  </a:t>
            </a:r>
            <a:r>
              <a:rPr lang="pt-BR" sz="2200" b="0" i="0" dirty="0" err="1">
                <a:solidFill>
                  <a:srgbClr val="1D2125"/>
                </a:solidFill>
                <a:effectLst/>
                <a:latin typeface="Poppins" panose="00000500000000000000" pitchFamily="2" charset="0"/>
              </a:rPr>
              <a:t>int</a:t>
            </a:r>
            <a:r>
              <a:rPr lang="pt-BR" sz="2200" b="0" i="0" dirty="0">
                <a:solidFill>
                  <a:srgbClr val="1D2125"/>
                </a:solidFill>
                <a:effectLst/>
                <a:latin typeface="Poppins" panose="00000500000000000000" pitchFamily="2" charset="0"/>
              </a:rPr>
              <a:t> *</a:t>
            </a:r>
            <a:r>
              <a:rPr lang="pt-BR" sz="2200" b="0" i="0" dirty="0" err="1">
                <a:solidFill>
                  <a:srgbClr val="1D2125"/>
                </a:solidFill>
                <a:effectLst/>
                <a:latin typeface="Poppins" panose="00000500000000000000" pitchFamily="2" charset="0"/>
              </a:rPr>
              <a:t>ptr</a:t>
            </a:r>
            <a:r>
              <a:rPr lang="pt-BR" sz="2200" b="0" i="0" dirty="0">
                <a:solidFill>
                  <a:srgbClr val="1D2125"/>
                </a:solidFill>
                <a:effectLst/>
                <a:latin typeface="Poppins" panose="00000500000000000000" pitchFamily="2" charset="0"/>
              </a:rPr>
              <a:t>;</a:t>
            </a:r>
          </a:p>
          <a:p>
            <a:pPr marL="0" indent="0" algn="l">
              <a:buNone/>
            </a:pPr>
            <a:r>
              <a:rPr lang="pt-BR" sz="2200" dirty="0">
                <a:solidFill>
                  <a:srgbClr val="1D2125"/>
                </a:solidFill>
                <a:latin typeface="Poppins" panose="00000500000000000000" pitchFamily="2" charset="0"/>
              </a:rPr>
              <a:t>    </a:t>
            </a:r>
            <a:r>
              <a:rPr lang="pt-BR" sz="2200" dirty="0" err="1">
                <a:solidFill>
                  <a:srgbClr val="1D2125"/>
                </a:solidFill>
                <a:latin typeface="Poppins" panose="00000500000000000000" pitchFamily="2" charset="0"/>
              </a:rPr>
              <a:t>ptr</a:t>
            </a:r>
            <a:r>
              <a:rPr lang="pt-BR" sz="2200" dirty="0">
                <a:solidFill>
                  <a:srgbClr val="1D2125"/>
                </a:solidFill>
                <a:latin typeface="Poppins" panose="00000500000000000000" pitchFamily="2" charset="0"/>
              </a:rPr>
              <a:t> = &amp;valor;</a:t>
            </a:r>
            <a:endParaRPr lang="pt-BR" sz="2200" b="0" i="0" dirty="0">
              <a:solidFill>
                <a:srgbClr val="1D2125"/>
              </a:solidFill>
              <a:effectLst/>
              <a:latin typeface="Poppins" panose="00000500000000000000" pitchFamily="2" charset="0"/>
            </a:endParaRPr>
          </a:p>
          <a:p>
            <a:pPr marL="0" indent="0">
              <a:buNone/>
            </a:pPr>
            <a:endParaRPr lang="pt-BR" dirty="0"/>
          </a:p>
        </p:txBody>
      </p:sp>
      <p:sp>
        <p:nvSpPr>
          <p:cNvPr id="4" name="Espaço Reservado para Conteúdo 3">
            <a:extLst>
              <a:ext uri="{FF2B5EF4-FFF2-40B4-BE49-F238E27FC236}">
                <a16:creationId xmlns:a16="http://schemas.microsoft.com/office/drawing/2014/main" id="{84C38419-E25D-C41C-936B-C317A171E9FF}"/>
              </a:ext>
            </a:extLst>
          </p:cNvPr>
          <p:cNvSpPr>
            <a:spLocks noGrp="1"/>
          </p:cNvSpPr>
          <p:nvPr>
            <p:ph sz="half" idx="2"/>
          </p:nvPr>
        </p:nvSpPr>
        <p:spPr>
          <a:xfrm>
            <a:off x="3544478" y="1825625"/>
            <a:ext cx="8220174" cy="4351338"/>
          </a:xfrm>
        </p:spPr>
        <p:txBody>
          <a:bodyPr>
            <a:normAutofit/>
          </a:bodyPr>
          <a:lstStyle/>
          <a:p>
            <a:pPr marL="0" indent="0" algn="l">
              <a:buNone/>
            </a:pPr>
            <a:r>
              <a:rPr lang="pt-BR" sz="2200" b="0" i="0" dirty="0">
                <a:solidFill>
                  <a:srgbClr val="1D2125"/>
                </a:solidFill>
                <a:effectLst/>
                <a:latin typeface="Poppins" panose="00000500000000000000" pitchFamily="2" charset="0"/>
              </a:rPr>
              <a:t>    </a:t>
            </a:r>
            <a:r>
              <a:rPr lang="pt-BR" sz="2200" b="0" i="0" dirty="0" err="1">
                <a:solidFill>
                  <a:srgbClr val="1D2125"/>
                </a:solidFill>
                <a:effectLst/>
                <a:latin typeface="Poppins" panose="00000500000000000000" pitchFamily="2" charset="0"/>
              </a:rPr>
              <a:t>printf</a:t>
            </a:r>
            <a:r>
              <a:rPr lang="pt-BR" sz="2200" b="0" i="0" dirty="0">
                <a:solidFill>
                  <a:srgbClr val="1D2125"/>
                </a:solidFill>
                <a:effectLst/>
                <a:latin typeface="Poppins" panose="00000500000000000000" pitchFamily="2" charset="0"/>
              </a:rPr>
              <a:t>("Utilizando ponteiros\n\n");</a:t>
            </a:r>
          </a:p>
          <a:p>
            <a:pPr marL="0" indent="0" algn="l">
              <a:buNone/>
            </a:pPr>
            <a:r>
              <a:rPr lang="pt-BR" sz="2200" b="0" i="0" dirty="0">
                <a:solidFill>
                  <a:srgbClr val="1D2125"/>
                </a:solidFill>
                <a:effectLst/>
                <a:latin typeface="Poppins" panose="00000500000000000000" pitchFamily="2" charset="0"/>
              </a:rPr>
              <a:t>    </a:t>
            </a:r>
            <a:r>
              <a:rPr lang="pt-BR" sz="2200" b="0" i="0" dirty="0" err="1">
                <a:solidFill>
                  <a:srgbClr val="1D2125"/>
                </a:solidFill>
                <a:effectLst/>
                <a:latin typeface="Poppins" panose="00000500000000000000" pitchFamily="2" charset="0"/>
              </a:rPr>
              <a:t>printf</a:t>
            </a:r>
            <a:r>
              <a:rPr lang="pt-BR" sz="2200" b="0" i="0" dirty="0">
                <a:solidFill>
                  <a:srgbClr val="1D2125"/>
                </a:solidFill>
                <a:effectLst/>
                <a:latin typeface="Poppins" panose="00000500000000000000" pitchFamily="2" charset="0"/>
              </a:rPr>
              <a:t> ("Conteúdo da variável valor: %d\n", valor);</a:t>
            </a:r>
          </a:p>
          <a:p>
            <a:pPr marL="0" indent="0" algn="l">
              <a:buNone/>
            </a:pPr>
            <a:r>
              <a:rPr lang="pt-BR" sz="2200" b="0" i="0" dirty="0">
                <a:solidFill>
                  <a:srgbClr val="1D2125"/>
                </a:solidFill>
                <a:effectLst/>
                <a:latin typeface="Poppins" panose="00000500000000000000" pitchFamily="2" charset="0"/>
              </a:rPr>
              <a:t>    </a:t>
            </a:r>
            <a:r>
              <a:rPr lang="pt-BR" sz="2200" b="0" i="0" dirty="0" err="1">
                <a:solidFill>
                  <a:srgbClr val="1D2125"/>
                </a:solidFill>
                <a:effectLst/>
                <a:latin typeface="Poppins" panose="00000500000000000000" pitchFamily="2" charset="0"/>
              </a:rPr>
              <a:t>printf</a:t>
            </a:r>
            <a:r>
              <a:rPr lang="pt-BR" sz="2200" b="0" i="0" dirty="0">
                <a:solidFill>
                  <a:srgbClr val="1D2125"/>
                </a:solidFill>
                <a:effectLst/>
                <a:latin typeface="Poppins" panose="00000500000000000000" pitchFamily="2" charset="0"/>
              </a:rPr>
              <a:t> ("Endereço da variável valor: %p \n", &amp;valor);  </a:t>
            </a:r>
          </a:p>
          <a:p>
            <a:pPr marL="0" indent="0" algn="l">
              <a:buNone/>
            </a:pPr>
            <a:r>
              <a:rPr lang="pt-BR" sz="2200" b="0" i="0" dirty="0">
                <a:solidFill>
                  <a:srgbClr val="1D2125"/>
                </a:solidFill>
                <a:effectLst/>
                <a:latin typeface="Poppins" panose="00000500000000000000" pitchFamily="2" charset="0"/>
              </a:rPr>
              <a:t>    </a:t>
            </a:r>
            <a:r>
              <a:rPr lang="pt-BR" sz="2200" b="0" i="0" dirty="0" err="1">
                <a:solidFill>
                  <a:srgbClr val="1D2125"/>
                </a:solidFill>
                <a:effectLst/>
                <a:latin typeface="Poppins" panose="00000500000000000000" pitchFamily="2" charset="0"/>
              </a:rPr>
              <a:t>printf</a:t>
            </a:r>
            <a:r>
              <a:rPr lang="pt-BR" sz="2200" b="0" i="0" dirty="0">
                <a:solidFill>
                  <a:srgbClr val="1D2125"/>
                </a:solidFill>
                <a:effectLst/>
                <a:latin typeface="Poppins" panose="00000500000000000000" pitchFamily="2" charset="0"/>
              </a:rPr>
              <a:t> ("Conteúdo da variável ponteiro </a:t>
            </a:r>
            <a:r>
              <a:rPr lang="pt-BR" sz="2200" b="0" i="0" dirty="0" err="1">
                <a:solidFill>
                  <a:srgbClr val="1D2125"/>
                </a:solidFill>
                <a:effectLst/>
                <a:latin typeface="Poppins" panose="00000500000000000000" pitchFamily="2" charset="0"/>
              </a:rPr>
              <a:t>ptr</a:t>
            </a:r>
            <a:r>
              <a:rPr lang="pt-BR" sz="2200" b="0" i="0" dirty="0">
                <a:solidFill>
                  <a:srgbClr val="1D2125"/>
                </a:solidFill>
                <a:effectLst/>
                <a:latin typeface="Poppins" panose="00000500000000000000" pitchFamily="2" charset="0"/>
              </a:rPr>
              <a:t>: %p\n", </a:t>
            </a:r>
            <a:r>
              <a:rPr lang="pt-BR" sz="2200" b="0" i="0" dirty="0" err="1">
                <a:solidFill>
                  <a:srgbClr val="1D2125"/>
                </a:solidFill>
                <a:effectLst/>
                <a:latin typeface="Poppins" panose="00000500000000000000" pitchFamily="2" charset="0"/>
              </a:rPr>
              <a:t>ptr</a:t>
            </a:r>
            <a:r>
              <a:rPr lang="pt-BR" sz="2200" b="0" i="0" dirty="0">
                <a:solidFill>
                  <a:srgbClr val="1D2125"/>
                </a:solidFill>
                <a:effectLst/>
                <a:latin typeface="Poppins" panose="00000500000000000000" pitchFamily="2" charset="0"/>
              </a:rPr>
              <a:t>);</a:t>
            </a:r>
          </a:p>
          <a:p>
            <a:pPr marL="0" indent="0" algn="l">
              <a:buNone/>
            </a:pPr>
            <a:r>
              <a:rPr lang="pt-BR" sz="2200" b="0" i="0" dirty="0">
                <a:solidFill>
                  <a:srgbClr val="1D2125"/>
                </a:solidFill>
                <a:effectLst/>
                <a:latin typeface="Poppins" panose="00000500000000000000" pitchFamily="2" charset="0"/>
              </a:rPr>
              <a:t>    </a:t>
            </a:r>
            <a:r>
              <a:rPr lang="pt-BR" sz="2200" b="0" i="0" dirty="0" err="1">
                <a:solidFill>
                  <a:srgbClr val="1D2125"/>
                </a:solidFill>
                <a:effectLst/>
                <a:latin typeface="Poppins" panose="00000500000000000000" pitchFamily="2" charset="0"/>
              </a:rPr>
              <a:t>printf</a:t>
            </a:r>
            <a:r>
              <a:rPr lang="pt-BR" sz="2200" b="0" i="0" dirty="0">
                <a:solidFill>
                  <a:srgbClr val="1D2125"/>
                </a:solidFill>
                <a:effectLst/>
                <a:latin typeface="Poppins" panose="00000500000000000000" pitchFamily="2" charset="0"/>
              </a:rPr>
              <a:t> ("Endereço da variável ponteiro </a:t>
            </a:r>
            <a:r>
              <a:rPr lang="pt-BR" sz="2200" b="0" i="0" dirty="0" err="1">
                <a:solidFill>
                  <a:srgbClr val="1D2125"/>
                </a:solidFill>
                <a:effectLst/>
                <a:latin typeface="Poppins" panose="00000500000000000000" pitchFamily="2" charset="0"/>
              </a:rPr>
              <a:t>ptr</a:t>
            </a:r>
            <a:r>
              <a:rPr lang="pt-BR" sz="2200" b="0" i="0" dirty="0">
                <a:solidFill>
                  <a:srgbClr val="1D2125"/>
                </a:solidFill>
                <a:effectLst/>
                <a:latin typeface="Poppins" panose="00000500000000000000" pitchFamily="2" charset="0"/>
              </a:rPr>
              <a:t>: %p\n",&amp;</a:t>
            </a:r>
            <a:r>
              <a:rPr lang="pt-BR" sz="2200" b="0" i="0" dirty="0" err="1">
                <a:solidFill>
                  <a:srgbClr val="1D2125"/>
                </a:solidFill>
                <a:effectLst/>
                <a:latin typeface="Poppins" panose="00000500000000000000" pitchFamily="2" charset="0"/>
              </a:rPr>
              <a:t>ptr</a:t>
            </a:r>
            <a:r>
              <a:rPr lang="pt-BR" sz="2200" b="0" i="0" dirty="0">
                <a:solidFill>
                  <a:srgbClr val="1D2125"/>
                </a:solidFill>
                <a:effectLst/>
                <a:latin typeface="Poppins" panose="00000500000000000000" pitchFamily="2" charset="0"/>
              </a:rPr>
              <a:t>);</a:t>
            </a:r>
          </a:p>
          <a:p>
            <a:pPr marL="0" indent="0" algn="l">
              <a:buNone/>
            </a:pPr>
            <a:r>
              <a:rPr lang="pt-BR" sz="2200" b="0" i="0" dirty="0">
                <a:solidFill>
                  <a:srgbClr val="1D2125"/>
                </a:solidFill>
                <a:effectLst/>
                <a:latin typeface="Poppins" panose="00000500000000000000" pitchFamily="2" charset="0"/>
              </a:rPr>
              <a:t>    </a:t>
            </a:r>
            <a:r>
              <a:rPr lang="pt-BR" sz="2200" b="0" i="0" dirty="0" err="1">
                <a:solidFill>
                  <a:srgbClr val="1D2125"/>
                </a:solidFill>
                <a:effectLst/>
                <a:latin typeface="Poppins" panose="00000500000000000000" pitchFamily="2" charset="0"/>
              </a:rPr>
              <a:t>printf</a:t>
            </a:r>
            <a:r>
              <a:rPr lang="pt-BR" sz="2200" b="0" i="0" dirty="0">
                <a:solidFill>
                  <a:srgbClr val="1D2125"/>
                </a:solidFill>
                <a:effectLst/>
                <a:latin typeface="Poppins" panose="00000500000000000000" pitchFamily="2" charset="0"/>
              </a:rPr>
              <a:t> ("Valor da variável apontada por </a:t>
            </a:r>
            <a:r>
              <a:rPr lang="pt-BR" sz="2200" b="0" i="0" dirty="0" err="1">
                <a:solidFill>
                  <a:srgbClr val="1D2125"/>
                </a:solidFill>
                <a:effectLst/>
                <a:latin typeface="Poppins" panose="00000500000000000000" pitchFamily="2" charset="0"/>
              </a:rPr>
              <a:t>ptr</a:t>
            </a:r>
            <a:r>
              <a:rPr lang="pt-BR" sz="2200" b="0" i="0" dirty="0">
                <a:solidFill>
                  <a:srgbClr val="1D2125"/>
                </a:solidFill>
                <a:effectLst/>
                <a:latin typeface="Poppins" panose="00000500000000000000" pitchFamily="2" charset="0"/>
              </a:rPr>
              <a:t>: %d\n",*</a:t>
            </a:r>
            <a:r>
              <a:rPr lang="pt-BR" sz="2200" b="0" i="0" dirty="0" err="1">
                <a:solidFill>
                  <a:srgbClr val="1D2125"/>
                </a:solidFill>
                <a:effectLst/>
                <a:latin typeface="Poppins" panose="00000500000000000000" pitchFamily="2" charset="0"/>
              </a:rPr>
              <a:t>ptr</a:t>
            </a:r>
            <a:r>
              <a:rPr lang="pt-BR" sz="2200" b="0" i="0" dirty="0">
                <a:solidFill>
                  <a:srgbClr val="1D2125"/>
                </a:solidFill>
                <a:effectLst/>
                <a:latin typeface="Poppins" panose="00000500000000000000" pitchFamily="2" charset="0"/>
              </a:rPr>
              <a:t>);</a:t>
            </a:r>
          </a:p>
          <a:p>
            <a:pPr marL="0" indent="0" algn="l">
              <a:buNone/>
            </a:pPr>
            <a:r>
              <a:rPr lang="pt-BR" sz="2200" b="0" i="0" dirty="0">
                <a:solidFill>
                  <a:srgbClr val="1D2125"/>
                </a:solidFill>
                <a:effectLst/>
                <a:latin typeface="Poppins" panose="00000500000000000000" pitchFamily="2" charset="0"/>
              </a:rPr>
              <a:t>    </a:t>
            </a:r>
            <a:r>
              <a:rPr lang="pt-BR" sz="2200" b="0" i="0" dirty="0" err="1">
                <a:solidFill>
                  <a:srgbClr val="1D2125"/>
                </a:solidFill>
                <a:effectLst/>
                <a:latin typeface="Poppins" panose="00000500000000000000" pitchFamily="2" charset="0"/>
              </a:rPr>
              <a:t>return</a:t>
            </a:r>
            <a:r>
              <a:rPr lang="pt-BR" sz="2200" b="0" i="0" dirty="0">
                <a:solidFill>
                  <a:srgbClr val="1D2125"/>
                </a:solidFill>
                <a:effectLst/>
                <a:latin typeface="Poppins" panose="00000500000000000000" pitchFamily="2" charset="0"/>
              </a:rPr>
              <a:t>(0);</a:t>
            </a:r>
          </a:p>
          <a:p>
            <a:pPr marL="0" indent="0" algn="l">
              <a:buNone/>
            </a:pPr>
            <a:r>
              <a:rPr lang="pt-BR" sz="2200" b="0" i="0" dirty="0">
                <a:solidFill>
                  <a:srgbClr val="1D2125"/>
                </a:solidFill>
                <a:effectLst/>
                <a:latin typeface="Poppins" panose="00000500000000000000" pitchFamily="2" charset="0"/>
              </a:rPr>
              <a:t>}</a:t>
            </a:r>
          </a:p>
          <a:p>
            <a:pPr marL="0" indent="0">
              <a:buNone/>
            </a:pPr>
            <a:endParaRPr lang="pt-BR" dirty="0"/>
          </a:p>
        </p:txBody>
      </p:sp>
      <p:sp>
        <p:nvSpPr>
          <p:cNvPr id="7" name="Espaço Reservado para Número de Slide 6">
            <a:extLst>
              <a:ext uri="{FF2B5EF4-FFF2-40B4-BE49-F238E27FC236}">
                <a16:creationId xmlns:a16="http://schemas.microsoft.com/office/drawing/2014/main" id="{57D54826-23BE-A913-5BAF-A378C2945522}"/>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17</a:t>
            </a:fld>
            <a:endParaRPr lang="pt-BR" noProof="0">
              <a:solidFill>
                <a:prstClr val="black">
                  <a:tint val="75000"/>
                </a:prstClr>
              </a:solidFill>
            </a:endParaRPr>
          </a:p>
        </p:txBody>
      </p:sp>
      <p:cxnSp>
        <p:nvCxnSpPr>
          <p:cNvPr id="10" name="Conector reto 9">
            <a:extLst>
              <a:ext uri="{FF2B5EF4-FFF2-40B4-BE49-F238E27FC236}">
                <a16:creationId xmlns:a16="http://schemas.microsoft.com/office/drawing/2014/main" id="{17C6CC32-4515-B0C0-F663-03F92676160B}"/>
              </a:ext>
            </a:extLst>
          </p:cNvPr>
          <p:cNvCxnSpPr/>
          <p:nvPr/>
        </p:nvCxnSpPr>
        <p:spPr>
          <a:xfrm>
            <a:off x="2724346" y="4600280"/>
            <a:ext cx="4996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Conector reto 11">
            <a:extLst>
              <a:ext uri="{FF2B5EF4-FFF2-40B4-BE49-F238E27FC236}">
                <a16:creationId xmlns:a16="http://schemas.microsoft.com/office/drawing/2014/main" id="{9C02A581-BE45-4CCC-B802-352080F0A39C}"/>
              </a:ext>
            </a:extLst>
          </p:cNvPr>
          <p:cNvCxnSpPr/>
          <p:nvPr/>
        </p:nvCxnSpPr>
        <p:spPr>
          <a:xfrm flipV="1">
            <a:off x="3223967" y="1941922"/>
            <a:ext cx="0" cy="265835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ector de Seta Reta 13">
            <a:extLst>
              <a:ext uri="{FF2B5EF4-FFF2-40B4-BE49-F238E27FC236}">
                <a16:creationId xmlns:a16="http://schemas.microsoft.com/office/drawing/2014/main" id="{F0C1BA84-07BE-8BB4-AFBD-BD1A65703BC2}"/>
              </a:ext>
            </a:extLst>
          </p:cNvPr>
          <p:cNvCxnSpPr/>
          <p:nvPr/>
        </p:nvCxnSpPr>
        <p:spPr>
          <a:xfrm>
            <a:off x="3223967" y="1941922"/>
            <a:ext cx="57503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217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4864A-728E-2DCA-416A-5C3560510F0F}"/>
              </a:ext>
            </a:extLst>
          </p:cNvPr>
          <p:cNvSpPr>
            <a:spLocks noGrp="1"/>
          </p:cNvSpPr>
          <p:nvPr>
            <p:ph type="title"/>
          </p:nvPr>
        </p:nvSpPr>
        <p:spPr>
          <a:xfrm>
            <a:off x="838200" y="365125"/>
            <a:ext cx="3403862" cy="1325563"/>
          </a:xfrm>
        </p:spPr>
        <p:txBody>
          <a:bodyPr/>
          <a:lstStyle/>
          <a:p>
            <a:r>
              <a:rPr lang="pt-BR" dirty="0"/>
              <a:t>Exemplo</a:t>
            </a:r>
          </a:p>
        </p:txBody>
      </p:sp>
      <p:sp>
        <p:nvSpPr>
          <p:cNvPr id="3" name="Espaço Reservado para Conteúdo 2">
            <a:extLst>
              <a:ext uri="{FF2B5EF4-FFF2-40B4-BE49-F238E27FC236}">
                <a16:creationId xmlns:a16="http://schemas.microsoft.com/office/drawing/2014/main" id="{460FFD6C-70B9-2700-5DB9-7396CF5EDB4E}"/>
              </a:ext>
            </a:extLst>
          </p:cNvPr>
          <p:cNvSpPr>
            <a:spLocks noGrp="1"/>
          </p:cNvSpPr>
          <p:nvPr>
            <p:ph sz="half" idx="1"/>
          </p:nvPr>
        </p:nvSpPr>
        <p:spPr>
          <a:xfrm>
            <a:off x="310299" y="1825625"/>
            <a:ext cx="9116506" cy="3990713"/>
          </a:xfrm>
        </p:spPr>
        <p:txBody>
          <a:bodyPr>
            <a:normAutofit/>
          </a:bodyPr>
          <a:lstStyle/>
          <a:p>
            <a:pPr marL="0" indent="0" algn="l">
              <a:buNone/>
            </a:pPr>
            <a:r>
              <a:rPr lang="pt-BR" sz="2400" b="0" i="0" dirty="0">
                <a:solidFill>
                  <a:srgbClr val="1D2125"/>
                </a:solidFill>
                <a:effectLst/>
                <a:latin typeface="Poppins" panose="00000500000000000000" pitchFamily="2" charset="0"/>
              </a:rPr>
              <a:t>Rodando em repl.it:</a:t>
            </a:r>
          </a:p>
          <a:p>
            <a:pPr marL="0" indent="0">
              <a:buNone/>
            </a:pPr>
            <a:r>
              <a:rPr lang="pt-BR" sz="2400" b="0" i="0" dirty="0">
                <a:solidFill>
                  <a:srgbClr val="1D2125"/>
                </a:solidFill>
                <a:effectLst/>
                <a:latin typeface="Poppins" panose="00000500000000000000" pitchFamily="2" charset="0"/>
              </a:rPr>
              <a:t>           Conteúdo da variável valor: 27                                        </a:t>
            </a:r>
          </a:p>
          <a:p>
            <a:pPr marL="0" indent="0">
              <a:buNone/>
            </a:pPr>
            <a:r>
              <a:rPr lang="pt-BR" sz="2400" b="0" i="0" dirty="0">
                <a:solidFill>
                  <a:srgbClr val="1D2125"/>
                </a:solidFill>
                <a:effectLst/>
                <a:latin typeface="Poppins" panose="00000500000000000000" pitchFamily="2" charset="0"/>
              </a:rPr>
              <a:t>           Endereço da variável valor: 0x7ffea72669d8                </a:t>
            </a:r>
          </a:p>
          <a:p>
            <a:pPr marL="0" indent="0">
              <a:buNone/>
            </a:pPr>
            <a:r>
              <a:rPr lang="pt-BR" sz="2400" b="0" i="0" dirty="0">
                <a:solidFill>
                  <a:srgbClr val="1D2125"/>
                </a:solidFill>
                <a:effectLst/>
                <a:latin typeface="Poppins" panose="00000500000000000000" pitchFamily="2" charset="0"/>
              </a:rPr>
              <a:t>           Conteúdo da variável ponteiro </a:t>
            </a:r>
            <a:r>
              <a:rPr lang="pt-BR" sz="2400" b="0" i="0" dirty="0" err="1">
                <a:solidFill>
                  <a:srgbClr val="1D2125"/>
                </a:solidFill>
                <a:effectLst/>
                <a:latin typeface="Poppins" panose="00000500000000000000" pitchFamily="2" charset="0"/>
              </a:rPr>
              <a:t>ptr</a:t>
            </a:r>
            <a:r>
              <a:rPr lang="pt-BR" sz="2400" b="0" i="0" dirty="0">
                <a:solidFill>
                  <a:srgbClr val="1D2125"/>
                </a:solidFill>
                <a:effectLst/>
                <a:latin typeface="Poppins" panose="00000500000000000000" pitchFamily="2" charset="0"/>
              </a:rPr>
              <a:t>: 0x7ffea72669d8  </a:t>
            </a:r>
          </a:p>
          <a:p>
            <a:pPr marL="0" indent="0">
              <a:buNone/>
            </a:pPr>
            <a:r>
              <a:rPr lang="pt-BR" sz="2400" b="0" i="0" dirty="0">
                <a:solidFill>
                  <a:srgbClr val="1D2125"/>
                </a:solidFill>
                <a:effectLst/>
                <a:latin typeface="Poppins" panose="00000500000000000000" pitchFamily="2" charset="0"/>
              </a:rPr>
              <a:t>           Endereço da variável ponteiro </a:t>
            </a:r>
            <a:r>
              <a:rPr lang="pt-BR" sz="2400" b="0" i="0" dirty="0" err="1">
                <a:solidFill>
                  <a:srgbClr val="1D2125"/>
                </a:solidFill>
                <a:effectLst/>
                <a:latin typeface="Poppins" panose="00000500000000000000" pitchFamily="2" charset="0"/>
              </a:rPr>
              <a:t>ptr</a:t>
            </a:r>
            <a:r>
              <a:rPr lang="pt-BR" sz="2400" b="0" i="0" dirty="0">
                <a:solidFill>
                  <a:srgbClr val="1D2125"/>
                </a:solidFill>
                <a:effectLst/>
                <a:latin typeface="Poppins" panose="00000500000000000000" pitchFamily="2" charset="0"/>
              </a:rPr>
              <a:t>: 0x7ffea72669d0</a:t>
            </a:r>
          </a:p>
          <a:p>
            <a:pPr marL="0" indent="0">
              <a:buNone/>
            </a:pPr>
            <a:r>
              <a:rPr lang="pt-BR" sz="2400" b="0" i="0" dirty="0">
                <a:solidFill>
                  <a:srgbClr val="1D2125"/>
                </a:solidFill>
                <a:effectLst/>
                <a:latin typeface="Poppins" panose="00000500000000000000" pitchFamily="2" charset="0"/>
              </a:rPr>
              <a:t>           Valor da variável apontada por </a:t>
            </a:r>
            <a:r>
              <a:rPr lang="pt-BR" sz="2400" b="0" i="0" dirty="0" err="1">
                <a:solidFill>
                  <a:srgbClr val="1D2125"/>
                </a:solidFill>
                <a:effectLst/>
                <a:latin typeface="Poppins" panose="00000500000000000000" pitchFamily="2" charset="0"/>
              </a:rPr>
              <a:t>ptr</a:t>
            </a:r>
            <a:r>
              <a:rPr lang="pt-BR" sz="2400" b="0" i="0" dirty="0">
                <a:solidFill>
                  <a:srgbClr val="1D2125"/>
                </a:solidFill>
                <a:effectLst/>
                <a:latin typeface="Poppins" panose="00000500000000000000" pitchFamily="2" charset="0"/>
              </a:rPr>
              <a:t>: 27</a:t>
            </a:r>
          </a:p>
          <a:p>
            <a:pPr marL="0" indent="0">
              <a:buNone/>
            </a:pPr>
            <a:endParaRPr lang="pt-BR" dirty="0"/>
          </a:p>
        </p:txBody>
      </p:sp>
      <p:sp>
        <p:nvSpPr>
          <p:cNvPr id="7" name="Espaço Reservado para Número de Slide 6">
            <a:extLst>
              <a:ext uri="{FF2B5EF4-FFF2-40B4-BE49-F238E27FC236}">
                <a16:creationId xmlns:a16="http://schemas.microsoft.com/office/drawing/2014/main" id="{57D54826-23BE-A913-5BAF-A378C2945522}"/>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18</a:t>
            </a:fld>
            <a:endParaRPr lang="pt-BR" noProof="0">
              <a:solidFill>
                <a:prstClr val="black">
                  <a:tint val="75000"/>
                </a:prstClr>
              </a:solidFill>
            </a:endParaRPr>
          </a:p>
        </p:txBody>
      </p:sp>
      <p:sp>
        <p:nvSpPr>
          <p:cNvPr id="5" name="CaixaDeTexto 4">
            <a:extLst>
              <a:ext uri="{FF2B5EF4-FFF2-40B4-BE49-F238E27FC236}">
                <a16:creationId xmlns:a16="http://schemas.microsoft.com/office/drawing/2014/main" id="{9E46A279-EC29-F416-0D9E-9152F8CDCBAE}"/>
              </a:ext>
            </a:extLst>
          </p:cNvPr>
          <p:cNvSpPr txBox="1"/>
          <p:nvPr/>
        </p:nvSpPr>
        <p:spPr>
          <a:xfrm>
            <a:off x="9521072" y="2130458"/>
            <a:ext cx="1446230" cy="369332"/>
          </a:xfrm>
          <a:prstGeom prst="rect">
            <a:avLst/>
          </a:prstGeom>
          <a:noFill/>
        </p:spPr>
        <p:txBody>
          <a:bodyPr wrap="none" rtlCol="0">
            <a:spAutoFit/>
          </a:bodyPr>
          <a:lstStyle/>
          <a:p>
            <a:r>
              <a:rPr lang="pt-BR" dirty="0"/>
              <a:t>valor       %d</a:t>
            </a:r>
          </a:p>
        </p:txBody>
      </p:sp>
      <p:sp>
        <p:nvSpPr>
          <p:cNvPr id="6" name="CaixaDeTexto 5">
            <a:extLst>
              <a:ext uri="{FF2B5EF4-FFF2-40B4-BE49-F238E27FC236}">
                <a16:creationId xmlns:a16="http://schemas.microsoft.com/office/drawing/2014/main" id="{623FF95F-C83F-4CC2-0884-3737D9071F97}"/>
              </a:ext>
            </a:extLst>
          </p:cNvPr>
          <p:cNvSpPr txBox="1"/>
          <p:nvPr/>
        </p:nvSpPr>
        <p:spPr>
          <a:xfrm>
            <a:off x="9521072" y="2670470"/>
            <a:ext cx="1491114" cy="369332"/>
          </a:xfrm>
          <a:prstGeom prst="rect">
            <a:avLst/>
          </a:prstGeom>
          <a:noFill/>
        </p:spPr>
        <p:txBody>
          <a:bodyPr wrap="none" rtlCol="0">
            <a:spAutoFit/>
          </a:bodyPr>
          <a:lstStyle/>
          <a:p>
            <a:r>
              <a:rPr lang="pt-BR" dirty="0"/>
              <a:t>&amp;valor     %p</a:t>
            </a:r>
          </a:p>
        </p:txBody>
      </p:sp>
      <p:sp>
        <p:nvSpPr>
          <p:cNvPr id="8" name="CaixaDeTexto 7">
            <a:extLst>
              <a:ext uri="{FF2B5EF4-FFF2-40B4-BE49-F238E27FC236}">
                <a16:creationId xmlns:a16="http://schemas.microsoft.com/office/drawing/2014/main" id="{C206B6AA-BA1E-ABD2-B4EB-7A55456D3846}"/>
              </a:ext>
            </a:extLst>
          </p:cNvPr>
          <p:cNvSpPr txBox="1"/>
          <p:nvPr/>
        </p:nvSpPr>
        <p:spPr>
          <a:xfrm>
            <a:off x="9536029" y="3210482"/>
            <a:ext cx="1460656" cy="369332"/>
          </a:xfrm>
          <a:prstGeom prst="rect">
            <a:avLst/>
          </a:prstGeom>
          <a:noFill/>
        </p:spPr>
        <p:txBody>
          <a:bodyPr wrap="none" rtlCol="0">
            <a:spAutoFit/>
          </a:bodyPr>
          <a:lstStyle/>
          <a:p>
            <a:r>
              <a:rPr lang="pt-BR" dirty="0" err="1"/>
              <a:t>ptr</a:t>
            </a:r>
            <a:r>
              <a:rPr lang="pt-BR" dirty="0"/>
              <a:t>           %p</a:t>
            </a:r>
          </a:p>
        </p:txBody>
      </p:sp>
      <p:sp>
        <p:nvSpPr>
          <p:cNvPr id="9" name="CaixaDeTexto 8">
            <a:extLst>
              <a:ext uri="{FF2B5EF4-FFF2-40B4-BE49-F238E27FC236}">
                <a16:creationId xmlns:a16="http://schemas.microsoft.com/office/drawing/2014/main" id="{96C892AF-F7D5-218B-6DE5-BD200ABAE420}"/>
              </a:ext>
            </a:extLst>
          </p:cNvPr>
          <p:cNvSpPr txBox="1"/>
          <p:nvPr/>
        </p:nvSpPr>
        <p:spPr>
          <a:xfrm>
            <a:off x="9521072" y="3703392"/>
            <a:ext cx="1449436" cy="369332"/>
          </a:xfrm>
          <a:prstGeom prst="rect">
            <a:avLst/>
          </a:prstGeom>
          <a:noFill/>
        </p:spPr>
        <p:txBody>
          <a:bodyPr wrap="none" rtlCol="0">
            <a:spAutoFit/>
          </a:bodyPr>
          <a:lstStyle/>
          <a:p>
            <a:r>
              <a:rPr lang="pt-BR" dirty="0"/>
              <a:t>&amp;</a:t>
            </a:r>
            <a:r>
              <a:rPr lang="pt-BR" dirty="0" err="1"/>
              <a:t>ptr</a:t>
            </a:r>
            <a:r>
              <a:rPr lang="pt-BR" dirty="0"/>
              <a:t>        %p</a:t>
            </a:r>
          </a:p>
        </p:txBody>
      </p:sp>
      <p:sp>
        <p:nvSpPr>
          <p:cNvPr id="11" name="CaixaDeTexto 10">
            <a:extLst>
              <a:ext uri="{FF2B5EF4-FFF2-40B4-BE49-F238E27FC236}">
                <a16:creationId xmlns:a16="http://schemas.microsoft.com/office/drawing/2014/main" id="{AEDE44E2-D0F5-AFC6-369C-BAD3DDFF377B}"/>
              </a:ext>
            </a:extLst>
          </p:cNvPr>
          <p:cNvSpPr txBox="1"/>
          <p:nvPr/>
        </p:nvSpPr>
        <p:spPr>
          <a:xfrm>
            <a:off x="9536029" y="4216843"/>
            <a:ext cx="1449436" cy="369332"/>
          </a:xfrm>
          <a:prstGeom prst="rect">
            <a:avLst/>
          </a:prstGeom>
          <a:noFill/>
        </p:spPr>
        <p:txBody>
          <a:bodyPr wrap="none" rtlCol="0">
            <a:spAutoFit/>
          </a:bodyPr>
          <a:lstStyle/>
          <a:p>
            <a:r>
              <a:rPr lang="pt-BR" dirty="0"/>
              <a:t>*</a:t>
            </a:r>
            <a:r>
              <a:rPr lang="pt-BR" dirty="0" err="1"/>
              <a:t>ptr</a:t>
            </a:r>
            <a:r>
              <a:rPr lang="pt-BR" dirty="0"/>
              <a:t>         %d</a:t>
            </a:r>
          </a:p>
        </p:txBody>
      </p:sp>
      <p:sp>
        <p:nvSpPr>
          <p:cNvPr id="13" name="Retângulo 12">
            <a:extLst>
              <a:ext uri="{FF2B5EF4-FFF2-40B4-BE49-F238E27FC236}">
                <a16:creationId xmlns:a16="http://schemas.microsoft.com/office/drawing/2014/main" id="{F55C075A-49B9-FC82-78F1-AFF293657215}"/>
              </a:ext>
            </a:extLst>
          </p:cNvPr>
          <p:cNvSpPr/>
          <p:nvPr/>
        </p:nvSpPr>
        <p:spPr>
          <a:xfrm>
            <a:off x="2535812" y="5168235"/>
            <a:ext cx="2092750" cy="99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27</a:t>
            </a:r>
          </a:p>
        </p:txBody>
      </p:sp>
      <p:sp>
        <p:nvSpPr>
          <p:cNvPr id="15" name="Retângulo 14">
            <a:extLst>
              <a:ext uri="{FF2B5EF4-FFF2-40B4-BE49-F238E27FC236}">
                <a16:creationId xmlns:a16="http://schemas.microsoft.com/office/drawing/2014/main" id="{8B9FC13D-8FB2-0FFB-9A36-8F0554F0860B}"/>
              </a:ext>
            </a:extLst>
          </p:cNvPr>
          <p:cNvSpPr/>
          <p:nvPr/>
        </p:nvSpPr>
        <p:spPr>
          <a:xfrm>
            <a:off x="6454219" y="5083394"/>
            <a:ext cx="2340990" cy="108408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0x7ffea72669d8</a:t>
            </a:r>
          </a:p>
        </p:txBody>
      </p:sp>
      <p:sp>
        <p:nvSpPr>
          <p:cNvPr id="16" name="CaixaDeTexto 15">
            <a:extLst>
              <a:ext uri="{FF2B5EF4-FFF2-40B4-BE49-F238E27FC236}">
                <a16:creationId xmlns:a16="http://schemas.microsoft.com/office/drawing/2014/main" id="{F2DF1315-341C-C565-9024-E1FD75B0FC42}"/>
              </a:ext>
            </a:extLst>
          </p:cNvPr>
          <p:cNvSpPr txBox="1"/>
          <p:nvPr/>
        </p:nvSpPr>
        <p:spPr>
          <a:xfrm>
            <a:off x="6773450" y="6356350"/>
            <a:ext cx="1905586" cy="369332"/>
          </a:xfrm>
          <a:prstGeom prst="rect">
            <a:avLst/>
          </a:prstGeom>
          <a:noFill/>
        </p:spPr>
        <p:txBody>
          <a:bodyPr wrap="none" rtlCol="0">
            <a:spAutoFit/>
          </a:bodyPr>
          <a:lstStyle/>
          <a:p>
            <a:r>
              <a:rPr lang="pt-BR" dirty="0"/>
              <a:t>0x7ffea72669d0</a:t>
            </a:r>
          </a:p>
        </p:txBody>
      </p:sp>
      <p:sp>
        <p:nvSpPr>
          <p:cNvPr id="17" name="CaixaDeTexto 16">
            <a:extLst>
              <a:ext uri="{FF2B5EF4-FFF2-40B4-BE49-F238E27FC236}">
                <a16:creationId xmlns:a16="http://schemas.microsoft.com/office/drawing/2014/main" id="{0F7BB2EA-6ED5-42BA-890A-D9E52271E5BE}"/>
              </a:ext>
            </a:extLst>
          </p:cNvPr>
          <p:cNvSpPr txBox="1"/>
          <p:nvPr/>
        </p:nvSpPr>
        <p:spPr>
          <a:xfrm>
            <a:off x="6529633" y="4702909"/>
            <a:ext cx="487634" cy="369332"/>
          </a:xfrm>
          <a:prstGeom prst="rect">
            <a:avLst/>
          </a:prstGeom>
          <a:noFill/>
        </p:spPr>
        <p:txBody>
          <a:bodyPr wrap="none" rtlCol="0">
            <a:spAutoFit/>
          </a:bodyPr>
          <a:lstStyle/>
          <a:p>
            <a:r>
              <a:rPr lang="pt-BR" dirty="0" err="1"/>
              <a:t>ptr</a:t>
            </a:r>
            <a:endParaRPr lang="pt-BR" dirty="0"/>
          </a:p>
        </p:txBody>
      </p:sp>
      <p:sp>
        <p:nvSpPr>
          <p:cNvPr id="18" name="CaixaDeTexto 17">
            <a:extLst>
              <a:ext uri="{FF2B5EF4-FFF2-40B4-BE49-F238E27FC236}">
                <a16:creationId xmlns:a16="http://schemas.microsoft.com/office/drawing/2014/main" id="{19CAEE79-8300-281D-921C-99BDFFC8E3FC}"/>
              </a:ext>
            </a:extLst>
          </p:cNvPr>
          <p:cNvSpPr txBox="1"/>
          <p:nvPr/>
        </p:nvSpPr>
        <p:spPr>
          <a:xfrm>
            <a:off x="2535812" y="4702909"/>
            <a:ext cx="702436" cy="369332"/>
          </a:xfrm>
          <a:prstGeom prst="rect">
            <a:avLst/>
          </a:prstGeom>
          <a:noFill/>
        </p:spPr>
        <p:txBody>
          <a:bodyPr wrap="none" rtlCol="0">
            <a:spAutoFit/>
          </a:bodyPr>
          <a:lstStyle/>
          <a:p>
            <a:r>
              <a:rPr lang="pt-BR" dirty="0"/>
              <a:t>valor</a:t>
            </a:r>
          </a:p>
        </p:txBody>
      </p:sp>
      <p:sp>
        <p:nvSpPr>
          <p:cNvPr id="19" name="CaixaDeTexto 18">
            <a:extLst>
              <a:ext uri="{FF2B5EF4-FFF2-40B4-BE49-F238E27FC236}">
                <a16:creationId xmlns:a16="http://schemas.microsoft.com/office/drawing/2014/main" id="{F96C4B78-3497-8326-4EB2-4444AD6EE513}"/>
              </a:ext>
            </a:extLst>
          </p:cNvPr>
          <p:cNvSpPr txBox="1"/>
          <p:nvPr/>
        </p:nvSpPr>
        <p:spPr>
          <a:xfrm>
            <a:off x="2722976" y="6356514"/>
            <a:ext cx="1905586" cy="369332"/>
          </a:xfrm>
          <a:prstGeom prst="rect">
            <a:avLst/>
          </a:prstGeom>
          <a:noFill/>
        </p:spPr>
        <p:txBody>
          <a:bodyPr wrap="none" rtlCol="0">
            <a:spAutoFit/>
          </a:bodyPr>
          <a:lstStyle/>
          <a:p>
            <a:r>
              <a:rPr lang="pt-BR" dirty="0"/>
              <a:t>0x7ffea72669d8</a:t>
            </a:r>
          </a:p>
        </p:txBody>
      </p:sp>
    </p:spTree>
    <p:extLst>
      <p:ext uri="{BB962C8B-B14F-4D97-AF65-F5344CB8AC3E}">
        <p14:creationId xmlns:p14="http://schemas.microsoft.com/office/powerpoint/2010/main" val="3587648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CE52A-B3D1-6031-4357-1DF3B002BB7B}"/>
              </a:ext>
            </a:extLst>
          </p:cNvPr>
          <p:cNvSpPr>
            <a:spLocks noGrp="1"/>
          </p:cNvSpPr>
          <p:nvPr>
            <p:ph type="title"/>
          </p:nvPr>
        </p:nvSpPr>
        <p:spPr/>
        <p:txBody>
          <a:bodyPr/>
          <a:lstStyle/>
          <a:p>
            <a:r>
              <a:rPr lang="pt-BR" dirty="0"/>
              <a:t>Nova posição de memória</a:t>
            </a:r>
          </a:p>
        </p:txBody>
      </p:sp>
      <p:sp>
        <p:nvSpPr>
          <p:cNvPr id="5" name="Espaço Reservado para Número de Slide 4">
            <a:extLst>
              <a:ext uri="{FF2B5EF4-FFF2-40B4-BE49-F238E27FC236}">
                <a16:creationId xmlns:a16="http://schemas.microsoft.com/office/drawing/2014/main" id="{72C418EC-A9A0-19F5-1F65-BCEA703B5536}"/>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19</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735ACDEB-082E-DF23-6479-8CF32BB415FE}"/>
              </a:ext>
            </a:extLst>
          </p:cNvPr>
          <p:cNvSpPr>
            <a:spLocks noGrp="1"/>
          </p:cNvSpPr>
          <p:nvPr>
            <p:ph idx="1"/>
          </p:nvPr>
        </p:nvSpPr>
        <p:spPr/>
        <p:txBody>
          <a:bodyPr>
            <a:normAutofit fontScale="92500" lnSpcReduction="10000"/>
          </a:bodyPr>
          <a:lstStyle/>
          <a:p>
            <a:pPr marL="0" indent="0" algn="just">
              <a:lnSpc>
                <a:spcPct val="150000"/>
              </a:lnSpc>
              <a:buNone/>
            </a:pPr>
            <a:r>
              <a:rPr lang="pt-BR" sz="2400" b="0" i="0" dirty="0">
                <a:solidFill>
                  <a:srgbClr val="1D2125"/>
                </a:solidFill>
                <a:effectLst/>
                <a:latin typeface="Poppins" panose="00000500000000000000" pitchFamily="2" charset="0"/>
              </a:rPr>
              <a:t>Até aqui, vimos que os ponteiros podem apontar para posições de memórias já existentes no programa. Estas posições foram criadas na compilação do programa e o processo de criação das variáveis neste caso se chama alocação </a:t>
            </a:r>
            <a:r>
              <a:rPr lang="pt-BR" sz="2400" b="1" i="0" dirty="0">
                <a:solidFill>
                  <a:srgbClr val="1D2125"/>
                </a:solidFill>
                <a:effectLst/>
                <a:latin typeface="Poppins" panose="00000500000000000000" pitchFamily="2" charset="0"/>
              </a:rPr>
              <a:t>estática</a:t>
            </a:r>
            <a:r>
              <a:rPr lang="pt-BR" sz="2400" b="0" i="0" dirty="0">
                <a:solidFill>
                  <a:srgbClr val="1D2125"/>
                </a:solidFill>
                <a:effectLst/>
                <a:latin typeface="Poppins" panose="00000500000000000000" pitchFamily="2" charset="0"/>
              </a:rPr>
              <a:t> de memória. Ou seja, foram criadas em tempo de compilação e não podem ser mudadas. Mas é possível criar posições de memória em tempo de </a:t>
            </a:r>
            <a:r>
              <a:rPr lang="pt-BR" sz="2400" b="1" i="0" dirty="0">
                <a:solidFill>
                  <a:srgbClr val="1D2125"/>
                </a:solidFill>
                <a:effectLst/>
                <a:latin typeface="Poppins" panose="00000500000000000000" pitchFamily="2" charset="0"/>
              </a:rPr>
              <a:t>execução</a:t>
            </a:r>
            <a:r>
              <a:rPr lang="pt-BR" sz="2400" b="0" i="0" dirty="0">
                <a:solidFill>
                  <a:srgbClr val="1D2125"/>
                </a:solidFill>
                <a:effectLst/>
                <a:latin typeface="Poppins" panose="00000500000000000000" pitchFamily="2" charset="0"/>
              </a:rPr>
              <a:t>. Em outras palavras, a posição de memória não existia quando o programa iniciou, mas a partir de um comando, passará a existir. Legal, né?</a:t>
            </a:r>
            <a:endParaRPr lang="pt-BR" sz="2400" dirty="0"/>
          </a:p>
        </p:txBody>
      </p:sp>
    </p:spTree>
    <p:extLst>
      <p:ext uri="{BB962C8B-B14F-4D97-AF65-F5344CB8AC3E}">
        <p14:creationId xmlns:p14="http://schemas.microsoft.com/office/powerpoint/2010/main" val="67503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pt-BR">
                <a:solidFill>
                  <a:srgbClr val="FFFFFF"/>
                </a:solidFill>
              </a:rPr>
              <a:t>Agenda</a:t>
            </a:r>
            <a:endParaRPr lang="pt-BR"/>
          </a:p>
        </p:txBody>
      </p:sp>
      <p:sp>
        <p:nvSpPr>
          <p:cNvPr id="3" name="Espaço Reservado para Conteúdo 2">
            <a:extLst>
              <a:ext uri="{FF2B5EF4-FFF2-40B4-BE49-F238E27FC236}">
                <a16:creationId xmlns:a16="http://schemas.microsoft.com/office/drawing/2014/main" id="{869C3FD2-AF88-4EF1-AFB7-5D31BD5AA0BF}"/>
              </a:ext>
            </a:extLst>
          </p:cNvPr>
          <p:cNvSpPr>
            <a:spLocks noGrp="1"/>
          </p:cNvSpPr>
          <p:nvPr>
            <p:ph idx="1"/>
          </p:nvPr>
        </p:nvSpPr>
        <p:spPr/>
        <p:txBody>
          <a:bodyPr rtlCol="0"/>
          <a:lstStyle/>
          <a:p>
            <a:pPr marL="0" indent="0" rtl="0">
              <a:buNone/>
            </a:pPr>
            <a:r>
              <a:rPr lang="pt-BR" dirty="0"/>
              <a:t>Introdução</a:t>
            </a:r>
          </a:p>
          <a:p>
            <a:pPr marL="0" indent="0" rtl="0">
              <a:buNone/>
            </a:pPr>
            <a:r>
              <a:rPr lang="pt-BR" dirty="0"/>
              <a:t>Para que serve ponteiros?</a:t>
            </a:r>
          </a:p>
          <a:p>
            <a:pPr marL="0" indent="0" rtl="0">
              <a:buNone/>
            </a:pPr>
            <a:r>
              <a:rPr lang="pt-BR" dirty="0"/>
              <a:t>Exemplos</a:t>
            </a:r>
          </a:p>
          <a:p>
            <a:pPr marL="0" indent="0" rtl="0">
              <a:buNone/>
            </a:pPr>
            <a:r>
              <a:rPr lang="pt-BR" dirty="0"/>
              <a:t>Alocação de memória</a:t>
            </a:r>
          </a:p>
          <a:p>
            <a:pPr marL="0" indent="0" rtl="0">
              <a:buNone/>
            </a:pPr>
            <a:r>
              <a:rPr lang="pt-BR" dirty="0"/>
              <a:t>     estática</a:t>
            </a:r>
          </a:p>
          <a:p>
            <a:pPr marL="0" indent="0" rtl="0">
              <a:buNone/>
            </a:pPr>
            <a:r>
              <a:rPr lang="pt-BR"/>
              <a:t>     dinâmica</a:t>
            </a:r>
            <a:endParaRPr lang="pt-BR" dirty="0"/>
          </a:p>
          <a:p>
            <a:pPr marL="0" indent="0" rtl="0">
              <a:buNone/>
            </a:pPr>
            <a:endParaRPr lang="pt-BR" dirty="0"/>
          </a:p>
        </p:txBody>
      </p:sp>
      <p:sp>
        <p:nvSpPr>
          <p:cNvPr id="6" name="Espaço Reservado para o Número do Slide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CE52A-B3D1-6031-4357-1DF3B002BB7B}"/>
              </a:ext>
            </a:extLst>
          </p:cNvPr>
          <p:cNvSpPr>
            <a:spLocks noGrp="1"/>
          </p:cNvSpPr>
          <p:nvPr>
            <p:ph type="title"/>
          </p:nvPr>
        </p:nvSpPr>
        <p:spPr/>
        <p:txBody>
          <a:bodyPr/>
          <a:lstStyle/>
          <a:p>
            <a:r>
              <a:rPr lang="pt-BR" dirty="0"/>
              <a:t>Nova posição de memória</a:t>
            </a:r>
          </a:p>
        </p:txBody>
      </p:sp>
      <p:sp>
        <p:nvSpPr>
          <p:cNvPr id="5" name="Espaço Reservado para Número de Slide 4">
            <a:extLst>
              <a:ext uri="{FF2B5EF4-FFF2-40B4-BE49-F238E27FC236}">
                <a16:creationId xmlns:a16="http://schemas.microsoft.com/office/drawing/2014/main" id="{72C418EC-A9A0-19F5-1F65-BCEA703B5536}"/>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20</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735ACDEB-082E-DF23-6479-8CF32BB415FE}"/>
              </a:ext>
            </a:extLst>
          </p:cNvPr>
          <p:cNvSpPr>
            <a:spLocks noGrp="1"/>
          </p:cNvSpPr>
          <p:nvPr>
            <p:ph idx="1"/>
          </p:nvPr>
        </p:nvSpPr>
        <p:spPr/>
        <p:txBody>
          <a:bodyPr>
            <a:normAutofit/>
          </a:bodyPr>
          <a:lstStyle/>
          <a:p>
            <a:pPr marL="0" indent="0" algn="just" rtl="0">
              <a:lnSpc>
                <a:spcPct val="150000"/>
              </a:lnSpc>
              <a:buNone/>
            </a:pPr>
            <a:r>
              <a:rPr lang="pt-BR" sz="2000" b="0" i="0" dirty="0">
                <a:solidFill>
                  <a:srgbClr val="1D2125"/>
                </a:solidFill>
                <a:effectLst/>
                <a:latin typeface="Poppins" panose="00000500000000000000" pitchFamily="2" charset="0"/>
              </a:rPr>
              <a:t>Para variáveis simples iguais as que vimos até agora, nada de novo. Mas, em breve, veremos vetores e matrizes e isso será bem interessante. </a:t>
            </a:r>
          </a:p>
          <a:p>
            <a:pPr marL="0" indent="0" algn="just" rtl="0">
              <a:lnSpc>
                <a:spcPct val="150000"/>
              </a:lnSpc>
              <a:buNone/>
            </a:pPr>
            <a:r>
              <a:rPr lang="pt-BR" sz="2000" b="0" i="0" dirty="0">
                <a:solidFill>
                  <a:srgbClr val="1D2125"/>
                </a:solidFill>
                <a:effectLst/>
                <a:latin typeface="Poppins" panose="00000500000000000000" pitchFamily="2" charset="0"/>
              </a:rPr>
              <a:t>Por enquanto, vamos criar uma nova variável (uma nova posição de memória).  Precisaremos ter um ponteiro. Que tal um ponteiro para </a:t>
            </a:r>
            <a:r>
              <a:rPr lang="pt-BR" sz="2000" b="0" i="0" dirty="0" err="1">
                <a:solidFill>
                  <a:srgbClr val="1D2125"/>
                </a:solidFill>
                <a:effectLst/>
                <a:latin typeface="Poppins" panose="00000500000000000000" pitchFamily="2" charset="0"/>
              </a:rPr>
              <a:t>floats</a:t>
            </a:r>
            <a:r>
              <a:rPr lang="pt-BR" sz="2000" b="0" i="0" dirty="0">
                <a:solidFill>
                  <a:srgbClr val="1D2125"/>
                </a:solidFill>
                <a:effectLst/>
                <a:latin typeface="Poppins" panose="00000500000000000000" pitchFamily="2" charset="0"/>
              </a:rPr>
              <a:t>?</a:t>
            </a:r>
          </a:p>
          <a:p>
            <a:pPr marL="0" indent="0" algn="just" rtl="0">
              <a:lnSpc>
                <a:spcPct val="150000"/>
              </a:lnSpc>
              <a:buNone/>
            </a:pPr>
            <a:r>
              <a:rPr lang="pt-BR" sz="2000" b="0" i="0" dirty="0">
                <a:solidFill>
                  <a:srgbClr val="1D2125"/>
                </a:solidFill>
                <a:effectLst/>
                <a:latin typeface="Poppins" panose="00000500000000000000" pitchFamily="2" charset="0"/>
              </a:rPr>
              <a:t>     </a:t>
            </a:r>
            <a:r>
              <a:rPr lang="pt-BR" sz="2000" b="0" i="0" dirty="0" err="1">
                <a:solidFill>
                  <a:srgbClr val="1D2125"/>
                </a:solidFill>
                <a:effectLst/>
                <a:latin typeface="Poppins" panose="00000500000000000000" pitchFamily="2" charset="0"/>
              </a:rPr>
              <a:t>float</a:t>
            </a:r>
            <a:r>
              <a:rPr lang="pt-BR" sz="2000" b="0" i="0" dirty="0">
                <a:solidFill>
                  <a:srgbClr val="1D2125"/>
                </a:solidFill>
                <a:effectLst/>
                <a:latin typeface="Poppins" panose="00000500000000000000" pitchFamily="2" charset="0"/>
              </a:rPr>
              <a:t> *p;</a:t>
            </a:r>
          </a:p>
        </p:txBody>
      </p:sp>
      <p:sp>
        <p:nvSpPr>
          <p:cNvPr id="4" name="CaixaDeTexto 3">
            <a:extLst>
              <a:ext uri="{FF2B5EF4-FFF2-40B4-BE49-F238E27FC236}">
                <a16:creationId xmlns:a16="http://schemas.microsoft.com/office/drawing/2014/main" id="{0175F779-CBB8-2C4E-F97B-FCA027533C8E}"/>
              </a:ext>
            </a:extLst>
          </p:cNvPr>
          <p:cNvSpPr txBox="1"/>
          <p:nvPr/>
        </p:nvSpPr>
        <p:spPr>
          <a:xfrm>
            <a:off x="838200" y="4697700"/>
            <a:ext cx="10515600" cy="1431802"/>
          </a:xfrm>
          <a:prstGeom prst="rect">
            <a:avLst/>
          </a:prstGeom>
          <a:noFill/>
        </p:spPr>
        <p:txBody>
          <a:bodyPr wrap="square">
            <a:spAutoFit/>
          </a:bodyPr>
          <a:lstStyle/>
          <a:p>
            <a:pPr algn="just">
              <a:lnSpc>
                <a:spcPct val="150000"/>
              </a:lnSpc>
            </a:pPr>
            <a:r>
              <a:rPr lang="pt-BR" sz="2000" b="0" i="0" dirty="0">
                <a:solidFill>
                  <a:srgbClr val="1D2125"/>
                </a:solidFill>
                <a:effectLst/>
                <a:latin typeface="Poppins" panose="00000500000000000000" pitchFamily="2" charset="0"/>
              </a:rPr>
              <a:t>O ponteiro p não está apontando para lugar nenhum. E não queremos que ele aponte para uma variável que já existe. Queremos que aponte para uma nova posição de memória!!!</a:t>
            </a:r>
            <a:endParaRPr lang="pt-BR" sz="2000" dirty="0"/>
          </a:p>
        </p:txBody>
      </p:sp>
    </p:spTree>
    <p:extLst>
      <p:ext uri="{BB962C8B-B14F-4D97-AF65-F5344CB8AC3E}">
        <p14:creationId xmlns:p14="http://schemas.microsoft.com/office/powerpoint/2010/main" val="101925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CE52A-B3D1-6031-4357-1DF3B002BB7B}"/>
              </a:ext>
            </a:extLst>
          </p:cNvPr>
          <p:cNvSpPr>
            <a:spLocks noGrp="1"/>
          </p:cNvSpPr>
          <p:nvPr>
            <p:ph type="title"/>
          </p:nvPr>
        </p:nvSpPr>
        <p:spPr/>
        <p:txBody>
          <a:bodyPr/>
          <a:lstStyle/>
          <a:p>
            <a:r>
              <a:rPr lang="pt-BR" dirty="0"/>
              <a:t>Nova posição de memória</a:t>
            </a:r>
          </a:p>
        </p:txBody>
      </p:sp>
      <p:sp>
        <p:nvSpPr>
          <p:cNvPr id="5" name="Espaço Reservado para Número de Slide 4">
            <a:extLst>
              <a:ext uri="{FF2B5EF4-FFF2-40B4-BE49-F238E27FC236}">
                <a16:creationId xmlns:a16="http://schemas.microsoft.com/office/drawing/2014/main" id="{72C418EC-A9A0-19F5-1F65-BCEA703B5536}"/>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21</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735ACDEB-082E-DF23-6479-8CF32BB415FE}"/>
              </a:ext>
            </a:extLst>
          </p:cNvPr>
          <p:cNvSpPr>
            <a:spLocks noGrp="1"/>
          </p:cNvSpPr>
          <p:nvPr>
            <p:ph idx="1"/>
          </p:nvPr>
        </p:nvSpPr>
        <p:spPr>
          <a:xfrm>
            <a:off x="838200" y="1911096"/>
            <a:ext cx="10515600" cy="794397"/>
          </a:xfrm>
        </p:spPr>
        <p:txBody>
          <a:bodyPr>
            <a:normAutofit/>
          </a:bodyPr>
          <a:lstStyle/>
          <a:p>
            <a:pPr marL="0" indent="0" algn="just" rtl="0">
              <a:lnSpc>
                <a:spcPct val="150000"/>
              </a:lnSpc>
              <a:buNone/>
            </a:pPr>
            <a:r>
              <a:rPr lang="pt-BR" sz="2000" b="0" i="0" dirty="0">
                <a:solidFill>
                  <a:srgbClr val="1D2125"/>
                </a:solidFill>
                <a:effectLst/>
                <a:latin typeface="Poppins" panose="00000500000000000000" pitchFamily="2" charset="0"/>
              </a:rPr>
              <a:t>     p = (</a:t>
            </a:r>
            <a:r>
              <a:rPr lang="pt-BR" sz="2000" b="0" i="0" dirty="0" err="1">
                <a:solidFill>
                  <a:srgbClr val="1D2125"/>
                </a:solidFill>
                <a:effectLst/>
                <a:latin typeface="Poppins" panose="00000500000000000000" pitchFamily="2" charset="0"/>
              </a:rPr>
              <a:t>float</a:t>
            </a:r>
            <a:r>
              <a:rPr lang="pt-BR" sz="2000" b="0" i="0" dirty="0">
                <a:solidFill>
                  <a:srgbClr val="1D2125"/>
                </a:solidFill>
                <a:effectLst/>
                <a:latin typeface="Poppins" panose="00000500000000000000" pitchFamily="2" charset="0"/>
              </a:rPr>
              <a:t> *) </a:t>
            </a:r>
            <a:r>
              <a:rPr lang="pt-BR" sz="2000" b="0" i="0" dirty="0" err="1">
                <a:solidFill>
                  <a:srgbClr val="1D2125"/>
                </a:solidFill>
                <a:effectLst/>
                <a:latin typeface="Poppins" panose="00000500000000000000" pitchFamily="2" charset="0"/>
              </a:rPr>
              <a:t>malloc</a:t>
            </a:r>
            <a:r>
              <a:rPr lang="pt-BR" sz="2000" b="0" i="0" dirty="0">
                <a:solidFill>
                  <a:srgbClr val="1D2125"/>
                </a:solidFill>
                <a:effectLst/>
                <a:latin typeface="Poppins" panose="00000500000000000000" pitchFamily="2" charset="0"/>
              </a:rPr>
              <a:t>(</a:t>
            </a:r>
            <a:r>
              <a:rPr lang="pt-BR" sz="2000" b="0" i="0" dirty="0" err="1">
                <a:solidFill>
                  <a:srgbClr val="1D2125"/>
                </a:solidFill>
                <a:effectLst/>
                <a:latin typeface="Poppins" panose="00000500000000000000" pitchFamily="2" charset="0"/>
              </a:rPr>
              <a:t>sizeof</a:t>
            </a:r>
            <a:r>
              <a:rPr lang="pt-BR" sz="2000" b="0" i="0" dirty="0">
                <a:solidFill>
                  <a:srgbClr val="1D2125"/>
                </a:solidFill>
                <a:effectLst/>
                <a:latin typeface="Poppins" panose="00000500000000000000" pitchFamily="2" charset="0"/>
              </a:rPr>
              <a:t>(</a:t>
            </a:r>
            <a:r>
              <a:rPr lang="pt-BR" sz="2000" b="0" i="0" dirty="0" err="1">
                <a:solidFill>
                  <a:srgbClr val="1D2125"/>
                </a:solidFill>
                <a:effectLst/>
                <a:latin typeface="Poppins" panose="00000500000000000000" pitchFamily="2" charset="0"/>
              </a:rPr>
              <a:t>float</a:t>
            </a:r>
            <a:r>
              <a:rPr lang="pt-BR" sz="2000" b="0" i="0" dirty="0">
                <a:solidFill>
                  <a:srgbClr val="1D2125"/>
                </a:solidFill>
                <a:effectLst/>
                <a:latin typeface="Poppins" panose="00000500000000000000" pitchFamily="2" charset="0"/>
              </a:rPr>
              <a:t>));</a:t>
            </a:r>
          </a:p>
        </p:txBody>
      </p:sp>
      <p:sp>
        <p:nvSpPr>
          <p:cNvPr id="4" name="CaixaDeTexto 3">
            <a:extLst>
              <a:ext uri="{FF2B5EF4-FFF2-40B4-BE49-F238E27FC236}">
                <a16:creationId xmlns:a16="http://schemas.microsoft.com/office/drawing/2014/main" id="{0175F779-CBB8-2C4E-F97B-FCA027533C8E}"/>
              </a:ext>
            </a:extLst>
          </p:cNvPr>
          <p:cNvSpPr txBox="1"/>
          <p:nvPr/>
        </p:nvSpPr>
        <p:spPr>
          <a:xfrm>
            <a:off x="677944" y="2444070"/>
            <a:ext cx="5418056" cy="3271986"/>
          </a:xfrm>
          <a:prstGeom prst="rect">
            <a:avLst/>
          </a:prstGeom>
          <a:noFill/>
        </p:spPr>
        <p:txBody>
          <a:bodyPr wrap="square">
            <a:spAutoFit/>
          </a:bodyPr>
          <a:lstStyle/>
          <a:p>
            <a:pPr algn="just">
              <a:lnSpc>
                <a:spcPct val="150000"/>
              </a:lnSpc>
            </a:pPr>
            <a:r>
              <a:rPr lang="pt-BR" sz="2000" b="0" i="0" dirty="0">
                <a:solidFill>
                  <a:srgbClr val="1D2125"/>
                </a:solidFill>
                <a:effectLst/>
                <a:latin typeface="Poppins" panose="00000500000000000000" pitchFamily="2" charset="0"/>
              </a:rPr>
              <a:t>       </a:t>
            </a:r>
            <a:r>
              <a:rPr lang="pt-BR" sz="2000" b="0" i="0" dirty="0" err="1">
                <a:solidFill>
                  <a:srgbClr val="1D2125"/>
                </a:solidFill>
                <a:effectLst/>
                <a:latin typeface="Poppins" panose="00000500000000000000" pitchFamily="2" charset="0"/>
              </a:rPr>
              <a:t>if</a:t>
            </a:r>
            <a:r>
              <a:rPr lang="pt-BR" sz="2000" b="0" i="0" dirty="0">
                <a:solidFill>
                  <a:srgbClr val="1D2125"/>
                </a:solidFill>
                <a:effectLst/>
                <a:latin typeface="Poppins" panose="00000500000000000000" pitchFamily="2" charset="0"/>
              </a:rPr>
              <a:t> (p == NULL)</a:t>
            </a:r>
          </a:p>
          <a:p>
            <a:pPr algn="just">
              <a:lnSpc>
                <a:spcPct val="150000"/>
              </a:lnSpc>
            </a:pPr>
            <a:r>
              <a:rPr lang="pt-BR" sz="2000" dirty="0">
                <a:solidFill>
                  <a:srgbClr val="1D2125"/>
                </a:solidFill>
                <a:latin typeface="Poppins" panose="00000500000000000000" pitchFamily="2" charset="0"/>
              </a:rPr>
              <a:t>           </a:t>
            </a:r>
            <a:r>
              <a:rPr lang="pt-BR" sz="2000" dirty="0" err="1">
                <a:solidFill>
                  <a:srgbClr val="1D2125"/>
                </a:solidFill>
                <a:latin typeface="Poppins" panose="00000500000000000000" pitchFamily="2" charset="0"/>
              </a:rPr>
              <a:t>return</a:t>
            </a:r>
            <a:r>
              <a:rPr lang="pt-BR" sz="2000" dirty="0">
                <a:solidFill>
                  <a:srgbClr val="1D2125"/>
                </a:solidFill>
                <a:latin typeface="Poppins" panose="00000500000000000000" pitchFamily="2" charset="0"/>
              </a:rPr>
              <a:t> (1);</a:t>
            </a:r>
          </a:p>
          <a:p>
            <a:pPr algn="just">
              <a:lnSpc>
                <a:spcPct val="150000"/>
              </a:lnSpc>
            </a:pPr>
            <a:r>
              <a:rPr lang="pt-BR" sz="2000" dirty="0">
                <a:solidFill>
                  <a:srgbClr val="1D2125"/>
                </a:solidFill>
                <a:latin typeface="Poppins" panose="00000500000000000000" pitchFamily="2" charset="0"/>
              </a:rPr>
              <a:t>       *p = 10.5;</a:t>
            </a:r>
          </a:p>
          <a:p>
            <a:pPr algn="just">
              <a:lnSpc>
                <a:spcPct val="150000"/>
              </a:lnSpc>
            </a:pPr>
            <a:r>
              <a:rPr lang="pt-BR" sz="2000" dirty="0">
                <a:solidFill>
                  <a:srgbClr val="1D2125"/>
                </a:solidFill>
                <a:latin typeface="Poppins" panose="00000500000000000000" pitchFamily="2" charset="0"/>
              </a:rPr>
              <a:t>       </a:t>
            </a:r>
            <a:r>
              <a:rPr lang="pt-BR" sz="2000" dirty="0" err="1">
                <a:solidFill>
                  <a:srgbClr val="1D2125"/>
                </a:solidFill>
                <a:latin typeface="Poppins" panose="00000500000000000000" pitchFamily="2" charset="0"/>
              </a:rPr>
              <a:t>printf</a:t>
            </a:r>
            <a:r>
              <a:rPr lang="pt-BR" sz="2000" dirty="0">
                <a:solidFill>
                  <a:srgbClr val="1D2125"/>
                </a:solidFill>
                <a:latin typeface="Poppins" panose="00000500000000000000" pitchFamily="2" charset="0"/>
              </a:rPr>
              <a:t>(“%f \n”,*p);</a:t>
            </a:r>
          </a:p>
          <a:p>
            <a:pPr algn="just">
              <a:lnSpc>
                <a:spcPct val="150000"/>
              </a:lnSpc>
            </a:pPr>
            <a:r>
              <a:rPr lang="pt-BR" sz="2000" dirty="0">
                <a:solidFill>
                  <a:srgbClr val="1D2125"/>
                </a:solidFill>
                <a:latin typeface="Poppins" panose="00000500000000000000" pitchFamily="2" charset="0"/>
              </a:rPr>
              <a:t>       </a:t>
            </a:r>
            <a:r>
              <a:rPr lang="pt-BR" sz="2000" dirty="0" err="1">
                <a:solidFill>
                  <a:srgbClr val="1D2125"/>
                </a:solidFill>
                <a:latin typeface="Poppins" panose="00000500000000000000" pitchFamily="2" charset="0"/>
              </a:rPr>
              <a:t>free</a:t>
            </a:r>
            <a:r>
              <a:rPr lang="pt-BR" sz="2000" dirty="0">
                <a:solidFill>
                  <a:srgbClr val="1D2125"/>
                </a:solidFill>
                <a:latin typeface="Poppins" panose="00000500000000000000" pitchFamily="2" charset="0"/>
              </a:rPr>
              <a:t>(p);</a:t>
            </a:r>
          </a:p>
          <a:p>
            <a:pPr algn="just">
              <a:lnSpc>
                <a:spcPct val="150000"/>
              </a:lnSpc>
            </a:pPr>
            <a:r>
              <a:rPr lang="pt-BR" sz="2000" dirty="0">
                <a:solidFill>
                  <a:srgbClr val="1D2125"/>
                </a:solidFill>
                <a:latin typeface="Poppins" panose="00000500000000000000" pitchFamily="2" charset="0"/>
              </a:rPr>
              <a:t>       </a:t>
            </a:r>
            <a:r>
              <a:rPr lang="pt-BR" sz="2000" dirty="0" err="1">
                <a:solidFill>
                  <a:srgbClr val="1D2125"/>
                </a:solidFill>
                <a:latin typeface="Poppins" panose="00000500000000000000" pitchFamily="2" charset="0"/>
              </a:rPr>
              <a:t>return</a:t>
            </a:r>
            <a:r>
              <a:rPr lang="pt-BR" sz="2000" dirty="0">
                <a:solidFill>
                  <a:srgbClr val="1D2125"/>
                </a:solidFill>
                <a:latin typeface="Poppins" panose="00000500000000000000" pitchFamily="2" charset="0"/>
              </a:rPr>
              <a:t>(0);</a:t>
            </a:r>
          </a:p>
          <a:p>
            <a:pPr algn="just">
              <a:lnSpc>
                <a:spcPct val="150000"/>
              </a:lnSpc>
            </a:pPr>
            <a:endParaRPr lang="pt-BR" sz="2000" dirty="0"/>
          </a:p>
        </p:txBody>
      </p:sp>
      <p:sp>
        <p:nvSpPr>
          <p:cNvPr id="7" name="CaixaDeTexto 6">
            <a:extLst>
              <a:ext uri="{FF2B5EF4-FFF2-40B4-BE49-F238E27FC236}">
                <a16:creationId xmlns:a16="http://schemas.microsoft.com/office/drawing/2014/main" id="{A461F266-EEEA-651C-AEE0-BAC0E84D3823}"/>
              </a:ext>
            </a:extLst>
          </p:cNvPr>
          <p:cNvSpPr txBox="1"/>
          <p:nvPr/>
        </p:nvSpPr>
        <p:spPr>
          <a:xfrm>
            <a:off x="6097572" y="1911096"/>
            <a:ext cx="5742494" cy="2959849"/>
          </a:xfrm>
          <a:prstGeom prst="rect">
            <a:avLst/>
          </a:prstGeom>
          <a:noFill/>
          <a:ln>
            <a:solidFill>
              <a:schemeClr val="accent3"/>
            </a:solidFill>
          </a:ln>
        </p:spPr>
        <p:txBody>
          <a:bodyPr wrap="square">
            <a:spAutoFit/>
          </a:bodyPr>
          <a:lstStyle/>
          <a:p>
            <a:pPr algn="just">
              <a:lnSpc>
                <a:spcPct val="150000"/>
              </a:lnSpc>
            </a:pPr>
            <a:r>
              <a:rPr lang="pt-BR" b="0" i="0" dirty="0">
                <a:solidFill>
                  <a:srgbClr val="1D2125"/>
                </a:solidFill>
                <a:effectLst/>
                <a:latin typeface="Poppins" panose="00000500000000000000" pitchFamily="2" charset="0"/>
              </a:rPr>
              <a:t>Considere </a:t>
            </a:r>
            <a:r>
              <a:rPr lang="pt-BR" b="0" i="0" dirty="0" err="1">
                <a:solidFill>
                  <a:srgbClr val="1D2125"/>
                </a:solidFill>
                <a:effectLst/>
                <a:latin typeface="Poppins" panose="00000500000000000000" pitchFamily="2" charset="0"/>
              </a:rPr>
              <a:t>malloc</a:t>
            </a:r>
            <a:r>
              <a:rPr lang="pt-BR" b="0" i="0" dirty="0">
                <a:solidFill>
                  <a:srgbClr val="1D2125"/>
                </a:solidFill>
                <a:effectLst/>
                <a:latin typeface="Poppins" panose="00000500000000000000" pitchFamily="2" charset="0"/>
              </a:rPr>
              <a:t> como o empréstimo de um livro e </a:t>
            </a:r>
            <a:r>
              <a:rPr lang="pt-BR" b="0" i="0" dirty="0" err="1">
                <a:solidFill>
                  <a:srgbClr val="1D2125"/>
                </a:solidFill>
                <a:effectLst/>
                <a:latin typeface="Poppins" panose="00000500000000000000" pitchFamily="2" charset="0"/>
              </a:rPr>
              <a:t>free</a:t>
            </a:r>
            <a:r>
              <a:rPr lang="pt-BR" b="0" i="0" dirty="0">
                <a:solidFill>
                  <a:srgbClr val="1D2125"/>
                </a:solidFill>
                <a:effectLst/>
                <a:latin typeface="Poppins" panose="00000500000000000000" pitchFamily="2" charset="0"/>
              </a:rPr>
              <a:t> a devolução de um livro para a biblioteca.  Quando você empresta um livro, tem um livro a menos na biblioteca para ser emprestado. Quando você devolve, ele volta a ficar disponível para que outra pessoa possa emprestá-lo.</a:t>
            </a:r>
            <a:endParaRPr lang="pt-BR" dirty="0"/>
          </a:p>
        </p:txBody>
      </p:sp>
    </p:spTree>
    <p:extLst>
      <p:ext uri="{BB962C8B-B14F-4D97-AF65-F5344CB8AC3E}">
        <p14:creationId xmlns:p14="http://schemas.microsoft.com/office/powerpoint/2010/main" val="4285802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22</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911096"/>
            <a:ext cx="10515600" cy="685225"/>
          </a:xfrm>
        </p:spPr>
        <p:txBody>
          <a:bodyPr/>
          <a:lstStyle/>
          <a:p>
            <a:r>
              <a:rPr lang="pt-BR" dirty="0"/>
              <a:t>Ponteiro é:</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2202025" y="2472613"/>
            <a:ext cx="8082597" cy="2604880"/>
          </a:xfrm>
          <a:prstGeom prst="rect">
            <a:avLst/>
          </a:prstGeom>
          <a:noFill/>
        </p:spPr>
        <p:txBody>
          <a:bodyPr wrap="none" rtlCol="0">
            <a:spAutoFit/>
          </a:bodyPr>
          <a:lstStyle/>
          <a:p>
            <a:pPr marL="342900" indent="-342900">
              <a:lnSpc>
                <a:spcPct val="150000"/>
              </a:lnSpc>
              <a:buAutoNum type="alphaLcPeriod"/>
            </a:pPr>
            <a:r>
              <a:rPr lang="pt-BR" sz="2800" dirty="0"/>
              <a:t>Uma variável</a:t>
            </a:r>
          </a:p>
          <a:p>
            <a:pPr marL="342900" indent="-342900">
              <a:lnSpc>
                <a:spcPct val="150000"/>
              </a:lnSpc>
              <a:buAutoNum type="alphaLcPeriod"/>
            </a:pPr>
            <a:r>
              <a:rPr lang="pt-BR" sz="2800" dirty="0"/>
              <a:t>O indicador da próxima variável a ser passada</a:t>
            </a:r>
          </a:p>
          <a:p>
            <a:pPr marL="342900" indent="-342900">
              <a:lnSpc>
                <a:spcPct val="150000"/>
              </a:lnSpc>
              <a:buAutoNum type="alphaLcPeriod"/>
            </a:pPr>
            <a:r>
              <a:rPr lang="pt-BR" sz="2800" dirty="0"/>
              <a:t>Endereço que aponta para uma variável</a:t>
            </a:r>
          </a:p>
          <a:p>
            <a:pPr marL="342900" indent="-342900">
              <a:lnSpc>
                <a:spcPct val="150000"/>
              </a:lnSpc>
              <a:buAutoNum type="alphaLcPeriod"/>
            </a:pPr>
            <a:r>
              <a:rPr lang="pt-BR" sz="2800" dirty="0"/>
              <a:t>Variável que armazena endereço</a:t>
            </a:r>
          </a:p>
        </p:txBody>
      </p:sp>
    </p:spTree>
    <p:extLst>
      <p:ext uri="{BB962C8B-B14F-4D97-AF65-F5344CB8AC3E}">
        <p14:creationId xmlns:p14="http://schemas.microsoft.com/office/powerpoint/2010/main" val="1601270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23</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911096"/>
            <a:ext cx="10515600" cy="685225"/>
          </a:xfrm>
        </p:spPr>
        <p:txBody>
          <a:bodyPr/>
          <a:lstStyle/>
          <a:p>
            <a:r>
              <a:rPr lang="pt-BR" dirty="0"/>
              <a:t>Ponteiro é:</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2202025" y="2472613"/>
            <a:ext cx="8082597" cy="2604880"/>
          </a:xfrm>
          <a:prstGeom prst="rect">
            <a:avLst/>
          </a:prstGeom>
          <a:noFill/>
        </p:spPr>
        <p:txBody>
          <a:bodyPr wrap="none" rtlCol="0">
            <a:spAutoFit/>
          </a:bodyPr>
          <a:lstStyle/>
          <a:p>
            <a:pPr marL="342900" indent="-342900">
              <a:lnSpc>
                <a:spcPct val="150000"/>
              </a:lnSpc>
              <a:buAutoNum type="alphaLcPeriod"/>
            </a:pPr>
            <a:r>
              <a:rPr lang="pt-BR" sz="2800" dirty="0"/>
              <a:t>Uma variável</a:t>
            </a:r>
          </a:p>
          <a:p>
            <a:pPr marL="342900" indent="-342900">
              <a:lnSpc>
                <a:spcPct val="150000"/>
              </a:lnSpc>
              <a:buAutoNum type="alphaLcPeriod"/>
            </a:pPr>
            <a:r>
              <a:rPr lang="pt-BR" sz="2800" dirty="0"/>
              <a:t>O indicador da próxima variável a ser passada</a:t>
            </a:r>
          </a:p>
          <a:p>
            <a:pPr marL="342900" indent="-342900">
              <a:lnSpc>
                <a:spcPct val="150000"/>
              </a:lnSpc>
              <a:buAutoNum type="alphaLcPeriod"/>
            </a:pPr>
            <a:r>
              <a:rPr lang="pt-BR" sz="2800" dirty="0"/>
              <a:t>Endereço que aponta para uma variável</a:t>
            </a:r>
          </a:p>
          <a:p>
            <a:pPr marL="342900" indent="-342900">
              <a:lnSpc>
                <a:spcPct val="150000"/>
              </a:lnSpc>
              <a:buAutoNum type="alphaLcPeriod"/>
            </a:pPr>
            <a:r>
              <a:rPr lang="pt-BR" sz="2800" dirty="0"/>
              <a:t>Variável que armazena endereço</a:t>
            </a:r>
          </a:p>
        </p:txBody>
      </p:sp>
      <p:sp>
        <p:nvSpPr>
          <p:cNvPr id="3" name="Retângulo 2">
            <a:extLst>
              <a:ext uri="{FF2B5EF4-FFF2-40B4-BE49-F238E27FC236}">
                <a16:creationId xmlns:a16="http://schemas.microsoft.com/office/drawing/2014/main" id="{06E3ABD8-DB34-8CC6-97E5-330134E78540}"/>
              </a:ext>
            </a:extLst>
          </p:cNvPr>
          <p:cNvSpPr/>
          <p:nvPr/>
        </p:nvSpPr>
        <p:spPr>
          <a:xfrm>
            <a:off x="1856792" y="4469363"/>
            <a:ext cx="8427830" cy="839755"/>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53928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24</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911096"/>
            <a:ext cx="10515600" cy="685225"/>
          </a:xfrm>
        </p:spPr>
        <p:txBody>
          <a:bodyPr>
            <a:normAutofit fontScale="70000" lnSpcReduction="20000"/>
          </a:bodyPr>
          <a:lstStyle/>
          <a:p>
            <a:pPr marL="0" indent="0">
              <a:lnSpc>
                <a:spcPct val="170000"/>
              </a:lnSpc>
              <a:buNone/>
            </a:pPr>
            <a:r>
              <a:rPr lang="pt-BR" b="0" i="0" dirty="0">
                <a:solidFill>
                  <a:srgbClr val="001A1E"/>
                </a:solidFill>
                <a:effectLst/>
                <a:latin typeface="Poppins" panose="00000500000000000000" pitchFamily="2" charset="0"/>
              </a:rPr>
              <a:t>Qual das seguintes instruções declaram um ponteiro para uma variável </a:t>
            </a:r>
            <a:r>
              <a:rPr lang="pt-BR" b="0" i="0" dirty="0" err="1">
                <a:solidFill>
                  <a:srgbClr val="001A1E"/>
                </a:solidFill>
                <a:effectLst/>
                <a:latin typeface="Poppins" panose="00000500000000000000" pitchFamily="2" charset="0"/>
              </a:rPr>
              <a:t>float</a:t>
            </a:r>
            <a:r>
              <a:rPr lang="pt-BR" b="0" i="0" dirty="0">
                <a:solidFill>
                  <a:srgbClr val="001A1E"/>
                </a:solidFill>
                <a:effectLst/>
                <a:latin typeface="Poppins" panose="00000500000000000000" pitchFamily="2" charset="0"/>
              </a:rPr>
              <a:t>?</a:t>
            </a:r>
            <a:r>
              <a:rPr lang="pt-BR" dirty="0"/>
              <a:t>:</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2202025" y="2472613"/>
            <a:ext cx="2550378" cy="2604880"/>
          </a:xfrm>
          <a:prstGeom prst="rect">
            <a:avLst/>
          </a:prstGeom>
          <a:noFill/>
        </p:spPr>
        <p:txBody>
          <a:bodyPr wrap="none" rtlCol="0">
            <a:spAutoFit/>
          </a:bodyPr>
          <a:lstStyle/>
          <a:p>
            <a:pPr marL="342900" indent="-342900">
              <a:lnSpc>
                <a:spcPct val="150000"/>
              </a:lnSpc>
              <a:buAutoNum type="alphaLcPeriod"/>
            </a:pPr>
            <a:r>
              <a:rPr lang="pt-BR" sz="2800" dirty="0"/>
              <a:t>       </a:t>
            </a:r>
            <a:r>
              <a:rPr lang="pt-BR" sz="2800" dirty="0" err="1"/>
              <a:t>float</a:t>
            </a:r>
            <a:r>
              <a:rPr lang="pt-BR" sz="2800" dirty="0"/>
              <a:t> *p;</a:t>
            </a:r>
          </a:p>
          <a:p>
            <a:pPr marL="342900" indent="-342900">
              <a:lnSpc>
                <a:spcPct val="150000"/>
              </a:lnSpc>
              <a:buAutoNum type="alphaLcPeriod"/>
            </a:pPr>
            <a:r>
              <a:rPr lang="pt-BR" sz="2800" dirty="0"/>
              <a:t>       </a:t>
            </a:r>
            <a:r>
              <a:rPr lang="pt-BR" sz="2800" dirty="0" err="1"/>
              <a:t>float</a:t>
            </a:r>
            <a:r>
              <a:rPr lang="pt-BR" sz="2800" dirty="0"/>
              <a:t> p*;</a:t>
            </a:r>
          </a:p>
          <a:p>
            <a:pPr marL="342900" indent="-342900">
              <a:lnSpc>
                <a:spcPct val="150000"/>
              </a:lnSpc>
              <a:buAutoNum type="alphaLcPeriod"/>
            </a:pPr>
            <a:r>
              <a:rPr lang="pt-BR" sz="2800" dirty="0"/>
              <a:t>       *</a:t>
            </a:r>
            <a:r>
              <a:rPr lang="pt-BR" sz="2800" dirty="0" err="1"/>
              <a:t>float</a:t>
            </a:r>
            <a:r>
              <a:rPr lang="pt-BR" sz="2800" dirty="0"/>
              <a:t> p;</a:t>
            </a:r>
          </a:p>
          <a:p>
            <a:pPr marL="342900" indent="-342900">
              <a:lnSpc>
                <a:spcPct val="150000"/>
              </a:lnSpc>
              <a:buAutoNum type="alphaLcPeriod"/>
            </a:pPr>
            <a:r>
              <a:rPr lang="pt-BR" sz="2800" dirty="0"/>
              <a:t>       </a:t>
            </a:r>
            <a:r>
              <a:rPr lang="pt-BR" sz="2800" dirty="0" err="1"/>
              <a:t>float</a:t>
            </a:r>
            <a:r>
              <a:rPr lang="pt-BR" sz="2800" dirty="0"/>
              <a:t> p;</a:t>
            </a:r>
          </a:p>
        </p:txBody>
      </p:sp>
    </p:spTree>
    <p:extLst>
      <p:ext uri="{BB962C8B-B14F-4D97-AF65-F5344CB8AC3E}">
        <p14:creationId xmlns:p14="http://schemas.microsoft.com/office/powerpoint/2010/main" val="1435046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25</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911096"/>
            <a:ext cx="10515600" cy="685225"/>
          </a:xfrm>
        </p:spPr>
        <p:txBody>
          <a:bodyPr>
            <a:normAutofit fontScale="70000" lnSpcReduction="20000"/>
          </a:bodyPr>
          <a:lstStyle/>
          <a:p>
            <a:pPr marL="0" indent="0">
              <a:lnSpc>
                <a:spcPct val="170000"/>
              </a:lnSpc>
              <a:buNone/>
            </a:pPr>
            <a:r>
              <a:rPr lang="pt-BR" b="0" i="0" dirty="0">
                <a:solidFill>
                  <a:srgbClr val="001A1E"/>
                </a:solidFill>
                <a:effectLst/>
                <a:latin typeface="Poppins" panose="00000500000000000000" pitchFamily="2" charset="0"/>
              </a:rPr>
              <a:t>Qual das seguintes instruções declaram um ponteiro para uma variável </a:t>
            </a:r>
            <a:r>
              <a:rPr lang="pt-BR" b="0" i="0" dirty="0" err="1">
                <a:solidFill>
                  <a:srgbClr val="001A1E"/>
                </a:solidFill>
                <a:effectLst/>
                <a:latin typeface="Poppins" panose="00000500000000000000" pitchFamily="2" charset="0"/>
              </a:rPr>
              <a:t>float</a:t>
            </a:r>
            <a:r>
              <a:rPr lang="pt-BR" b="0" i="0" dirty="0">
                <a:solidFill>
                  <a:srgbClr val="001A1E"/>
                </a:solidFill>
                <a:effectLst/>
                <a:latin typeface="Poppins" panose="00000500000000000000" pitchFamily="2" charset="0"/>
              </a:rPr>
              <a:t>?</a:t>
            </a:r>
            <a:r>
              <a:rPr lang="pt-BR" dirty="0"/>
              <a:t>:</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2202025" y="2472613"/>
            <a:ext cx="2550378" cy="2604880"/>
          </a:xfrm>
          <a:prstGeom prst="rect">
            <a:avLst/>
          </a:prstGeom>
          <a:noFill/>
        </p:spPr>
        <p:txBody>
          <a:bodyPr wrap="none" rtlCol="0">
            <a:spAutoFit/>
          </a:bodyPr>
          <a:lstStyle/>
          <a:p>
            <a:pPr marL="342900" indent="-342900">
              <a:lnSpc>
                <a:spcPct val="150000"/>
              </a:lnSpc>
              <a:buAutoNum type="alphaLcPeriod"/>
            </a:pPr>
            <a:r>
              <a:rPr lang="pt-BR" sz="2800" dirty="0"/>
              <a:t>       </a:t>
            </a:r>
            <a:r>
              <a:rPr lang="pt-BR" sz="2800" dirty="0" err="1"/>
              <a:t>float</a:t>
            </a:r>
            <a:r>
              <a:rPr lang="pt-BR" sz="2800" dirty="0"/>
              <a:t> *p;</a:t>
            </a:r>
          </a:p>
          <a:p>
            <a:pPr marL="342900" indent="-342900">
              <a:lnSpc>
                <a:spcPct val="150000"/>
              </a:lnSpc>
              <a:buAutoNum type="alphaLcPeriod"/>
            </a:pPr>
            <a:r>
              <a:rPr lang="pt-BR" sz="2800" dirty="0"/>
              <a:t>       </a:t>
            </a:r>
            <a:r>
              <a:rPr lang="pt-BR" sz="2800" dirty="0" err="1"/>
              <a:t>float</a:t>
            </a:r>
            <a:r>
              <a:rPr lang="pt-BR" sz="2800" dirty="0"/>
              <a:t> p*;</a:t>
            </a:r>
          </a:p>
          <a:p>
            <a:pPr marL="342900" indent="-342900">
              <a:lnSpc>
                <a:spcPct val="150000"/>
              </a:lnSpc>
              <a:buAutoNum type="alphaLcPeriod"/>
            </a:pPr>
            <a:r>
              <a:rPr lang="pt-BR" sz="2800" dirty="0"/>
              <a:t>       *</a:t>
            </a:r>
            <a:r>
              <a:rPr lang="pt-BR" sz="2800" dirty="0" err="1"/>
              <a:t>float</a:t>
            </a:r>
            <a:r>
              <a:rPr lang="pt-BR" sz="2800" dirty="0"/>
              <a:t> p;</a:t>
            </a:r>
          </a:p>
          <a:p>
            <a:pPr marL="342900" indent="-342900">
              <a:lnSpc>
                <a:spcPct val="150000"/>
              </a:lnSpc>
              <a:buAutoNum type="alphaLcPeriod"/>
            </a:pPr>
            <a:r>
              <a:rPr lang="pt-BR" sz="2800" dirty="0"/>
              <a:t>       </a:t>
            </a:r>
            <a:r>
              <a:rPr lang="pt-BR" sz="2800" dirty="0" err="1"/>
              <a:t>float</a:t>
            </a:r>
            <a:r>
              <a:rPr lang="pt-BR" sz="2800" dirty="0"/>
              <a:t> p;</a:t>
            </a:r>
          </a:p>
        </p:txBody>
      </p:sp>
      <p:sp>
        <p:nvSpPr>
          <p:cNvPr id="3" name="Retângulo 2">
            <a:extLst>
              <a:ext uri="{FF2B5EF4-FFF2-40B4-BE49-F238E27FC236}">
                <a16:creationId xmlns:a16="http://schemas.microsoft.com/office/drawing/2014/main" id="{42F352CB-7F77-6230-94EA-9B4BAF0CA6BF}"/>
              </a:ext>
            </a:extLst>
          </p:cNvPr>
          <p:cNvSpPr/>
          <p:nvPr/>
        </p:nvSpPr>
        <p:spPr>
          <a:xfrm>
            <a:off x="1882085" y="2473296"/>
            <a:ext cx="3737665" cy="839755"/>
          </a:xfrm>
          <a:prstGeom prst="rect">
            <a:avLst/>
          </a:prstGeom>
          <a:solidFill>
            <a:schemeClr val="accent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90096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26</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490572"/>
            <a:ext cx="10515600" cy="685225"/>
          </a:xfrm>
        </p:spPr>
        <p:txBody>
          <a:bodyPr/>
          <a:lstStyle/>
          <a:p>
            <a:r>
              <a:rPr lang="pt-BR" dirty="0"/>
              <a:t>Considere o trecho de código em c a seguir:</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1392400" y="2175797"/>
            <a:ext cx="4387740" cy="4405373"/>
          </a:xfrm>
          <a:prstGeom prst="rect">
            <a:avLst/>
          </a:prstGeom>
          <a:noFill/>
        </p:spPr>
        <p:txBody>
          <a:bodyPr wrap="none" rtlCol="0">
            <a:spAutoFit/>
          </a:bodyPr>
          <a:lstStyle/>
          <a:p>
            <a:pPr algn="l" rtl="0">
              <a:lnSpc>
                <a:spcPct val="150000"/>
              </a:lnSpc>
            </a:pPr>
            <a:r>
              <a:rPr lang="pt-BR" b="0" i="0" dirty="0" err="1">
                <a:solidFill>
                  <a:srgbClr val="001A1E"/>
                </a:solidFill>
                <a:effectLst/>
                <a:latin typeface="Poppins" panose="00000500000000000000" pitchFamily="2" charset="0"/>
              </a:rPr>
              <a:t>int</a:t>
            </a:r>
            <a:r>
              <a:rPr lang="pt-BR" b="0" i="0" dirty="0">
                <a:solidFill>
                  <a:srgbClr val="001A1E"/>
                </a:solidFill>
                <a:effectLst/>
                <a:latin typeface="Poppins" panose="00000500000000000000" pitchFamily="2" charset="0"/>
              </a:rPr>
              <a:t> x, y, *p; </a:t>
            </a:r>
          </a:p>
          <a:p>
            <a:pPr algn="l" rtl="0">
              <a:lnSpc>
                <a:spcPct val="150000"/>
              </a:lnSpc>
            </a:pPr>
            <a:r>
              <a:rPr lang="pt-BR" b="0" i="0" dirty="0">
                <a:solidFill>
                  <a:srgbClr val="001A1E"/>
                </a:solidFill>
                <a:effectLst/>
                <a:latin typeface="Poppins" panose="00000500000000000000" pitchFamily="2" charset="0"/>
              </a:rPr>
              <a:t>    y = 0; </a:t>
            </a:r>
          </a:p>
          <a:p>
            <a:pPr algn="l" rtl="0">
              <a:lnSpc>
                <a:spcPct val="150000"/>
              </a:lnSpc>
            </a:pPr>
            <a:r>
              <a:rPr lang="pt-BR" b="0" i="0" dirty="0">
                <a:solidFill>
                  <a:srgbClr val="001A1E"/>
                </a:solidFill>
                <a:effectLst/>
                <a:latin typeface="Poppins" panose="00000500000000000000" pitchFamily="2" charset="0"/>
              </a:rPr>
              <a:t>    p = &amp;y; </a:t>
            </a:r>
          </a:p>
          <a:p>
            <a:pPr algn="l" rtl="0">
              <a:lnSpc>
                <a:spcPct val="150000"/>
              </a:lnSpc>
            </a:pPr>
            <a:r>
              <a:rPr lang="pt-BR" b="0" i="0" dirty="0">
                <a:solidFill>
                  <a:srgbClr val="001A1E"/>
                </a:solidFill>
                <a:effectLst/>
                <a:latin typeface="Poppins" panose="00000500000000000000" pitchFamily="2" charset="0"/>
              </a:rPr>
              <a:t>    x = *p; </a:t>
            </a:r>
          </a:p>
          <a:p>
            <a:pPr algn="l" rtl="0">
              <a:lnSpc>
                <a:spcPct val="150000"/>
              </a:lnSpc>
            </a:pPr>
            <a:r>
              <a:rPr lang="pt-BR" b="0" i="0" dirty="0">
                <a:solidFill>
                  <a:srgbClr val="001A1E"/>
                </a:solidFill>
                <a:effectLst/>
                <a:latin typeface="Poppins" panose="00000500000000000000" pitchFamily="2" charset="0"/>
              </a:rPr>
              <a:t>    x = 4; </a:t>
            </a:r>
          </a:p>
          <a:p>
            <a:pPr algn="l" rtl="0">
              <a:lnSpc>
                <a:spcPct val="150000"/>
              </a:lnSpc>
            </a:pPr>
            <a:r>
              <a:rPr lang="pt-BR" b="0" i="0" dirty="0">
                <a:solidFill>
                  <a:srgbClr val="001A1E"/>
                </a:solidFill>
                <a:effectLst/>
                <a:latin typeface="Poppins" panose="00000500000000000000" pitchFamily="2" charset="0"/>
              </a:rPr>
              <a:t>    (*p)++;  </a:t>
            </a:r>
          </a:p>
          <a:p>
            <a:pPr algn="l" rtl="0">
              <a:lnSpc>
                <a:spcPct val="150000"/>
              </a:lnSpc>
            </a:pPr>
            <a:r>
              <a:rPr lang="pt-BR" b="0" i="0" dirty="0">
                <a:solidFill>
                  <a:srgbClr val="001A1E"/>
                </a:solidFill>
                <a:effectLst/>
                <a:latin typeface="Poppins" panose="00000500000000000000" pitchFamily="2" charset="0"/>
              </a:rPr>
              <a:t>    --x; </a:t>
            </a:r>
          </a:p>
          <a:p>
            <a:pPr algn="l" rtl="0">
              <a:lnSpc>
                <a:spcPct val="150000"/>
              </a:lnSpc>
            </a:pPr>
            <a:r>
              <a:rPr lang="pt-BR" b="0" i="0" dirty="0">
                <a:solidFill>
                  <a:srgbClr val="001A1E"/>
                </a:solidFill>
                <a:effectLst/>
                <a:latin typeface="Poppins" panose="00000500000000000000" pitchFamily="2" charset="0"/>
              </a:rPr>
              <a:t>    (*p) += x;   </a:t>
            </a:r>
          </a:p>
          <a:p>
            <a:pPr algn="l" rtl="0">
              <a:lnSpc>
                <a:spcPct val="150000"/>
              </a:lnSpc>
            </a:pPr>
            <a:r>
              <a:rPr lang="pt-BR" b="0" i="0" dirty="0">
                <a:solidFill>
                  <a:srgbClr val="001A1E"/>
                </a:solidFill>
                <a:effectLst/>
                <a:latin typeface="Poppins" panose="00000500000000000000" pitchFamily="2" charset="0"/>
              </a:rPr>
              <a:t>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("x=%d y=%d *p=%d", x, y, *p);</a:t>
            </a:r>
          </a:p>
          <a:p>
            <a:pPr>
              <a:lnSpc>
                <a:spcPct val="150000"/>
              </a:lnSpc>
            </a:pPr>
            <a:endParaRPr lang="pt-BR" sz="2800" dirty="0"/>
          </a:p>
        </p:txBody>
      </p:sp>
      <p:cxnSp>
        <p:nvCxnSpPr>
          <p:cNvPr id="4" name="Conector reto 3">
            <a:extLst>
              <a:ext uri="{FF2B5EF4-FFF2-40B4-BE49-F238E27FC236}">
                <a16:creationId xmlns:a16="http://schemas.microsoft.com/office/drawing/2014/main" id="{731E5226-EF12-F2A6-E806-BD029397665C}"/>
              </a:ext>
            </a:extLst>
          </p:cNvPr>
          <p:cNvCxnSpPr/>
          <p:nvPr/>
        </p:nvCxnSpPr>
        <p:spPr>
          <a:xfrm>
            <a:off x="5934075" y="2343150"/>
            <a:ext cx="0" cy="4013200"/>
          </a:xfrm>
          <a:prstGeom prst="line">
            <a:avLst/>
          </a:prstGeom>
        </p:spPr>
        <p:style>
          <a:lnRef idx="3">
            <a:schemeClr val="accent1"/>
          </a:lnRef>
          <a:fillRef idx="0">
            <a:schemeClr val="accent1"/>
          </a:fillRef>
          <a:effectRef idx="2">
            <a:schemeClr val="accent1"/>
          </a:effectRef>
          <a:fontRef idx="minor">
            <a:schemeClr val="tx1"/>
          </a:fontRef>
        </p:style>
      </p:cxnSp>
      <p:sp>
        <p:nvSpPr>
          <p:cNvPr id="9" name="CaixaDeTexto 8">
            <a:extLst>
              <a:ext uri="{FF2B5EF4-FFF2-40B4-BE49-F238E27FC236}">
                <a16:creationId xmlns:a16="http://schemas.microsoft.com/office/drawing/2014/main" id="{E97AD406-50E8-A889-9556-A430084DEE71}"/>
              </a:ext>
            </a:extLst>
          </p:cNvPr>
          <p:cNvSpPr txBox="1"/>
          <p:nvPr/>
        </p:nvSpPr>
        <p:spPr>
          <a:xfrm>
            <a:off x="6257926" y="2169804"/>
            <a:ext cx="5572120" cy="882357"/>
          </a:xfrm>
          <a:prstGeom prst="rect">
            <a:avLst/>
          </a:prstGeom>
          <a:noFill/>
        </p:spPr>
        <p:txBody>
          <a:bodyPr wrap="square">
            <a:spAutoFit/>
          </a:bodyPr>
          <a:lstStyle/>
          <a:p>
            <a:pPr algn="just">
              <a:lnSpc>
                <a:spcPct val="150000"/>
              </a:lnSpc>
            </a:pPr>
            <a:r>
              <a:rPr lang="pt-BR" b="0" i="0" dirty="0">
                <a:solidFill>
                  <a:srgbClr val="001A1E"/>
                </a:solidFill>
                <a:effectLst/>
                <a:latin typeface="Poppins" panose="00000500000000000000" pitchFamily="2" charset="0"/>
              </a:rPr>
              <a:t>Quais serão os valores de x, y e *p no comando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a:t>
            </a:r>
            <a:endParaRPr lang="pt-BR" dirty="0"/>
          </a:p>
        </p:txBody>
      </p:sp>
    </p:spTree>
    <p:extLst>
      <p:ext uri="{BB962C8B-B14F-4D97-AF65-F5344CB8AC3E}">
        <p14:creationId xmlns:p14="http://schemas.microsoft.com/office/powerpoint/2010/main" val="3451135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27</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490572"/>
            <a:ext cx="10515600" cy="685225"/>
          </a:xfrm>
        </p:spPr>
        <p:txBody>
          <a:bodyPr/>
          <a:lstStyle/>
          <a:p>
            <a:r>
              <a:rPr lang="pt-BR" dirty="0"/>
              <a:t>Considere o trecho de código em c a seguir:</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1392400" y="2175797"/>
            <a:ext cx="4387740" cy="4405373"/>
          </a:xfrm>
          <a:prstGeom prst="rect">
            <a:avLst/>
          </a:prstGeom>
          <a:noFill/>
        </p:spPr>
        <p:txBody>
          <a:bodyPr wrap="none" rtlCol="0">
            <a:spAutoFit/>
          </a:bodyPr>
          <a:lstStyle/>
          <a:p>
            <a:pPr algn="l" rtl="0">
              <a:lnSpc>
                <a:spcPct val="150000"/>
              </a:lnSpc>
            </a:pPr>
            <a:r>
              <a:rPr lang="pt-BR" b="0" i="0" dirty="0" err="1">
                <a:solidFill>
                  <a:srgbClr val="001A1E"/>
                </a:solidFill>
                <a:effectLst/>
                <a:latin typeface="Poppins" panose="00000500000000000000" pitchFamily="2" charset="0"/>
              </a:rPr>
              <a:t>int</a:t>
            </a:r>
            <a:r>
              <a:rPr lang="pt-BR" b="0" i="0" dirty="0">
                <a:solidFill>
                  <a:srgbClr val="001A1E"/>
                </a:solidFill>
                <a:effectLst/>
                <a:latin typeface="Poppins" panose="00000500000000000000" pitchFamily="2" charset="0"/>
              </a:rPr>
              <a:t> x, y, *p; </a:t>
            </a:r>
          </a:p>
          <a:p>
            <a:pPr algn="l" rtl="0">
              <a:lnSpc>
                <a:spcPct val="150000"/>
              </a:lnSpc>
            </a:pPr>
            <a:r>
              <a:rPr lang="pt-BR" b="0" i="0" dirty="0">
                <a:solidFill>
                  <a:srgbClr val="001A1E"/>
                </a:solidFill>
                <a:effectLst/>
                <a:latin typeface="Poppins" panose="00000500000000000000" pitchFamily="2" charset="0"/>
              </a:rPr>
              <a:t>    y = 0; </a:t>
            </a:r>
          </a:p>
          <a:p>
            <a:pPr algn="l" rtl="0">
              <a:lnSpc>
                <a:spcPct val="150000"/>
              </a:lnSpc>
            </a:pPr>
            <a:r>
              <a:rPr lang="pt-BR" b="0" i="0" dirty="0">
                <a:solidFill>
                  <a:srgbClr val="001A1E"/>
                </a:solidFill>
                <a:effectLst/>
                <a:latin typeface="Poppins" panose="00000500000000000000" pitchFamily="2" charset="0"/>
              </a:rPr>
              <a:t>    p = &amp;y; </a:t>
            </a:r>
          </a:p>
          <a:p>
            <a:pPr algn="l" rtl="0">
              <a:lnSpc>
                <a:spcPct val="150000"/>
              </a:lnSpc>
            </a:pPr>
            <a:r>
              <a:rPr lang="pt-BR" b="0" i="0" dirty="0">
                <a:solidFill>
                  <a:srgbClr val="001A1E"/>
                </a:solidFill>
                <a:effectLst/>
                <a:latin typeface="Poppins" panose="00000500000000000000" pitchFamily="2" charset="0"/>
              </a:rPr>
              <a:t>    x = *p; </a:t>
            </a:r>
          </a:p>
          <a:p>
            <a:pPr algn="l" rtl="0">
              <a:lnSpc>
                <a:spcPct val="150000"/>
              </a:lnSpc>
            </a:pPr>
            <a:r>
              <a:rPr lang="pt-BR" b="0" i="0" dirty="0">
                <a:solidFill>
                  <a:srgbClr val="001A1E"/>
                </a:solidFill>
                <a:effectLst/>
                <a:latin typeface="Poppins" panose="00000500000000000000" pitchFamily="2" charset="0"/>
              </a:rPr>
              <a:t>    x = 4; </a:t>
            </a:r>
          </a:p>
          <a:p>
            <a:pPr algn="l" rtl="0">
              <a:lnSpc>
                <a:spcPct val="150000"/>
              </a:lnSpc>
            </a:pPr>
            <a:r>
              <a:rPr lang="pt-BR" b="0" i="0" dirty="0">
                <a:solidFill>
                  <a:srgbClr val="001A1E"/>
                </a:solidFill>
                <a:effectLst/>
                <a:latin typeface="Poppins" panose="00000500000000000000" pitchFamily="2" charset="0"/>
              </a:rPr>
              <a:t>    (*p)++;  </a:t>
            </a:r>
          </a:p>
          <a:p>
            <a:pPr algn="l" rtl="0">
              <a:lnSpc>
                <a:spcPct val="150000"/>
              </a:lnSpc>
            </a:pPr>
            <a:r>
              <a:rPr lang="pt-BR" b="0" i="0" dirty="0">
                <a:solidFill>
                  <a:srgbClr val="001A1E"/>
                </a:solidFill>
                <a:effectLst/>
                <a:latin typeface="Poppins" panose="00000500000000000000" pitchFamily="2" charset="0"/>
              </a:rPr>
              <a:t>    --x; </a:t>
            </a:r>
          </a:p>
          <a:p>
            <a:pPr algn="l" rtl="0">
              <a:lnSpc>
                <a:spcPct val="150000"/>
              </a:lnSpc>
            </a:pPr>
            <a:r>
              <a:rPr lang="pt-BR" b="0" i="0" dirty="0">
                <a:solidFill>
                  <a:srgbClr val="001A1E"/>
                </a:solidFill>
                <a:effectLst/>
                <a:latin typeface="Poppins" panose="00000500000000000000" pitchFamily="2" charset="0"/>
              </a:rPr>
              <a:t>    (*p) += x;   </a:t>
            </a:r>
          </a:p>
          <a:p>
            <a:pPr algn="l" rtl="0">
              <a:lnSpc>
                <a:spcPct val="150000"/>
              </a:lnSpc>
            </a:pPr>
            <a:r>
              <a:rPr lang="pt-BR" b="0" i="0" dirty="0">
                <a:solidFill>
                  <a:srgbClr val="001A1E"/>
                </a:solidFill>
                <a:effectLst/>
                <a:latin typeface="Poppins" panose="00000500000000000000" pitchFamily="2" charset="0"/>
              </a:rPr>
              <a:t>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("x=%d y=%d *p=%d", x, y, *p);</a:t>
            </a:r>
          </a:p>
          <a:p>
            <a:pPr>
              <a:lnSpc>
                <a:spcPct val="150000"/>
              </a:lnSpc>
            </a:pPr>
            <a:endParaRPr lang="pt-BR" sz="2800" dirty="0"/>
          </a:p>
        </p:txBody>
      </p:sp>
      <p:cxnSp>
        <p:nvCxnSpPr>
          <p:cNvPr id="4" name="Conector reto 3">
            <a:extLst>
              <a:ext uri="{FF2B5EF4-FFF2-40B4-BE49-F238E27FC236}">
                <a16:creationId xmlns:a16="http://schemas.microsoft.com/office/drawing/2014/main" id="{731E5226-EF12-F2A6-E806-BD029397665C}"/>
              </a:ext>
            </a:extLst>
          </p:cNvPr>
          <p:cNvCxnSpPr/>
          <p:nvPr/>
        </p:nvCxnSpPr>
        <p:spPr>
          <a:xfrm>
            <a:off x="5934075" y="2343150"/>
            <a:ext cx="0" cy="4013200"/>
          </a:xfrm>
          <a:prstGeom prst="line">
            <a:avLst/>
          </a:prstGeom>
        </p:spPr>
        <p:style>
          <a:lnRef idx="3">
            <a:schemeClr val="accent1"/>
          </a:lnRef>
          <a:fillRef idx="0">
            <a:schemeClr val="accent1"/>
          </a:fillRef>
          <a:effectRef idx="2">
            <a:schemeClr val="accent1"/>
          </a:effectRef>
          <a:fontRef idx="minor">
            <a:schemeClr val="tx1"/>
          </a:fontRef>
        </p:style>
      </p:cxnSp>
      <p:sp>
        <p:nvSpPr>
          <p:cNvPr id="9" name="CaixaDeTexto 8">
            <a:extLst>
              <a:ext uri="{FF2B5EF4-FFF2-40B4-BE49-F238E27FC236}">
                <a16:creationId xmlns:a16="http://schemas.microsoft.com/office/drawing/2014/main" id="{E97AD406-50E8-A889-9556-A430084DEE71}"/>
              </a:ext>
            </a:extLst>
          </p:cNvPr>
          <p:cNvSpPr txBox="1"/>
          <p:nvPr/>
        </p:nvSpPr>
        <p:spPr>
          <a:xfrm>
            <a:off x="6257926" y="2169804"/>
            <a:ext cx="5572120" cy="882357"/>
          </a:xfrm>
          <a:prstGeom prst="rect">
            <a:avLst/>
          </a:prstGeom>
          <a:noFill/>
        </p:spPr>
        <p:txBody>
          <a:bodyPr wrap="square">
            <a:spAutoFit/>
          </a:bodyPr>
          <a:lstStyle/>
          <a:p>
            <a:pPr algn="just">
              <a:lnSpc>
                <a:spcPct val="150000"/>
              </a:lnSpc>
            </a:pPr>
            <a:r>
              <a:rPr lang="pt-BR" b="0" i="0" dirty="0">
                <a:solidFill>
                  <a:srgbClr val="001A1E"/>
                </a:solidFill>
                <a:effectLst/>
                <a:latin typeface="Poppins" panose="00000500000000000000" pitchFamily="2" charset="0"/>
              </a:rPr>
              <a:t>Quais serão os valores de x, y e *p no comando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a:t>
            </a:r>
            <a:endParaRPr lang="pt-BR" dirty="0"/>
          </a:p>
        </p:txBody>
      </p:sp>
      <p:sp>
        <p:nvSpPr>
          <p:cNvPr id="3" name="Retângulo 2">
            <a:extLst>
              <a:ext uri="{FF2B5EF4-FFF2-40B4-BE49-F238E27FC236}">
                <a16:creationId xmlns:a16="http://schemas.microsoft.com/office/drawing/2014/main" id="{BEE5686E-8F9C-47FE-65FD-1C40D51AC972}"/>
              </a:ext>
            </a:extLst>
          </p:cNvPr>
          <p:cNvSpPr/>
          <p:nvPr/>
        </p:nvSpPr>
        <p:spPr>
          <a:xfrm>
            <a:off x="6381750" y="3429000"/>
            <a:ext cx="676275" cy="5429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38A2131E-289F-A9C9-14FD-6C9BC34507F4}"/>
              </a:ext>
            </a:extLst>
          </p:cNvPr>
          <p:cNvSpPr/>
          <p:nvPr/>
        </p:nvSpPr>
        <p:spPr>
          <a:xfrm>
            <a:off x="6381749" y="4880558"/>
            <a:ext cx="676275" cy="5429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A4273C65-45FB-9B72-E3AC-EE4A08D0A0A0}"/>
              </a:ext>
            </a:extLst>
          </p:cNvPr>
          <p:cNvSpPr/>
          <p:nvPr/>
        </p:nvSpPr>
        <p:spPr>
          <a:xfrm>
            <a:off x="9415464" y="3350449"/>
            <a:ext cx="1133472" cy="5429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69AFC73B-F292-5C40-5BF4-FE27C538FE3F}"/>
              </a:ext>
            </a:extLst>
          </p:cNvPr>
          <p:cNvSpPr txBox="1"/>
          <p:nvPr/>
        </p:nvSpPr>
        <p:spPr>
          <a:xfrm>
            <a:off x="6300202" y="3072143"/>
            <a:ext cx="296876" cy="369332"/>
          </a:xfrm>
          <a:prstGeom prst="rect">
            <a:avLst/>
          </a:prstGeom>
          <a:noFill/>
        </p:spPr>
        <p:txBody>
          <a:bodyPr wrap="none" rtlCol="0">
            <a:spAutoFit/>
          </a:bodyPr>
          <a:lstStyle/>
          <a:p>
            <a:r>
              <a:rPr lang="pt-BR" dirty="0"/>
              <a:t>x</a:t>
            </a:r>
          </a:p>
        </p:txBody>
      </p:sp>
      <p:sp>
        <p:nvSpPr>
          <p:cNvPr id="13" name="CaixaDeTexto 12">
            <a:extLst>
              <a:ext uri="{FF2B5EF4-FFF2-40B4-BE49-F238E27FC236}">
                <a16:creationId xmlns:a16="http://schemas.microsoft.com/office/drawing/2014/main" id="{D979190F-A13D-F376-C708-731308EF0B55}"/>
              </a:ext>
            </a:extLst>
          </p:cNvPr>
          <p:cNvSpPr txBox="1"/>
          <p:nvPr/>
        </p:nvSpPr>
        <p:spPr>
          <a:xfrm>
            <a:off x="6300202" y="4519589"/>
            <a:ext cx="296876" cy="369332"/>
          </a:xfrm>
          <a:prstGeom prst="rect">
            <a:avLst/>
          </a:prstGeom>
          <a:noFill/>
        </p:spPr>
        <p:txBody>
          <a:bodyPr wrap="none" rtlCol="0">
            <a:spAutoFit/>
          </a:bodyPr>
          <a:lstStyle/>
          <a:p>
            <a:r>
              <a:rPr lang="pt-BR" dirty="0"/>
              <a:t>y</a:t>
            </a:r>
          </a:p>
        </p:txBody>
      </p:sp>
      <p:sp>
        <p:nvSpPr>
          <p:cNvPr id="14" name="CaixaDeTexto 13">
            <a:extLst>
              <a:ext uri="{FF2B5EF4-FFF2-40B4-BE49-F238E27FC236}">
                <a16:creationId xmlns:a16="http://schemas.microsoft.com/office/drawing/2014/main" id="{F3C61DC4-B25E-C05B-31F5-4BC4F58B3413}"/>
              </a:ext>
            </a:extLst>
          </p:cNvPr>
          <p:cNvSpPr txBox="1"/>
          <p:nvPr/>
        </p:nvSpPr>
        <p:spPr>
          <a:xfrm>
            <a:off x="9348202" y="2973450"/>
            <a:ext cx="330540" cy="369332"/>
          </a:xfrm>
          <a:prstGeom prst="rect">
            <a:avLst/>
          </a:prstGeom>
          <a:noFill/>
        </p:spPr>
        <p:txBody>
          <a:bodyPr wrap="none" rtlCol="0">
            <a:spAutoFit/>
          </a:bodyPr>
          <a:lstStyle/>
          <a:p>
            <a:r>
              <a:rPr lang="pt-BR" dirty="0"/>
              <a:t>p</a:t>
            </a:r>
          </a:p>
        </p:txBody>
      </p:sp>
    </p:spTree>
    <p:extLst>
      <p:ext uri="{BB962C8B-B14F-4D97-AF65-F5344CB8AC3E}">
        <p14:creationId xmlns:p14="http://schemas.microsoft.com/office/powerpoint/2010/main" val="1649710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28</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490572"/>
            <a:ext cx="10515600" cy="685225"/>
          </a:xfrm>
        </p:spPr>
        <p:txBody>
          <a:bodyPr/>
          <a:lstStyle/>
          <a:p>
            <a:r>
              <a:rPr lang="pt-BR" dirty="0"/>
              <a:t>Considere o trecho de código em c a seguir:</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1392400" y="2175797"/>
            <a:ext cx="4387740" cy="4405373"/>
          </a:xfrm>
          <a:prstGeom prst="rect">
            <a:avLst/>
          </a:prstGeom>
          <a:noFill/>
        </p:spPr>
        <p:txBody>
          <a:bodyPr wrap="none" rtlCol="0">
            <a:spAutoFit/>
          </a:bodyPr>
          <a:lstStyle/>
          <a:p>
            <a:pPr algn="l" rtl="0">
              <a:lnSpc>
                <a:spcPct val="150000"/>
              </a:lnSpc>
            </a:pPr>
            <a:r>
              <a:rPr lang="pt-BR" b="0" i="0" dirty="0" err="1">
                <a:solidFill>
                  <a:srgbClr val="001A1E"/>
                </a:solidFill>
                <a:effectLst/>
                <a:latin typeface="Poppins" panose="00000500000000000000" pitchFamily="2" charset="0"/>
              </a:rPr>
              <a:t>int</a:t>
            </a:r>
            <a:r>
              <a:rPr lang="pt-BR" b="0" i="0" dirty="0">
                <a:solidFill>
                  <a:srgbClr val="001A1E"/>
                </a:solidFill>
                <a:effectLst/>
                <a:latin typeface="Poppins" panose="00000500000000000000" pitchFamily="2" charset="0"/>
              </a:rPr>
              <a:t> x, y, *p; </a:t>
            </a:r>
          </a:p>
          <a:p>
            <a:pPr algn="l" rtl="0">
              <a:lnSpc>
                <a:spcPct val="150000"/>
              </a:lnSpc>
            </a:pPr>
            <a:r>
              <a:rPr lang="pt-BR" b="0" i="0" dirty="0">
                <a:solidFill>
                  <a:srgbClr val="001A1E"/>
                </a:solidFill>
                <a:effectLst/>
                <a:latin typeface="Poppins" panose="00000500000000000000" pitchFamily="2" charset="0"/>
              </a:rPr>
              <a:t>    y = 0; </a:t>
            </a:r>
          </a:p>
          <a:p>
            <a:pPr algn="l" rtl="0">
              <a:lnSpc>
                <a:spcPct val="150000"/>
              </a:lnSpc>
            </a:pPr>
            <a:r>
              <a:rPr lang="pt-BR" b="0" i="0" dirty="0">
                <a:solidFill>
                  <a:srgbClr val="001A1E"/>
                </a:solidFill>
                <a:effectLst/>
                <a:latin typeface="Poppins" panose="00000500000000000000" pitchFamily="2" charset="0"/>
              </a:rPr>
              <a:t>    p = &amp;y; </a:t>
            </a:r>
          </a:p>
          <a:p>
            <a:pPr algn="l" rtl="0">
              <a:lnSpc>
                <a:spcPct val="150000"/>
              </a:lnSpc>
            </a:pPr>
            <a:r>
              <a:rPr lang="pt-BR" b="0" i="0" dirty="0">
                <a:solidFill>
                  <a:srgbClr val="001A1E"/>
                </a:solidFill>
                <a:effectLst/>
                <a:latin typeface="Poppins" panose="00000500000000000000" pitchFamily="2" charset="0"/>
              </a:rPr>
              <a:t>    x = *p; </a:t>
            </a:r>
          </a:p>
          <a:p>
            <a:pPr algn="l" rtl="0">
              <a:lnSpc>
                <a:spcPct val="150000"/>
              </a:lnSpc>
            </a:pPr>
            <a:r>
              <a:rPr lang="pt-BR" b="0" i="0" dirty="0">
                <a:solidFill>
                  <a:srgbClr val="001A1E"/>
                </a:solidFill>
                <a:effectLst/>
                <a:latin typeface="Poppins" panose="00000500000000000000" pitchFamily="2" charset="0"/>
              </a:rPr>
              <a:t>    x = 4; </a:t>
            </a:r>
          </a:p>
          <a:p>
            <a:pPr algn="l" rtl="0">
              <a:lnSpc>
                <a:spcPct val="150000"/>
              </a:lnSpc>
            </a:pPr>
            <a:r>
              <a:rPr lang="pt-BR" b="0" i="0" dirty="0">
                <a:solidFill>
                  <a:srgbClr val="001A1E"/>
                </a:solidFill>
                <a:effectLst/>
                <a:latin typeface="Poppins" panose="00000500000000000000" pitchFamily="2" charset="0"/>
              </a:rPr>
              <a:t>    (*p)++;  </a:t>
            </a:r>
          </a:p>
          <a:p>
            <a:pPr algn="l" rtl="0">
              <a:lnSpc>
                <a:spcPct val="150000"/>
              </a:lnSpc>
            </a:pPr>
            <a:r>
              <a:rPr lang="pt-BR" b="0" i="0" dirty="0">
                <a:solidFill>
                  <a:srgbClr val="001A1E"/>
                </a:solidFill>
                <a:effectLst/>
                <a:latin typeface="Poppins" panose="00000500000000000000" pitchFamily="2" charset="0"/>
              </a:rPr>
              <a:t>    --x; </a:t>
            </a:r>
          </a:p>
          <a:p>
            <a:pPr algn="l" rtl="0">
              <a:lnSpc>
                <a:spcPct val="150000"/>
              </a:lnSpc>
            </a:pPr>
            <a:r>
              <a:rPr lang="pt-BR" b="0" i="0" dirty="0">
                <a:solidFill>
                  <a:srgbClr val="001A1E"/>
                </a:solidFill>
                <a:effectLst/>
                <a:latin typeface="Poppins" panose="00000500000000000000" pitchFamily="2" charset="0"/>
              </a:rPr>
              <a:t>    (*p) += x;   </a:t>
            </a:r>
          </a:p>
          <a:p>
            <a:pPr algn="l" rtl="0">
              <a:lnSpc>
                <a:spcPct val="150000"/>
              </a:lnSpc>
            </a:pPr>
            <a:r>
              <a:rPr lang="pt-BR" b="0" i="0" dirty="0">
                <a:solidFill>
                  <a:srgbClr val="001A1E"/>
                </a:solidFill>
                <a:effectLst/>
                <a:latin typeface="Poppins" panose="00000500000000000000" pitchFamily="2" charset="0"/>
              </a:rPr>
              <a:t>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("x=%d y=%d *p=%d", x, y, *p);</a:t>
            </a:r>
          </a:p>
          <a:p>
            <a:pPr>
              <a:lnSpc>
                <a:spcPct val="150000"/>
              </a:lnSpc>
            </a:pPr>
            <a:endParaRPr lang="pt-BR" sz="2800" dirty="0"/>
          </a:p>
        </p:txBody>
      </p:sp>
      <p:cxnSp>
        <p:nvCxnSpPr>
          <p:cNvPr id="4" name="Conector reto 3">
            <a:extLst>
              <a:ext uri="{FF2B5EF4-FFF2-40B4-BE49-F238E27FC236}">
                <a16:creationId xmlns:a16="http://schemas.microsoft.com/office/drawing/2014/main" id="{731E5226-EF12-F2A6-E806-BD029397665C}"/>
              </a:ext>
            </a:extLst>
          </p:cNvPr>
          <p:cNvCxnSpPr/>
          <p:nvPr/>
        </p:nvCxnSpPr>
        <p:spPr>
          <a:xfrm>
            <a:off x="5934075" y="2343150"/>
            <a:ext cx="0" cy="4013200"/>
          </a:xfrm>
          <a:prstGeom prst="line">
            <a:avLst/>
          </a:prstGeom>
        </p:spPr>
        <p:style>
          <a:lnRef idx="3">
            <a:schemeClr val="accent1"/>
          </a:lnRef>
          <a:fillRef idx="0">
            <a:schemeClr val="accent1"/>
          </a:fillRef>
          <a:effectRef idx="2">
            <a:schemeClr val="accent1"/>
          </a:effectRef>
          <a:fontRef idx="minor">
            <a:schemeClr val="tx1"/>
          </a:fontRef>
        </p:style>
      </p:cxnSp>
      <p:sp>
        <p:nvSpPr>
          <p:cNvPr id="9" name="CaixaDeTexto 8">
            <a:extLst>
              <a:ext uri="{FF2B5EF4-FFF2-40B4-BE49-F238E27FC236}">
                <a16:creationId xmlns:a16="http://schemas.microsoft.com/office/drawing/2014/main" id="{E97AD406-50E8-A889-9556-A430084DEE71}"/>
              </a:ext>
            </a:extLst>
          </p:cNvPr>
          <p:cNvSpPr txBox="1"/>
          <p:nvPr/>
        </p:nvSpPr>
        <p:spPr>
          <a:xfrm>
            <a:off x="6257926" y="2169804"/>
            <a:ext cx="5572120" cy="882357"/>
          </a:xfrm>
          <a:prstGeom prst="rect">
            <a:avLst/>
          </a:prstGeom>
          <a:noFill/>
        </p:spPr>
        <p:txBody>
          <a:bodyPr wrap="square">
            <a:spAutoFit/>
          </a:bodyPr>
          <a:lstStyle/>
          <a:p>
            <a:pPr algn="just">
              <a:lnSpc>
                <a:spcPct val="150000"/>
              </a:lnSpc>
            </a:pPr>
            <a:r>
              <a:rPr lang="pt-BR" b="0" i="0" dirty="0">
                <a:solidFill>
                  <a:srgbClr val="001A1E"/>
                </a:solidFill>
                <a:effectLst/>
                <a:latin typeface="Poppins" panose="00000500000000000000" pitchFamily="2" charset="0"/>
              </a:rPr>
              <a:t>Quais serão os valores de x, y e *p no comando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a:t>
            </a:r>
            <a:endParaRPr lang="pt-BR" dirty="0"/>
          </a:p>
        </p:txBody>
      </p:sp>
      <p:sp>
        <p:nvSpPr>
          <p:cNvPr id="3" name="Retângulo 2">
            <a:extLst>
              <a:ext uri="{FF2B5EF4-FFF2-40B4-BE49-F238E27FC236}">
                <a16:creationId xmlns:a16="http://schemas.microsoft.com/office/drawing/2014/main" id="{BEE5686E-8F9C-47FE-65FD-1C40D51AC972}"/>
              </a:ext>
            </a:extLst>
          </p:cNvPr>
          <p:cNvSpPr/>
          <p:nvPr/>
        </p:nvSpPr>
        <p:spPr>
          <a:xfrm>
            <a:off x="6381750" y="3429000"/>
            <a:ext cx="676275" cy="5429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38A2131E-289F-A9C9-14FD-6C9BC34507F4}"/>
              </a:ext>
            </a:extLst>
          </p:cNvPr>
          <p:cNvSpPr/>
          <p:nvPr/>
        </p:nvSpPr>
        <p:spPr>
          <a:xfrm>
            <a:off x="6381749" y="4880558"/>
            <a:ext cx="676275" cy="5429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0</a:t>
            </a:r>
          </a:p>
        </p:txBody>
      </p:sp>
      <p:sp>
        <p:nvSpPr>
          <p:cNvPr id="10" name="Retângulo 9">
            <a:extLst>
              <a:ext uri="{FF2B5EF4-FFF2-40B4-BE49-F238E27FC236}">
                <a16:creationId xmlns:a16="http://schemas.microsoft.com/office/drawing/2014/main" id="{A4273C65-45FB-9B72-E3AC-EE4A08D0A0A0}"/>
              </a:ext>
            </a:extLst>
          </p:cNvPr>
          <p:cNvSpPr/>
          <p:nvPr/>
        </p:nvSpPr>
        <p:spPr>
          <a:xfrm>
            <a:off x="9415464" y="3350449"/>
            <a:ext cx="1133472" cy="5429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69AFC73B-F292-5C40-5BF4-FE27C538FE3F}"/>
              </a:ext>
            </a:extLst>
          </p:cNvPr>
          <p:cNvSpPr txBox="1"/>
          <p:nvPr/>
        </p:nvSpPr>
        <p:spPr>
          <a:xfrm>
            <a:off x="6300202" y="3072143"/>
            <a:ext cx="296876" cy="369332"/>
          </a:xfrm>
          <a:prstGeom prst="rect">
            <a:avLst/>
          </a:prstGeom>
          <a:noFill/>
        </p:spPr>
        <p:txBody>
          <a:bodyPr wrap="none" rtlCol="0">
            <a:spAutoFit/>
          </a:bodyPr>
          <a:lstStyle/>
          <a:p>
            <a:r>
              <a:rPr lang="pt-BR" dirty="0"/>
              <a:t>x</a:t>
            </a:r>
          </a:p>
        </p:txBody>
      </p:sp>
      <p:sp>
        <p:nvSpPr>
          <p:cNvPr id="13" name="CaixaDeTexto 12">
            <a:extLst>
              <a:ext uri="{FF2B5EF4-FFF2-40B4-BE49-F238E27FC236}">
                <a16:creationId xmlns:a16="http://schemas.microsoft.com/office/drawing/2014/main" id="{D979190F-A13D-F376-C708-731308EF0B55}"/>
              </a:ext>
            </a:extLst>
          </p:cNvPr>
          <p:cNvSpPr txBox="1"/>
          <p:nvPr/>
        </p:nvSpPr>
        <p:spPr>
          <a:xfrm>
            <a:off x="6300202" y="4519589"/>
            <a:ext cx="296876" cy="369332"/>
          </a:xfrm>
          <a:prstGeom prst="rect">
            <a:avLst/>
          </a:prstGeom>
          <a:noFill/>
        </p:spPr>
        <p:txBody>
          <a:bodyPr wrap="none" rtlCol="0">
            <a:spAutoFit/>
          </a:bodyPr>
          <a:lstStyle/>
          <a:p>
            <a:r>
              <a:rPr lang="pt-BR" dirty="0"/>
              <a:t>y</a:t>
            </a:r>
          </a:p>
        </p:txBody>
      </p:sp>
      <p:sp>
        <p:nvSpPr>
          <p:cNvPr id="14" name="CaixaDeTexto 13">
            <a:extLst>
              <a:ext uri="{FF2B5EF4-FFF2-40B4-BE49-F238E27FC236}">
                <a16:creationId xmlns:a16="http://schemas.microsoft.com/office/drawing/2014/main" id="{F3C61DC4-B25E-C05B-31F5-4BC4F58B3413}"/>
              </a:ext>
            </a:extLst>
          </p:cNvPr>
          <p:cNvSpPr txBox="1"/>
          <p:nvPr/>
        </p:nvSpPr>
        <p:spPr>
          <a:xfrm>
            <a:off x="9348202" y="2973450"/>
            <a:ext cx="330540" cy="369332"/>
          </a:xfrm>
          <a:prstGeom prst="rect">
            <a:avLst/>
          </a:prstGeom>
          <a:noFill/>
        </p:spPr>
        <p:txBody>
          <a:bodyPr wrap="none" rtlCol="0">
            <a:spAutoFit/>
          </a:bodyPr>
          <a:lstStyle/>
          <a:p>
            <a:r>
              <a:rPr lang="pt-BR" dirty="0"/>
              <a:t>p</a:t>
            </a:r>
          </a:p>
        </p:txBody>
      </p:sp>
      <p:sp>
        <p:nvSpPr>
          <p:cNvPr id="15" name="Seta: para a Esquerda 14">
            <a:extLst>
              <a:ext uri="{FF2B5EF4-FFF2-40B4-BE49-F238E27FC236}">
                <a16:creationId xmlns:a16="http://schemas.microsoft.com/office/drawing/2014/main" id="{9A5A8D23-62E1-2621-2365-5C2378E7210C}"/>
              </a:ext>
            </a:extLst>
          </p:cNvPr>
          <p:cNvSpPr/>
          <p:nvPr/>
        </p:nvSpPr>
        <p:spPr>
          <a:xfrm>
            <a:off x="2915309" y="262468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10633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29</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490572"/>
            <a:ext cx="10515600" cy="685225"/>
          </a:xfrm>
        </p:spPr>
        <p:txBody>
          <a:bodyPr/>
          <a:lstStyle/>
          <a:p>
            <a:r>
              <a:rPr lang="pt-BR" dirty="0"/>
              <a:t>Considere o trecho de código em c a seguir:</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1392400" y="2175797"/>
            <a:ext cx="4387740" cy="4405373"/>
          </a:xfrm>
          <a:prstGeom prst="rect">
            <a:avLst/>
          </a:prstGeom>
          <a:noFill/>
        </p:spPr>
        <p:txBody>
          <a:bodyPr wrap="none" rtlCol="0">
            <a:spAutoFit/>
          </a:bodyPr>
          <a:lstStyle/>
          <a:p>
            <a:pPr algn="l" rtl="0">
              <a:lnSpc>
                <a:spcPct val="150000"/>
              </a:lnSpc>
            </a:pPr>
            <a:r>
              <a:rPr lang="pt-BR" b="0" i="0" dirty="0" err="1">
                <a:solidFill>
                  <a:srgbClr val="001A1E"/>
                </a:solidFill>
                <a:effectLst/>
                <a:latin typeface="Poppins" panose="00000500000000000000" pitchFamily="2" charset="0"/>
              </a:rPr>
              <a:t>int</a:t>
            </a:r>
            <a:r>
              <a:rPr lang="pt-BR" b="0" i="0" dirty="0">
                <a:solidFill>
                  <a:srgbClr val="001A1E"/>
                </a:solidFill>
                <a:effectLst/>
                <a:latin typeface="Poppins" panose="00000500000000000000" pitchFamily="2" charset="0"/>
              </a:rPr>
              <a:t> x, y, *p; </a:t>
            </a:r>
          </a:p>
          <a:p>
            <a:pPr algn="l" rtl="0">
              <a:lnSpc>
                <a:spcPct val="150000"/>
              </a:lnSpc>
            </a:pPr>
            <a:r>
              <a:rPr lang="pt-BR" b="0" i="0" dirty="0">
                <a:solidFill>
                  <a:srgbClr val="001A1E"/>
                </a:solidFill>
                <a:effectLst/>
                <a:latin typeface="Poppins" panose="00000500000000000000" pitchFamily="2" charset="0"/>
              </a:rPr>
              <a:t>    y = 0; </a:t>
            </a:r>
          </a:p>
          <a:p>
            <a:pPr algn="l" rtl="0">
              <a:lnSpc>
                <a:spcPct val="150000"/>
              </a:lnSpc>
            </a:pPr>
            <a:r>
              <a:rPr lang="pt-BR" b="0" i="0" dirty="0">
                <a:solidFill>
                  <a:srgbClr val="001A1E"/>
                </a:solidFill>
                <a:effectLst/>
                <a:latin typeface="Poppins" panose="00000500000000000000" pitchFamily="2" charset="0"/>
              </a:rPr>
              <a:t>    p = &amp;y; </a:t>
            </a:r>
          </a:p>
          <a:p>
            <a:pPr algn="l" rtl="0">
              <a:lnSpc>
                <a:spcPct val="150000"/>
              </a:lnSpc>
            </a:pPr>
            <a:r>
              <a:rPr lang="pt-BR" b="0" i="0" dirty="0">
                <a:solidFill>
                  <a:srgbClr val="001A1E"/>
                </a:solidFill>
                <a:effectLst/>
                <a:latin typeface="Poppins" panose="00000500000000000000" pitchFamily="2" charset="0"/>
              </a:rPr>
              <a:t>    x = *p; </a:t>
            </a:r>
          </a:p>
          <a:p>
            <a:pPr algn="l" rtl="0">
              <a:lnSpc>
                <a:spcPct val="150000"/>
              </a:lnSpc>
            </a:pPr>
            <a:r>
              <a:rPr lang="pt-BR" b="0" i="0" dirty="0">
                <a:solidFill>
                  <a:srgbClr val="001A1E"/>
                </a:solidFill>
                <a:effectLst/>
                <a:latin typeface="Poppins" panose="00000500000000000000" pitchFamily="2" charset="0"/>
              </a:rPr>
              <a:t>    x = 4; </a:t>
            </a:r>
          </a:p>
          <a:p>
            <a:pPr algn="l" rtl="0">
              <a:lnSpc>
                <a:spcPct val="150000"/>
              </a:lnSpc>
            </a:pPr>
            <a:r>
              <a:rPr lang="pt-BR" b="0" i="0" dirty="0">
                <a:solidFill>
                  <a:srgbClr val="001A1E"/>
                </a:solidFill>
                <a:effectLst/>
                <a:latin typeface="Poppins" panose="00000500000000000000" pitchFamily="2" charset="0"/>
              </a:rPr>
              <a:t>    (*p)++;  </a:t>
            </a:r>
          </a:p>
          <a:p>
            <a:pPr algn="l" rtl="0">
              <a:lnSpc>
                <a:spcPct val="150000"/>
              </a:lnSpc>
            </a:pPr>
            <a:r>
              <a:rPr lang="pt-BR" b="0" i="0" dirty="0">
                <a:solidFill>
                  <a:srgbClr val="001A1E"/>
                </a:solidFill>
                <a:effectLst/>
                <a:latin typeface="Poppins" panose="00000500000000000000" pitchFamily="2" charset="0"/>
              </a:rPr>
              <a:t>    --x; </a:t>
            </a:r>
          </a:p>
          <a:p>
            <a:pPr algn="l" rtl="0">
              <a:lnSpc>
                <a:spcPct val="150000"/>
              </a:lnSpc>
            </a:pPr>
            <a:r>
              <a:rPr lang="pt-BR" b="0" i="0" dirty="0">
                <a:solidFill>
                  <a:srgbClr val="001A1E"/>
                </a:solidFill>
                <a:effectLst/>
                <a:latin typeface="Poppins" panose="00000500000000000000" pitchFamily="2" charset="0"/>
              </a:rPr>
              <a:t>    (*p) += x;   </a:t>
            </a:r>
          </a:p>
          <a:p>
            <a:pPr algn="l" rtl="0">
              <a:lnSpc>
                <a:spcPct val="150000"/>
              </a:lnSpc>
            </a:pPr>
            <a:r>
              <a:rPr lang="pt-BR" b="0" i="0" dirty="0">
                <a:solidFill>
                  <a:srgbClr val="001A1E"/>
                </a:solidFill>
                <a:effectLst/>
                <a:latin typeface="Poppins" panose="00000500000000000000" pitchFamily="2" charset="0"/>
              </a:rPr>
              <a:t>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("x=%d y=%d *p=%d", x, y, *p);</a:t>
            </a:r>
          </a:p>
          <a:p>
            <a:pPr>
              <a:lnSpc>
                <a:spcPct val="150000"/>
              </a:lnSpc>
            </a:pPr>
            <a:endParaRPr lang="pt-BR" sz="2800" dirty="0"/>
          </a:p>
        </p:txBody>
      </p:sp>
      <p:cxnSp>
        <p:nvCxnSpPr>
          <p:cNvPr id="4" name="Conector reto 3">
            <a:extLst>
              <a:ext uri="{FF2B5EF4-FFF2-40B4-BE49-F238E27FC236}">
                <a16:creationId xmlns:a16="http://schemas.microsoft.com/office/drawing/2014/main" id="{731E5226-EF12-F2A6-E806-BD029397665C}"/>
              </a:ext>
            </a:extLst>
          </p:cNvPr>
          <p:cNvCxnSpPr/>
          <p:nvPr/>
        </p:nvCxnSpPr>
        <p:spPr>
          <a:xfrm>
            <a:off x="5934075" y="2343150"/>
            <a:ext cx="0" cy="4013200"/>
          </a:xfrm>
          <a:prstGeom prst="line">
            <a:avLst/>
          </a:prstGeom>
        </p:spPr>
        <p:style>
          <a:lnRef idx="3">
            <a:schemeClr val="accent1"/>
          </a:lnRef>
          <a:fillRef idx="0">
            <a:schemeClr val="accent1"/>
          </a:fillRef>
          <a:effectRef idx="2">
            <a:schemeClr val="accent1"/>
          </a:effectRef>
          <a:fontRef idx="minor">
            <a:schemeClr val="tx1"/>
          </a:fontRef>
        </p:style>
      </p:cxnSp>
      <p:sp>
        <p:nvSpPr>
          <p:cNvPr id="9" name="CaixaDeTexto 8">
            <a:extLst>
              <a:ext uri="{FF2B5EF4-FFF2-40B4-BE49-F238E27FC236}">
                <a16:creationId xmlns:a16="http://schemas.microsoft.com/office/drawing/2014/main" id="{E97AD406-50E8-A889-9556-A430084DEE71}"/>
              </a:ext>
            </a:extLst>
          </p:cNvPr>
          <p:cNvSpPr txBox="1"/>
          <p:nvPr/>
        </p:nvSpPr>
        <p:spPr>
          <a:xfrm>
            <a:off x="6257926" y="2169804"/>
            <a:ext cx="5572120" cy="882357"/>
          </a:xfrm>
          <a:prstGeom prst="rect">
            <a:avLst/>
          </a:prstGeom>
          <a:noFill/>
        </p:spPr>
        <p:txBody>
          <a:bodyPr wrap="square">
            <a:spAutoFit/>
          </a:bodyPr>
          <a:lstStyle/>
          <a:p>
            <a:pPr algn="just">
              <a:lnSpc>
                <a:spcPct val="150000"/>
              </a:lnSpc>
            </a:pPr>
            <a:r>
              <a:rPr lang="pt-BR" b="0" i="0" dirty="0">
                <a:solidFill>
                  <a:srgbClr val="001A1E"/>
                </a:solidFill>
                <a:effectLst/>
                <a:latin typeface="Poppins" panose="00000500000000000000" pitchFamily="2" charset="0"/>
              </a:rPr>
              <a:t>Quais serão os valores de x, y e *p no comando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a:t>
            </a:r>
            <a:endParaRPr lang="pt-BR" dirty="0"/>
          </a:p>
        </p:txBody>
      </p:sp>
      <p:sp>
        <p:nvSpPr>
          <p:cNvPr id="3" name="Retângulo 2">
            <a:extLst>
              <a:ext uri="{FF2B5EF4-FFF2-40B4-BE49-F238E27FC236}">
                <a16:creationId xmlns:a16="http://schemas.microsoft.com/office/drawing/2014/main" id="{BEE5686E-8F9C-47FE-65FD-1C40D51AC972}"/>
              </a:ext>
            </a:extLst>
          </p:cNvPr>
          <p:cNvSpPr/>
          <p:nvPr/>
        </p:nvSpPr>
        <p:spPr>
          <a:xfrm>
            <a:off x="6381750" y="3429000"/>
            <a:ext cx="676275" cy="5429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38A2131E-289F-A9C9-14FD-6C9BC34507F4}"/>
              </a:ext>
            </a:extLst>
          </p:cNvPr>
          <p:cNvSpPr/>
          <p:nvPr/>
        </p:nvSpPr>
        <p:spPr>
          <a:xfrm>
            <a:off x="6381749" y="4880558"/>
            <a:ext cx="676275" cy="5429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0</a:t>
            </a:r>
          </a:p>
        </p:txBody>
      </p:sp>
      <p:sp>
        <p:nvSpPr>
          <p:cNvPr id="10" name="Retângulo 9">
            <a:extLst>
              <a:ext uri="{FF2B5EF4-FFF2-40B4-BE49-F238E27FC236}">
                <a16:creationId xmlns:a16="http://schemas.microsoft.com/office/drawing/2014/main" id="{A4273C65-45FB-9B72-E3AC-EE4A08D0A0A0}"/>
              </a:ext>
            </a:extLst>
          </p:cNvPr>
          <p:cNvSpPr/>
          <p:nvPr/>
        </p:nvSpPr>
        <p:spPr>
          <a:xfrm>
            <a:off x="9415464" y="3350449"/>
            <a:ext cx="1133472" cy="5429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69AFC73B-F292-5C40-5BF4-FE27C538FE3F}"/>
              </a:ext>
            </a:extLst>
          </p:cNvPr>
          <p:cNvSpPr txBox="1"/>
          <p:nvPr/>
        </p:nvSpPr>
        <p:spPr>
          <a:xfrm>
            <a:off x="6300202" y="3072143"/>
            <a:ext cx="296876" cy="369332"/>
          </a:xfrm>
          <a:prstGeom prst="rect">
            <a:avLst/>
          </a:prstGeom>
          <a:noFill/>
        </p:spPr>
        <p:txBody>
          <a:bodyPr wrap="none" rtlCol="0">
            <a:spAutoFit/>
          </a:bodyPr>
          <a:lstStyle/>
          <a:p>
            <a:r>
              <a:rPr lang="pt-BR" dirty="0"/>
              <a:t>x</a:t>
            </a:r>
          </a:p>
        </p:txBody>
      </p:sp>
      <p:sp>
        <p:nvSpPr>
          <p:cNvPr id="13" name="CaixaDeTexto 12">
            <a:extLst>
              <a:ext uri="{FF2B5EF4-FFF2-40B4-BE49-F238E27FC236}">
                <a16:creationId xmlns:a16="http://schemas.microsoft.com/office/drawing/2014/main" id="{D979190F-A13D-F376-C708-731308EF0B55}"/>
              </a:ext>
            </a:extLst>
          </p:cNvPr>
          <p:cNvSpPr txBox="1"/>
          <p:nvPr/>
        </p:nvSpPr>
        <p:spPr>
          <a:xfrm>
            <a:off x="6300202" y="4519589"/>
            <a:ext cx="296876" cy="369332"/>
          </a:xfrm>
          <a:prstGeom prst="rect">
            <a:avLst/>
          </a:prstGeom>
          <a:noFill/>
        </p:spPr>
        <p:txBody>
          <a:bodyPr wrap="none" rtlCol="0">
            <a:spAutoFit/>
          </a:bodyPr>
          <a:lstStyle/>
          <a:p>
            <a:r>
              <a:rPr lang="pt-BR" dirty="0"/>
              <a:t>y</a:t>
            </a:r>
          </a:p>
        </p:txBody>
      </p:sp>
      <p:sp>
        <p:nvSpPr>
          <p:cNvPr id="14" name="CaixaDeTexto 13">
            <a:extLst>
              <a:ext uri="{FF2B5EF4-FFF2-40B4-BE49-F238E27FC236}">
                <a16:creationId xmlns:a16="http://schemas.microsoft.com/office/drawing/2014/main" id="{F3C61DC4-B25E-C05B-31F5-4BC4F58B3413}"/>
              </a:ext>
            </a:extLst>
          </p:cNvPr>
          <p:cNvSpPr txBox="1"/>
          <p:nvPr/>
        </p:nvSpPr>
        <p:spPr>
          <a:xfrm>
            <a:off x="9348202" y="2973450"/>
            <a:ext cx="330540" cy="369332"/>
          </a:xfrm>
          <a:prstGeom prst="rect">
            <a:avLst/>
          </a:prstGeom>
          <a:noFill/>
        </p:spPr>
        <p:txBody>
          <a:bodyPr wrap="none" rtlCol="0">
            <a:spAutoFit/>
          </a:bodyPr>
          <a:lstStyle/>
          <a:p>
            <a:r>
              <a:rPr lang="pt-BR" dirty="0"/>
              <a:t>p</a:t>
            </a:r>
          </a:p>
        </p:txBody>
      </p:sp>
      <p:sp>
        <p:nvSpPr>
          <p:cNvPr id="15" name="Seta: para a Esquerda 14">
            <a:extLst>
              <a:ext uri="{FF2B5EF4-FFF2-40B4-BE49-F238E27FC236}">
                <a16:creationId xmlns:a16="http://schemas.microsoft.com/office/drawing/2014/main" id="{9A5A8D23-62E1-2621-2365-5C2378E7210C}"/>
              </a:ext>
            </a:extLst>
          </p:cNvPr>
          <p:cNvSpPr/>
          <p:nvPr/>
        </p:nvSpPr>
        <p:spPr>
          <a:xfrm>
            <a:off x="2804363" y="3014493"/>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de Seta Reta 15">
            <a:extLst>
              <a:ext uri="{FF2B5EF4-FFF2-40B4-BE49-F238E27FC236}">
                <a16:creationId xmlns:a16="http://schemas.microsoft.com/office/drawing/2014/main" id="{6428BC24-CCCB-D48F-497B-E27693C9BF9C}"/>
              </a:ext>
            </a:extLst>
          </p:cNvPr>
          <p:cNvCxnSpPr>
            <a:stCxn id="10" idx="1"/>
            <a:endCxn id="8" idx="3"/>
          </p:cNvCxnSpPr>
          <p:nvPr/>
        </p:nvCxnSpPr>
        <p:spPr>
          <a:xfrm flipH="1">
            <a:off x="7058024" y="3621912"/>
            <a:ext cx="2357440" cy="1530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7672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pt-BR"/>
              <a:t>Introdução</a:t>
            </a:r>
          </a:p>
        </p:txBody>
      </p:sp>
      <p:sp>
        <p:nvSpPr>
          <p:cNvPr id="5" name="Espaço Reservado para Conteúdo 4">
            <a:extLst>
              <a:ext uri="{FF2B5EF4-FFF2-40B4-BE49-F238E27FC236}">
                <a16:creationId xmlns:a16="http://schemas.microsoft.com/office/drawing/2014/main" id="{B67B1E24-2840-4BB0-AE5A-2320A01CB80F}"/>
              </a:ext>
            </a:extLst>
          </p:cNvPr>
          <p:cNvSpPr>
            <a:spLocks noGrp="1"/>
          </p:cNvSpPr>
          <p:nvPr>
            <p:ph idx="1"/>
          </p:nvPr>
        </p:nvSpPr>
        <p:spPr/>
        <p:txBody>
          <a:bodyPr rtlCol="0">
            <a:normAutofit fontScale="85000" lnSpcReduction="10000"/>
          </a:bodyPr>
          <a:lstStyle/>
          <a:p>
            <a:pPr algn="just"/>
            <a:r>
              <a:rPr lang="pt-BR" b="0" i="0" dirty="0">
                <a:solidFill>
                  <a:srgbClr val="1D2125"/>
                </a:solidFill>
                <a:effectLst/>
                <a:latin typeface="Poppins" panose="00000500000000000000" pitchFamily="2" charset="0"/>
              </a:rPr>
              <a:t>As variáveis em C tem tipos, como já vimos. Imagine que os tipos sejam "vilas" na memória. Temos vilas de inteiros, vilas de reais etc...  E podemos criar variáveis que apontam para outras variáveis. Aí, podemos ter variáveis que apontam para inteiros (ponteiros de inteiros), que apontam para reais (ponteiros para reais) e assim por diante... </a:t>
            </a:r>
          </a:p>
          <a:p>
            <a:pPr algn="just"/>
            <a:r>
              <a:rPr lang="pt-BR" b="0" i="0" dirty="0">
                <a:solidFill>
                  <a:srgbClr val="1D2125"/>
                </a:solidFill>
                <a:effectLst/>
                <a:latin typeface="Poppins" panose="00000500000000000000" pitchFamily="2" charset="0"/>
              </a:rPr>
              <a:t>Apontar para uma variável significa dizer que estamos criando um apelido para nos referirmos a uma determinada variável. </a:t>
            </a:r>
          </a:p>
          <a:p>
            <a:pPr rtl="0"/>
            <a:endParaRPr lang="pt-BR" dirty="0"/>
          </a:p>
        </p:txBody>
      </p:sp>
      <p:sp>
        <p:nvSpPr>
          <p:cNvPr id="16" name="Espaço Reservado para o Número do Slide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22" name="Espaço Reservado para Imagem 21" descr="Desenho de uma pessoa&#10;&#10;Descrição gerada automaticamente com confiança média">
            <a:extLst>
              <a:ext uri="{FF2B5EF4-FFF2-40B4-BE49-F238E27FC236}">
                <a16:creationId xmlns:a16="http://schemas.microsoft.com/office/drawing/2014/main" id="{1961FEC4-D96A-EC9B-B08A-AAF02A48BE75}"/>
              </a:ext>
            </a:extLst>
          </p:cNvPr>
          <p:cNvPicPr>
            <a:picLocks noGrp="1" noChangeAspect="1"/>
          </p:cNvPicPr>
          <p:nvPr>
            <p:ph type="pic" sz="quarter" idx="13"/>
          </p:nvPr>
        </p:nvPicPr>
        <p:blipFill>
          <a:blip r:embed="rId3"/>
          <a:srcRect t="72" b="72"/>
          <a:stretch>
            <a:fillRect/>
          </a:stretch>
        </p:blipFill>
        <p:spPr/>
      </p:pic>
      <p:pic>
        <p:nvPicPr>
          <p:cNvPr id="30" name="Espaço Reservado para Imagem 29" descr="Imagem digital fictícia de personagem de desenho animado&#10;&#10;Descrição gerada automaticamente com confiança baixa">
            <a:extLst>
              <a:ext uri="{FF2B5EF4-FFF2-40B4-BE49-F238E27FC236}">
                <a16:creationId xmlns:a16="http://schemas.microsoft.com/office/drawing/2014/main" id="{39A719C1-47FE-5BA3-3C07-49927CFE0263}"/>
              </a:ext>
            </a:extLst>
          </p:cNvPr>
          <p:cNvPicPr>
            <a:picLocks noGrp="1" noChangeAspect="1"/>
          </p:cNvPicPr>
          <p:nvPr>
            <p:ph type="pic" sz="quarter" idx="14"/>
          </p:nvPr>
        </p:nvPicPr>
        <p:blipFill>
          <a:blip r:embed="rId4"/>
          <a:srcRect/>
          <a:stretch>
            <a:fillRect/>
          </a:stretch>
        </p:blipFill>
        <p:spPr/>
      </p:pic>
    </p:spTree>
    <p:extLst>
      <p:ext uri="{BB962C8B-B14F-4D97-AF65-F5344CB8AC3E}">
        <p14:creationId xmlns:p14="http://schemas.microsoft.com/office/powerpoint/2010/main" val="1002193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30</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490572"/>
            <a:ext cx="10515600" cy="685225"/>
          </a:xfrm>
        </p:spPr>
        <p:txBody>
          <a:bodyPr/>
          <a:lstStyle/>
          <a:p>
            <a:r>
              <a:rPr lang="pt-BR" dirty="0"/>
              <a:t>Considere o trecho de código em c a seguir:</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1392400" y="2175797"/>
            <a:ext cx="4387740" cy="4405373"/>
          </a:xfrm>
          <a:prstGeom prst="rect">
            <a:avLst/>
          </a:prstGeom>
          <a:noFill/>
        </p:spPr>
        <p:txBody>
          <a:bodyPr wrap="none" rtlCol="0">
            <a:spAutoFit/>
          </a:bodyPr>
          <a:lstStyle/>
          <a:p>
            <a:pPr algn="l" rtl="0">
              <a:lnSpc>
                <a:spcPct val="150000"/>
              </a:lnSpc>
            </a:pPr>
            <a:r>
              <a:rPr lang="pt-BR" b="0" i="0" dirty="0" err="1">
                <a:solidFill>
                  <a:srgbClr val="001A1E"/>
                </a:solidFill>
                <a:effectLst/>
                <a:latin typeface="Poppins" panose="00000500000000000000" pitchFamily="2" charset="0"/>
              </a:rPr>
              <a:t>int</a:t>
            </a:r>
            <a:r>
              <a:rPr lang="pt-BR" b="0" i="0" dirty="0">
                <a:solidFill>
                  <a:srgbClr val="001A1E"/>
                </a:solidFill>
                <a:effectLst/>
                <a:latin typeface="Poppins" panose="00000500000000000000" pitchFamily="2" charset="0"/>
              </a:rPr>
              <a:t> x, y, *p; </a:t>
            </a:r>
          </a:p>
          <a:p>
            <a:pPr algn="l" rtl="0">
              <a:lnSpc>
                <a:spcPct val="150000"/>
              </a:lnSpc>
            </a:pPr>
            <a:r>
              <a:rPr lang="pt-BR" b="0" i="0" dirty="0">
                <a:solidFill>
                  <a:srgbClr val="001A1E"/>
                </a:solidFill>
                <a:effectLst/>
                <a:latin typeface="Poppins" panose="00000500000000000000" pitchFamily="2" charset="0"/>
              </a:rPr>
              <a:t>    y = 0; </a:t>
            </a:r>
          </a:p>
          <a:p>
            <a:pPr algn="l" rtl="0">
              <a:lnSpc>
                <a:spcPct val="150000"/>
              </a:lnSpc>
            </a:pPr>
            <a:r>
              <a:rPr lang="pt-BR" b="0" i="0" dirty="0">
                <a:solidFill>
                  <a:srgbClr val="001A1E"/>
                </a:solidFill>
                <a:effectLst/>
                <a:latin typeface="Poppins" panose="00000500000000000000" pitchFamily="2" charset="0"/>
              </a:rPr>
              <a:t>    p = &amp;y; </a:t>
            </a:r>
          </a:p>
          <a:p>
            <a:pPr algn="l" rtl="0">
              <a:lnSpc>
                <a:spcPct val="150000"/>
              </a:lnSpc>
            </a:pPr>
            <a:r>
              <a:rPr lang="pt-BR" b="0" i="0" dirty="0">
                <a:solidFill>
                  <a:srgbClr val="001A1E"/>
                </a:solidFill>
                <a:effectLst/>
                <a:latin typeface="Poppins" panose="00000500000000000000" pitchFamily="2" charset="0"/>
              </a:rPr>
              <a:t>    x = *p; </a:t>
            </a:r>
          </a:p>
          <a:p>
            <a:pPr algn="l" rtl="0">
              <a:lnSpc>
                <a:spcPct val="150000"/>
              </a:lnSpc>
            </a:pPr>
            <a:r>
              <a:rPr lang="pt-BR" b="0" i="0" dirty="0">
                <a:solidFill>
                  <a:srgbClr val="001A1E"/>
                </a:solidFill>
                <a:effectLst/>
                <a:latin typeface="Poppins" panose="00000500000000000000" pitchFamily="2" charset="0"/>
              </a:rPr>
              <a:t>    x = 4; </a:t>
            </a:r>
          </a:p>
          <a:p>
            <a:pPr algn="l" rtl="0">
              <a:lnSpc>
                <a:spcPct val="150000"/>
              </a:lnSpc>
            </a:pPr>
            <a:r>
              <a:rPr lang="pt-BR" b="0" i="0" dirty="0">
                <a:solidFill>
                  <a:srgbClr val="001A1E"/>
                </a:solidFill>
                <a:effectLst/>
                <a:latin typeface="Poppins" panose="00000500000000000000" pitchFamily="2" charset="0"/>
              </a:rPr>
              <a:t>    (*p)++;  </a:t>
            </a:r>
          </a:p>
          <a:p>
            <a:pPr algn="l" rtl="0">
              <a:lnSpc>
                <a:spcPct val="150000"/>
              </a:lnSpc>
            </a:pPr>
            <a:r>
              <a:rPr lang="pt-BR" b="0" i="0" dirty="0">
                <a:solidFill>
                  <a:srgbClr val="001A1E"/>
                </a:solidFill>
                <a:effectLst/>
                <a:latin typeface="Poppins" panose="00000500000000000000" pitchFamily="2" charset="0"/>
              </a:rPr>
              <a:t>    --x; </a:t>
            </a:r>
          </a:p>
          <a:p>
            <a:pPr algn="l" rtl="0">
              <a:lnSpc>
                <a:spcPct val="150000"/>
              </a:lnSpc>
            </a:pPr>
            <a:r>
              <a:rPr lang="pt-BR" b="0" i="0" dirty="0">
                <a:solidFill>
                  <a:srgbClr val="001A1E"/>
                </a:solidFill>
                <a:effectLst/>
                <a:latin typeface="Poppins" panose="00000500000000000000" pitchFamily="2" charset="0"/>
              </a:rPr>
              <a:t>    (*p) += x;   </a:t>
            </a:r>
          </a:p>
          <a:p>
            <a:pPr algn="l" rtl="0">
              <a:lnSpc>
                <a:spcPct val="150000"/>
              </a:lnSpc>
            </a:pPr>
            <a:r>
              <a:rPr lang="pt-BR" b="0" i="0" dirty="0">
                <a:solidFill>
                  <a:srgbClr val="001A1E"/>
                </a:solidFill>
                <a:effectLst/>
                <a:latin typeface="Poppins" panose="00000500000000000000" pitchFamily="2" charset="0"/>
              </a:rPr>
              <a:t>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("x=%d y=%d *p=%d", x, y, *p);</a:t>
            </a:r>
          </a:p>
          <a:p>
            <a:pPr>
              <a:lnSpc>
                <a:spcPct val="150000"/>
              </a:lnSpc>
            </a:pPr>
            <a:endParaRPr lang="pt-BR" sz="2800" dirty="0"/>
          </a:p>
        </p:txBody>
      </p:sp>
      <p:cxnSp>
        <p:nvCxnSpPr>
          <p:cNvPr id="4" name="Conector reto 3">
            <a:extLst>
              <a:ext uri="{FF2B5EF4-FFF2-40B4-BE49-F238E27FC236}">
                <a16:creationId xmlns:a16="http://schemas.microsoft.com/office/drawing/2014/main" id="{731E5226-EF12-F2A6-E806-BD029397665C}"/>
              </a:ext>
            </a:extLst>
          </p:cNvPr>
          <p:cNvCxnSpPr/>
          <p:nvPr/>
        </p:nvCxnSpPr>
        <p:spPr>
          <a:xfrm>
            <a:off x="5934075" y="2343150"/>
            <a:ext cx="0" cy="4013200"/>
          </a:xfrm>
          <a:prstGeom prst="line">
            <a:avLst/>
          </a:prstGeom>
        </p:spPr>
        <p:style>
          <a:lnRef idx="3">
            <a:schemeClr val="accent1"/>
          </a:lnRef>
          <a:fillRef idx="0">
            <a:schemeClr val="accent1"/>
          </a:fillRef>
          <a:effectRef idx="2">
            <a:schemeClr val="accent1"/>
          </a:effectRef>
          <a:fontRef idx="minor">
            <a:schemeClr val="tx1"/>
          </a:fontRef>
        </p:style>
      </p:cxnSp>
      <p:sp>
        <p:nvSpPr>
          <p:cNvPr id="9" name="CaixaDeTexto 8">
            <a:extLst>
              <a:ext uri="{FF2B5EF4-FFF2-40B4-BE49-F238E27FC236}">
                <a16:creationId xmlns:a16="http://schemas.microsoft.com/office/drawing/2014/main" id="{E97AD406-50E8-A889-9556-A430084DEE71}"/>
              </a:ext>
            </a:extLst>
          </p:cNvPr>
          <p:cNvSpPr txBox="1"/>
          <p:nvPr/>
        </p:nvSpPr>
        <p:spPr>
          <a:xfrm>
            <a:off x="6257926" y="2169804"/>
            <a:ext cx="5572120" cy="882357"/>
          </a:xfrm>
          <a:prstGeom prst="rect">
            <a:avLst/>
          </a:prstGeom>
          <a:noFill/>
        </p:spPr>
        <p:txBody>
          <a:bodyPr wrap="square">
            <a:spAutoFit/>
          </a:bodyPr>
          <a:lstStyle/>
          <a:p>
            <a:pPr algn="just">
              <a:lnSpc>
                <a:spcPct val="150000"/>
              </a:lnSpc>
            </a:pPr>
            <a:r>
              <a:rPr lang="pt-BR" b="0" i="0" dirty="0">
                <a:solidFill>
                  <a:srgbClr val="001A1E"/>
                </a:solidFill>
                <a:effectLst/>
                <a:latin typeface="Poppins" panose="00000500000000000000" pitchFamily="2" charset="0"/>
              </a:rPr>
              <a:t>Quais serão os valores de x, y e *p no comando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a:t>
            </a:r>
            <a:endParaRPr lang="pt-BR" dirty="0"/>
          </a:p>
        </p:txBody>
      </p:sp>
      <p:sp>
        <p:nvSpPr>
          <p:cNvPr id="3" name="Retângulo 2">
            <a:extLst>
              <a:ext uri="{FF2B5EF4-FFF2-40B4-BE49-F238E27FC236}">
                <a16:creationId xmlns:a16="http://schemas.microsoft.com/office/drawing/2014/main" id="{BEE5686E-8F9C-47FE-65FD-1C40D51AC972}"/>
              </a:ext>
            </a:extLst>
          </p:cNvPr>
          <p:cNvSpPr/>
          <p:nvPr/>
        </p:nvSpPr>
        <p:spPr>
          <a:xfrm>
            <a:off x="6381750" y="3429000"/>
            <a:ext cx="676275" cy="5429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0</a:t>
            </a:r>
          </a:p>
        </p:txBody>
      </p:sp>
      <p:sp>
        <p:nvSpPr>
          <p:cNvPr id="8" name="Retângulo 7">
            <a:extLst>
              <a:ext uri="{FF2B5EF4-FFF2-40B4-BE49-F238E27FC236}">
                <a16:creationId xmlns:a16="http://schemas.microsoft.com/office/drawing/2014/main" id="{38A2131E-289F-A9C9-14FD-6C9BC34507F4}"/>
              </a:ext>
            </a:extLst>
          </p:cNvPr>
          <p:cNvSpPr/>
          <p:nvPr/>
        </p:nvSpPr>
        <p:spPr>
          <a:xfrm>
            <a:off x="6381749" y="4880558"/>
            <a:ext cx="676275" cy="5429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0</a:t>
            </a:r>
          </a:p>
        </p:txBody>
      </p:sp>
      <p:sp>
        <p:nvSpPr>
          <p:cNvPr id="10" name="Retângulo 9">
            <a:extLst>
              <a:ext uri="{FF2B5EF4-FFF2-40B4-BE49-F238E27FC236}">
                <a16:creationId xmlns:a16="http://schemas.microsoft.com/office/drawing/2014/main" id="{A4273C65-45FB-9B72-E3AC-EE4A08D0A0A0}"/>
              </a:ext>
            </a:extLst>
          </p:cNvPr>
          <p:cNvSpPr/>
          <p:nvPr/>
        </p:nvSpPr>
        <p:spPr>
          <a:xfrm>
            <a:off x="9415464" y="3350449"/>
            <a:ext cx="1133472" cy="5429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69AFC73B-F292-5C40-5BF4-FE27C538FE3F}"/>
              </a:ext>
            </a:extLst>
          </p:cNvPr>
          <p:cNvSpPr txBox="1"/>
          <p:nvPr/>
        </p:nvSpPr>
        <p:spPr>
          <a:xfrm>
            <a:off x="6300202" y="3072143"/>
            <a:ext cx="296876" cy="369332"/>
          </a:xfrm>
          <a:prstGeom prst="rect">
            <a:avLst/>
          </a:prstGeom>
          <a:noFill/>
        </p:spPr>
        <p:txBody>
          <a:bodyPr wrap="none" rtlCol="0">
            <a:spAutoFit/>
          </a:bodyPr>
          <a:lstStyle/>
          <a:p>
            <a:r>
              <a:rPr lang="pt-BR" dirty="0"/>
              <a:t>x</a:t>
            </a:r>
          </a:p>
        </p:txBody>
      </p:sp>
      <p:sp>
        <p:nvSpPr>
          <p:cNvPr id="13" name="CaixaDeTexto 12">
            <a:extLst>
              <a:ext uri="{FF2B5EF4-FFF2-40B4-BE49-F238E27FC236}">
                <a16:creationId xmlns:a16="http://schemas.microsoft.com/office/drawing/2014/main" id="{D979190F-A13D-F376-C708-731308EF0B55}"/>
              </a:ext>
            </a:extLst>
          </p:cNvPr>
          <p:cNvSpPr txBox="1"/>
          <p:nvPr/>
        </p:nvSpPr>
        <p:spPr>
          <a:xfrm>
            <a:off x="6300202" y="4519589"/>
            <a:ext cx="296876" cy="369332"/>
          </a:xfrm>
          <a:prstGeom prst="rect">
            <a:avLst/>
          </a:prstGeom>
          <a:noFill/>
        </p:spPr>
        <p:txBody>
          <a:bodyPr wrap="none" rtlCol="0">
            <a:spAutoFit/>
          </a:bodyPr>
          <a:lstStyle/>
          <a:p>
            <a:r>
              <a:rPr lang="pt-BR" dirty="0"/>
              <a:t>y</a:t>
            </a:r>
          </a:p>
        </p:txBody>
      </p:sp>
      <p:sp>
        <p:nvSpPr>
          <p:cNvPr id="14" name="CaixaDeTexto 13">
            <a:extLst>
              <a:ext uri="{FF2B5EF4-FFF2-40B4-BE49-F238E27FC236}">
                <a16:creationId xmlns:a16="http://schemas.microsoft.com/office/drawing/2014/main" id="{F3C61DC4-B25E-C05B-31F5-4BC4F58B3413}"/>
              </a:ext>
            </a:extLst>
          </p:cNvPr>
          <p:cNvSpPr txBox="1"/>
          <p:nvPr/>
        </p:nvSpPr>
        <p:spPr>
          <a:xfrm>
            <a:off x="9348202" y="2973450"/>
            <a:ext cx="330540" cy="369332"/>
          </a:xfrm>
          <a:prstGeom prst="rect">
            <a:avLst/>
          </a:prstGeom>
          <a:noFill/>
        </p:spPr>
        <p:txBody>
          <a:bodyPr wrap="none" rtlCol="0">
            <a:spAutoFit/>
          </a:bodyPr>
          <a:lstStyle/>
          <a:p>
            <a:r>
              <a:rPr lang="pt-BR" dirty="0"/>
              <a:t>p</a:t>
            </a:r>
          </a:p>
        </p:txBody>
      </p:sp>
      <p:sp>
        <p:nvSpPr>
          <p:cNvPr id="15" name="Seta: para a Esquerda 14">
            <a:extLst>
              <a:ext uri="{FF2B5EF4-FFF2-40B4-BE49-F238E27FC236}">
                <a16:creationId xmlns:a16="http://schemas.microsoft.com/office/drawing/2014/main" id="{9A5A8D23-62E1-2621-2365-5C2378E7210C}"/>
              </a:ext>
            </a:extLst>
          </p:cNvPr>
          <p:cNvSpPr/>
          <p:nvPr/>
        </p:nvSpPr>
        <p:spPr>
          <a:xfrm>
            <a:off x="2768347" y="3458146"/>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de Seta Reta 15">
            <a:extLst>
              <a:ext uri="{FF2B5EF4-FFF2-40B4-BE49-F238E27FC236}">
                <a16:creationId xmlns:a16="http://schemas.microsoft.com/office/drawing/2014/main" id="{6428BC24-CCCB-D48F-497B-E27693C9BF9C}"/>
              </a:ext>
            </a:extLst>
          </p:cNvPr>
          <p:cNvCxnSpPr>
            <a:stCxn id="10" idx="1"/>
            <a:endCxn id="8" idx="3"/>
          </p:cNvCxnSpPr>
          <p:nvPr/>
        </p:nvCxnSpPr>
        <p:spPr>
          <a:xfrm flipH="1">
            <a:off x="7058024" y="3621912"/>
            <a:ext cx="2357440" cy="1530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68415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31</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490572"/>
            <a:ext cx="10515600" cy="685225"/>
          </a:xfrm>
        </p:spPr>
        <p:txBody>
          <a:bodyPr/>
          <a:lstStyle/>
          <a:p>
            <a:r>
              <a:rPr lang="pt-BR" dirty="0"/>
              <a:t>Considere o trecho de código em c a seguir:</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1392400" y="2175797"/>
            <a:ext cx="4387740" cy="4405373"/>
          </a:xfrm>
          <a:prstGeom prst="rect">
            <a:avLst/>
          </a:prstGeom>
          <a:noFill/>
        </p:spPr>
        <p:txBody>
          <a:bodyPr wrap="none" rtlCol="0">
            <a:spAutoFit/>
          </a:bodyPr>
          <a:lstStyle/>
          <a:p>
            <a:pPr algn="l" rtl="0">
              <a:lnSpc>
                <a:spcPct val="150000"/>
              </a:lnSpc>
            </a:pPr>
            <a:r>
              <a:rPr lang="pt-BR" b="0" i="0" dirty="0" err="1">
                <a:solidFill>
                  <a:srgbClr val="001A1E"/>
                </a:solidFill>
                <a:effectLst/>
                <a:latin typeface="Poppins" panose="00000500000000000000" pitchFamily="2" charset="0"/>
              </a:rPr>
              <a:t>int</a:t>
            </a:r>
            <a:r>
              <a:rPr lang="pt-BR" b="0" i="0" dirty="0">
                <a:solidFill>
                  <a:srgbClr val="001A1E"/>
                </a:solidFill>
                <a:effectLst/>
                <a:latin typeface="Poppins" panose="00000500000000000000" pitchFamily="2" charset="0"/>
              </a:rPr>
              <a:t> x, y, *p; </a:t>
            </a:r>
          </a:p>
          <a:p>
            <a:pPr algn="l" rtl="0">
              <a:lnSpc>
                <a:spcPct val="150000"/>
              </a:lnSpc>
            </a:pPr>
            <a:r>
              <a:rPr lang="pt-BR" b="0" i="0" dirty="0">
                <a:solidFill>
                  <a:srgbClr val="001A1E"/>
                </a:solidFill>
                <a:effectLst/>
                <a:latin typeface="Poppins" panose="00000500000000000000" pitchFamily="2" charset="0"/>
              </a:rPr>
              <a:t>    y = 0; </a:t>
            </a:r>
          </a:p>
          <a:p>
            <a:pPr algn="l" rtl="0">
              <a:lnSpc>
                <a:spcPct val="150000"/>
              </a:lnSpc>
            </a:pPr>
            <a:r>
              <a:rPr lang="pt-BR" b="0" i="0" dirty="0">
                <a:solidFill>
                  <a:srgbClr val="001A1E"/>
                </a:solidFill>
                <a:effectLst/>
                <a:latin typeface="Poppins" panose="00000500000000000000" pitchFamily="2" charset="0"/>
              </a:rPr>
              <a:t>    p = &amp;y; </a:t>
            </a:r>
          </a:p>
          <a:p>
            <a:pPr algn="l" rtl="0">
              <a:lnSpc>
                <a:spcPct val="150000"/>
              </a:lnSpc>
            </a:pPr>
            <a:r>
              <a:rPr lang="pt-BR" b="0" i="0" dirty="0">
                <a:solidFill>
                  <a:srgbClr val="001A1E"/>
                </a:solidFill>
                <a:effectLst/>
                <a:latin typeface="Poppins" panose="00000500000000000000" pitchFamily="2" charset="0"/>
              </a:rPr>
              <a:t>    x = *p; </a:t>
            </a:r>
          </a:p>
          <a:p>
            <a:pPr algn="l" rtl="0">
              <a:lnSpc>
                <a:spcPct val="150000"/>
              </a:lnSpc>
            </a:pPr>
            <a:r>
              <a:rPr lang="pt-BR" b="0" i="0" dirty="0">
                <a:solidFill>
                  <a:srgbClr val="001A1E"/>
                </a:solidFill>
                <a:effectLst/>
                <a:latin typeface="Poppins" panose="00000500000000000000" pitchFamily="2" charset="0"/>
              </a:rPr>
              <a:t>    x = 4; </a:t>
            </a:r>
          </a:p>
          <a:p>
            <a:pPr algn="l" rtl="0">
              <a:lnSpc>
                <a:spcPct val="150000"/>
              </a:lnSpc>
            </a:pPr>
            <a:r>
              <a:rPr lang="pt-BR" b="0" i="0" dirty="0">
                <a:solidFill>
                  <a:srgbClr val="001A1E"/>
                </a:solidFill>
                <a:effectLst/>
                <a:latin typeface="Poppins" panose="00000500000000000000" pitchFamily="2" charset="0"/>
              </a:rPr>
              <a:t>    (*p)++;  </a:t>
            </a:r>
          </a:p>
          <a:p>
            <a:pPr algn="l" rtl="0">
              <a:lnSpc>
                <a:spcPct val="150000"/>
              </a:lnSpc>
            </a:pPr>
            <a:r>
              <a:rPr lang="pt-BR" b="0" i="0" dirty="0">
                <a:solidFill>
                  <a:srgbClr val="001A1E"/>
                </a:solidFill>
                <a:effectLst/>
                <a:latin typeface="Poppins" panose="00000500000000000000" pitchFamily="2" charset="0"/>
              </a:rPr>
              <a:t>    --x; </a:t>
            </a:r>
          </a:p>
          <a:p>
            <a:pPr algn="l" rtl="0">
              <a:lnSpc>
                <a:spcPct val="150000"/>
              </a:lnSpc>
            </a:pPr>
            <a:r>
              <a:rPr lang="pt-BR" b="0" i="0" dirty="0">
                <a:solidFill>
                  <a:srgbClr val="001A1E"/>
                </a:solidFill>
                <a:effectLst/>
                <a:latin typeface="Poppins" panose="00000500000000000000" pitchFamily="2" charset="0"/>
              </a:rPr>
              <a:t>    (*p) += x;   </a:t>
            </a:r>
          </a:p>
          <a:p>
            <a:pPr algn="l" rtl="0">
              <a:lnSpc>
                <a:spcPct val="150000"/>
              </a:lnSpc>
            </a:pPr>
            <a:r>
              <a:rPr lang="pt-BR" b="0" i="0" dirty="0">
                <a:solidFill>
                  <a:srgbClr val="001A1E"/>
                </a:solidFill>
                <a:effectLst/>
                <a:latin typeface="Poppins" panose="00000500000000000000" pitchFamily="2" charset="0"/>
              </a:rPr>
              <a:t>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("x=%d y=%d *p=%d", x, y, *p);</a:t>
            </a:r>
          </a:p>
          <a:p>
            <a:pPr>
              <a:lnSpc>
                <a:spcPct val="150000"/>
              </a:lnSpc>
            </a:pPr>
            <a:endParaRPr lang="pt-BR" sz="2800" dirty="0"/>
          </a:p>
        </p:txBody>
      </p:sp>
      <p:cxnSp>
        <p:nvCxnSpPr>
          <p:cNvPr id="4" name="Conector reto 3">
            <a:extLst>
              <a:ext uri="{FF2B5EF4-FFF2-40B4-BE49-F238E27FC236}">
                <a16:creationId xmlns:a16="http://schemas.microsoft.com/office/drawing/2014/main" id="{731E5226-EF12-F2A6-E806-BD029397665C}"/>
              </a:ext>
            </a:extLst>
          </p:cNvPr>
          <p:cNvCxnSpPr/>
          <p:nvPr/>
        </p:nvCxnSpPr>
        <p:spPr>
          <a:xfrm>
            <a:off x="5934075" y="2343150"/>
            <a:ext cx="0" cy="4013200"/>
          </a:xfrm>
          <a:prstGeom prst="line">
            <a:avLst/>
          </a:prstGeom>
        </p:spPr>
        <p:style>
          <a:lnRef idx="3">
            <a:schemeClr val="accent1"/>
          </a:lnRef>
          <a:fillRef idx="0">
            <a:schemeClr val="accent1"/>
          </a:fillRef>
          <a:effectRef idx="2">
            <a:schemeClr val="accent1"/>
          </a:effectRef>
          <a:fontRef idx="minor">
            <a:schemeClr val="tx1"/>
          </a:fontRef>
        </p:style>
      </p:cxnSp>
      <p:sp>
        <p:nvSpPr>
          <p:cNvPr id="9" name="CaixaDeTexto 8">
            <a:extLst>
              <a:ext uri="{FF2B5EF4-FFF2-40B4-BE49-F238E27FC236}">
                <a16:creationId xmlns:a16="http://schemas.microsoft.com/office/drawing/2014/main" id="{E97AD406-50E8-A889-9556-A430084DEE71}"/>
              </a:ext>
            </a:extLst>
          </p:cNvPr>
          <p:cNvSpPr txBox="1"/>
          <p:nvPr/>
        </p:nvSpPr>
        <p:spPr>
          <a:xfrm>
            <a:off x="6257926" y="2169804"/>
            <a:ext cx="5572120" cy="882357"/>
          </a:xfrm>
          <a:prstGeom prst="rect">
            <a:avLst/>
          </a:prstGeom>
          <a:noFill/>
        </p:spPr>
        <p:txBody>
          <a:bodyPr wrap="square">
            <a:spAutoFit/>
          </a:bodyPr>
          <a:lstStyle/>
          <a:p>
            <a:pPr algn="just">
              <a:lnSpc>
                <a:spcPct val="150000"/>
              </a:lnSpc>
            </a:pPr>
            <a:r>
              <a:rPr lang="pt-BR" b="0" i="0" dirty="0">
                <a:solidFill>
                  <a:srgbClr val="001A1E"/>
                </a:solidFill>
                <a:effectLst/>
                <a:latin typeface="Poppins" panose="00000500000000000000" pitchFamily="2" charset="0"/>
              </a:rPr>
              <a:t>Quais serão os valores de x, y e *p no comando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a:t>
            </a:r>
            <a:endParaRPr lang="pt-BR" dirty="0"/>
          </a:p>
        </p:txBody>
      </p:sp>
      <p:sp>
        <p:nvSpPr>
          <p:cNvPr id="3" name="Retângulo 2">
            <a:extLst>
              <a:ext uri="{FF2B5EF4-FFF2-40B4-BE49-F238E27FC236}">
                <a16:creationId xmlns:a16="http://schemas.microsoft.com/office/drawing/2014/main" id="{BEE5686E-8F9C-47FE-65FD-1C40D51AC972}"/>
              </a:ext>
            </a:extLst>
          </p:cNvPr>
          <p:cNvSpPr/>
          <p:nvPr/>
        </p:nvSpPr>
        <p:spPr>
          <a:xfrm>
            <a:off x="6381750" y="3429000"/>
            <a:ext cx="676275" cy="5429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4</a:t>
            </a:r>
          </a:p>
        </p:txBody>
      </p:sp>
      <p:sp>
        <p:nvSpPr>
          <p:cNvPr id="8" name="Retângulo 7">
            <a:extLst>
              <a:ext uri="{FF2B5EF4-FFF2-40B4-BE49-F238E27FC236}">
                <a16:creationId xmlns:a16="http://schemas.microsoft.com/office/drawing/2014/main" id="{38A2131E-289F-A9C9-14FD-6C9BC34507F4}"/>
              </a:ext>
            </a:extLst>
          </p:cNvPr>
          <p:cNvSpPr/>
          <p:nvPr/>
        </p:nvSpPr>
        <p:spPr>
          <a:xfrm>
            <a:off x="6381749" y="4880558"/>
            <a:ext cx="676275" cy="5429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0</a:t>
            </a:r>
          </a:p>
        </p:txBody>
      </p:sp>
      <p:sp>
        <p:nvSpPr>
          <p:cNvPr id="10" name="Retângulo 9">
            <a:extLst>
              <a:ext uri="{FF2B5EF4-FFF2-40B4-BE49-F238E27FC236}">
                <a16:creationId xmlns:a16="http://schemas.microsoft.com/office/drawing/2014/main" id="{A4273C65-45FB-9B72-E3AC-EE4A08D0A0A0}"/>
              </a:ext>
            </a:extLst>
          </p:cNvPr>
          <p:cNvSpPr/>
          <p:nvPr/>
        </p:nvSpPr>
        <p:spPr>
          <a:xfrm>
            <a:off x="9415464" y="3350449"/>
            <a:ext cx="1133472" cy="5429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69AFC73B-F292-5C40-5BF4-FE27C538FE3F}"/>
              </a:ext>
            </a:extLst>
          </p:cNvPr>
          <p:cNvSpPr txBox="1"/>
          <p:nvPr/>
        </p:nvSpPr>
        <p:spPr>
          <a:xfrm>
            <a:off x="6300202" y="3072143"/>
            <a:ext cx="296876" cy="369332"/>
          </a:xfrm>
          <a:prstGeom prst="rect">
            <a:avLst/>
          </a:prstGeom>
          <a:noFill/>
        </p:spPr>
        <p:txBody>
          <a:bodyPr wrap="none" rtlCol="0">
            <a:spAutoFit/>
          </a:bodyPr>
          <a:lstStyle/>
          <a:p>
            <a:r>
              <a:rPr lang="pt-BR" dirty="0"/>
              <a:t>x</a:t>
            </a:r>
          </a:p>
        </p:txBody>
      </p:sp>
      <p:sp>
        <p:nvSpPr>
          <p:cNvPr id="13" name="CaixaDeTexto 12">
            <a:extLst>
              <a:ext uri="{FF2B5EF4-FFF2-40B4-BE49-F238E27FC236}">
                <a16:creationId xmlns:a16="http://schemas.microsoft.com/office/drawing/2014/main" id="{D979190F-A13D-F376-C708-731308EF0B55}"/>
              </a:ext>
            </a:extLst>
          </p:cNvPr>
          <p:cNvSpPr txBox="1"/>
          <p:nvPr/>
        </p:nvSpPr>
        <p:spPr>
          <a:xfrm>
            <a:off x="6300202" y="4519589"/>
            <a:ext cx="296876" cy="369332"/>
          </a:xfrm>
          <a:prstGeom prst="rect">
            <a:avLst/>
          </a:prstGeom>
          <a:noFill/>
        </p:spPr>
        <p:txBody>
          <a:bodyPr wrap="none" rtlCol="0">
            <a:spAutoFit/>
          </a:bodyPr>
          <a:lstStyle/>
          <a:p>
            <a:r>
              <a:rPr lang="pt-BR" dirty="0"/>
              <a:t>y</a:t>
            </a:r>
          </a:p>
        </p:txBody>
      </p:sp>
      <p:sp>
        <p:nvSpPr>
          <p:cNvPr id="14" name="CaixaDeTexto 13">
            <a:extLst>
              <a:ext uri="{FF2B5EF4-FFF2-40B4-BE49-F238E27FC236}">
                <a16:creationId xmlns:a16="http://schemas.microsoft.com/office/drawing/2014/main" id="{F3C61DC4-B25E-C05B-31F5-4BC4F58B3413}"/>
              </a:ext>
            </a:extLst>
          </p:cNvPr>
          <p:cNvSpPr txBox="1"/>
          <p:nvPr/>
        </p:nvSpPr>
        <p:spPr>
          <a:xfrm>
            <a:off x="9348202" y="2973450"/>
            <a:ext cx="330540" cy="369332"/>
          </a:xfrm>
          <a:prstGeom prst="rect">
            <a:avLst/>
          </a:prstGeom>
          <a:noFill/>
        </p:spPr>
        <p:txBody>
          <a:bodyPr wrap="none" rtlCol="0">
            <a:spAutoFit/>
          </a:bodyPr>
          <a:lstStyle/>
          <a:p>
            <a:r>
              <a:rPr lang="pt-BR" dirty="0"/>
              <a:t>p</a:t>
            </a:r>
          </a:p>
        </p:txBody>
      </p:sp>
      <p:sp>
        <p:nvSpPr>
          <p:cNvPr id="15" name="Seta: para a Esquerda 14">
            <a:extLst>
              <a:ext uri="{FF2B5EF4-FFF2-40B4-BE49-F238E27FC236}">
                <a16:creationId xmlns:a16="http://schemas.microsoft.com/office/drawing/2014/main" id="{9A5A8D23-62E1-2621-2365-5C2378E7210C}"/>
              </a:ext>
            </a:extLst>
          </p:cNvPr>
          <p:cNvSpPr/>
          <p:nvPr/>
        </p:nvSpPr>
        <p:spPr>
          <a:xfrm>
            <a:off x="2768347" y="386511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de Seta Reta 15">
            <a:extLst>
              <a:ext uri="{FF2B5EF4-FFF2-40B4-BE49-F238E27FC236}">
                <a16:creationId xmlns:a16="http://schemas.microsoft.com/office/drawing/2014/main" id="{6428BC24-CCCB-D48F-497B-E27693C9BF9C}"/>
              </a:ext>
            </a:extLst>
          </p:cNvPr>
          <p:cNvCxnSpPr>
            <a:stCxn id="10" idx="1"/>
            <a:endCxn id="8" idx="3"/>
          </p:cNvCxnSpPr>
          <p:nvPr/>
        </p:nvCxnSpPr>
        <p:spPr>
          <a:xfrm flipH="1">
            <a:off x="7058024" y="3621912"/>
            <a:ext cx="2357440" cy="1530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6395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32</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490572"/>
            <a:ext cx="10515600" cy="685225"/>
          </a:xfrm>
        </p:spPr>
        <p:txBody>
          <a:bodyPr/>
          <a:lstStyle/>
          <a:p>
            <a:r>
              <a:rPr lang="pt-BR" dirty="0"/>
              <a:t>Considere o trecho de código em c a seguir:</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1392400" y="2175797"/>
            <a:ext cx="4387740" cy="4405373"/>
          </a:xfrm>
          <a:prstGeom prst="rect">
            <a:avLst/>
          </a:prstGeom>
          <a:noFill/>
        </p:spPr>
        <p:txBody>
          <a:bodyPr wrap="none" rtlCol="0">
            <a:spAutoFit/>
          </a:bodyPr>
          <a:lstStyle/>
          <a:p>
            <a:pPr algn="l" rtl="0">
              <a:lnSpc>
                <a:spcPct val="150000"/>
              </a:lnSpc>
            </a:pPr>
            <a:r>
              <a:rPr lang="pt-BR" b="0" i="0" dirty="0" err="1">
                <a:solidFill>
                  <a:srgbClr val="001A1E"/>
                </a:solidFill>
                <a:effectLst/>
                <a:latin typeface="Poppins" panose="00000500000000000000" pitchFamily="2" charset="0"/>
              </a:rPr>
              <a:t>int</a:t>
            </a:r>
            <a:r>
              <a:rPr lang="pt-BR" b="0" i="0" dirty="0">
                <a:solidFill>
                  <a:srgbClr val="001A1E"/>
                </a:solidFill>
                <a:effectLst/>
                <a:latin typeface="Poppins" panose="00000500000000000000" pitchFamily="2" charset="0"/>
              </a:rPr>
              <a:t> x, y, *p; </a:t>
            </a:r>
          </a:p>
          <a:p>
            <a:pPr algn="l" rtl="0">
              <a:lnSpc>
                <a:spcPct val="150000"/>
              </a:lnSpc>
            </a:pPr>
            <a:r>
              <a:rPr lang="pt-BR" b="0" i="0" dirty="0">
                <a:solidFill>
                  <a:srgbClr val="001A1E"/>
                </a:solidFill>
                <a:effectLst/>
                <a:latin typeface="Poppins" panose="00000500000000000000" pitchFamily="2" charset="0"/>
              </a:rPr>
              <a:t>    y = 0; </a:t>
            </a:r>
          </a:p>
          <a:p>
            <a:pPr algn="l" rtl="0">
              <a:lnSpc>
                <a:spcPct val="150000"/>
              </a:lnSpc>
            </a:pPr>
            <a:r>
              <a:rPr lang="pt-BR" b="0" i="0" dirty="0">
                <a:solidFill>
                  <a:srgbClr val="001A1E"/>
                </a:solidFill>
                <a:effectLst/>
                <a:latin typeface="Poppins" panose="00000500000000000000" pitchFamily="2" charset="0"/>
              </a:rPr>
              <a:t>    p = &amp;y; </a:t>
            </a:r>
          </a:p>
          <a:p>
            <a:pPr algn="l" rtl="0">
              <a:lnSpc>
                <a:spcPct val="150000"/>
              </a:lnSpc>
            </a:pPr>
            <a:r>
              <a:rPr lang="pt-BR" b="0" i="0" dirty="0">
                <a:solidFill>
                  <a:srgbClr val="001A1E"/>
                </a:solidFill>
                <a:effectLst/>
                <a:latin typeface="Poppins" panose="00000500000000000000" pitchFamily="2" charset="0"/>
              </a:rPr>
              <a:t>    x = *p; </a:t>
            </a:r>
          </a:p>
          <a:p>
            <a:pPr algn="l" rtl="0">
              <a:lnSpc>
                <a:spcPct val="150000"/>
              </a:lnSpc>
            </a:pPr>
            <a:r>
              <a:rPr lang="pt-BR" b="0" i="0" dirty="0">
                <a:solidFill>
                  <a:srgbClr val="001A1E"/>
                </a:solidFill>
                <a:effectLst/>
                <a:latin typeface="Poppins" panose="00000500000000000000" pitchFamily="2" charset="0"/>
              </a:rPr>
              <a:t>    x = 4; </a:t>
            </a:r>
          </a:p>
          <a:p>
            <a:pPr algn="l" rtl="0">
              <a:lnSpc>
                <a:spcPct val="150000"/>
              </a:lnSpc>
            </a:pPr>
            <a:r>
              <a:rPr lang="pt-BR" b="0" i="0" dirty="0">
                <a:solidFill>
                  <a:srgbClr val="001A1E"/>
                </a:solidFill>
                <a:effectLst/>
                <a:latin typeface="Poppins" panose="00000500000000000000" pitchFamily="2" charset="0"/>
              </a:rPr>
              <a:t>    (*p)++;  </a:t>
            </a:r>
          </a:p>
          <a:p>
            <a:pPr algn="l" rtl="0">
              <a:lnSpc>
                <a:spcPct val="150000"/>
              </a:lnSpc>
            </a:pPr>
            <a:r>
              <a:rPr lang="pt-BR" b="0" i="0" dirty="0">
                <a:solidFill>
                  <a:srgbClr val="001A1E"/>
                </a:solidFill>
                <a:effectLst/>
                <a:latin typeface="Poppins" panose="00000500000000000000" pitchFamily="2" charset="0"/>
              </a:rPr>
              <a:t>    --x; </a:t>
            </a:r>
          </a:p>
          <a:p>
            <a:pPr algn="l" rtl="0">
              <a:lnSpc>
                <a:spcPct val="150000"/>
              </a:lnSpc>
            </a:pPr>
            <a:r>
              <a:rPr lang="pt-BR" b="0" i="0" dirty="0">
                <a:solidFill>
                  <a:srgbClr val="001A1E"/>
                </a:solidFill>
                <a:effectLst/>
                <a:latin typeface="Poppins" panose="00000500000000000000" pitchFamily="2" charset="0"/>
              </a:rPr>
              <a:t>    (*p) += x;   </a:t>
            </a:r>
          </a:p>
          <a:p>
            <a:pPr algn="l" rtl="0">
              <a:lnSpc>
                <a:spcPct val="150000"/>
              </a:lnSpc>
            </a:pPr>
            <a:r>
              <a:rPr lang="pt-BR" b="0" i="0" dirty="0">
                <a:solidFill>
                  <a:srgbClr val="001A1E"/>
                </a:solidFill>
                <a:effectLst/>
                <a:latin typeface="Poppins" panose="00000500000000000000" pitchFamily="2" charset="0"/>
              </a:rPr>
              <a:t>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("x=%d y=%d *p=%d", x, y, *p);</a:t>
            </a:r>
          </a:p>
          <a:p>
            <a:pPr>
              <a:lnSpc>
                <a:spcPct val="150000"/>
              </a:lnSpc>
            </a:pPr>
            <a:endParaRPr lang="pt-BR" sz="2800" dirty="0"/>
          </a:p>
        </p:txBody>
      </p:sp>
      <p:cxnSp>
        <p:nvCxnSpPr>
          <p:cNvPr id="4" name="Conector reto 3">
            <a:extLst>
              <a:ext uri="{FF2B5EF4-FFF2-40B4-BE49-F238E27FC236}">
                <a16:creationId xmlns:a16="http://schemas.microsoft.com/office/drawing/2014/main" id="{731E5226-EF12-F2A6-E806-BD029397665C}"/>
              </a:ext>
            </a:extLst>
          </p:cNvPr>
          <p:cNvCxnSpPr/>
          <p:nvPr/>
        </p:nvCxnSpPr>
        <p:spPr>
          <a:xfrm>
            <a:off x="5934075" y="2343150"/>
            <a:ext cx="0" cy="4013200"/>
          </a:xfrm>
          <a:prstGeom prst="line">
            <a:avLst/>
          </a:prstGeom>
        </p:spPr>
        <p:style>
          <a:lnRef idx="3">
            <a:schemeClr val="accent1"/>
          </a:lnRef>
          <a:fillRef idx="0">
            <a:schemeClr val="accent1"/>
          </a:fillRef>
          <a:effectRef idx="2">
            <a:schemeClr val="accent1"/>
          </a:effectRef>
          <a:fontRef idx="minor">
            <a:schemeClr val="tx1"/>
          </a:fontRef>
        </p:style>
      </p:cxnSp>
      <p:sp>
        <p:nvSpPr>
          <p:cNvPr id="9" name="CaixaDeTexto 8">
            <a:extLst>
              <a:ext uri="{FF2B5EF4-FFF2-40B4-BE49-F238E27FC236}">
                <a16:creationId xmlns:a16="http://schemas.microsoft.com/office/drawing/2014/main" id="{E97AD406-50E8-A889-9556-A430084DEE71}"/>
              </a:ext>
            </a:extLst>
          </p:cNvPr>
          <p:cNvSpPr txBox="1"/>
          <p:nvPr/>
        </p:nvSpPr>
        <p:spPr>
          <a:xfrm>
            <a:off x="6257926" y="2169804"/>
            <a:ext cx="5572120" cy="882357"/>
          </a:xfrm>
          <a:prstGeom prst="rect">
            <a:avLst/>
          </a:prstGeom>
          <a:noFill/>
        </p:spPr>
        <p:txBody>
          <a:bodyPr wrap="square">
            <a:spAutoFit/>
          </a:bodyPr>
          <a:lstStyle/>
          <a:p>
            <a:pPr algn="just">
              <a:lnSpc>
                <a:spcPct val="150000"/>
              </a:lnSpc>
            </a:pPr>
            <a:r>
              <a:rPr lang="pt-BR" b="0" i="0" dirty="0">
                <a:solidFill>
                  <a:srgbClr val="001A1E"/>
                </a:solidFill>
                <a:effectLst/>
                <a:latin typeface="Poppins" panose="00000500000000000000" pitchFamily="2" charset="0"/>
              </a:rPr>
              <a:t>Quais serão os valores de x, y e *p no comando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a:t>
            </a:r>
            <a:endParaRPr lang="pt-BR" dirty="0"/>
          </a:p>
        </p:txBody>
      </p:sp>
      <p:sp>
        <p:nvSpPr>
          <p:cNvPr id="3" name="Retângulo 2">
            <a:extLst>
              <a:ext uri="{FF2B5EF4-FFF2-40B4-BE49-F238E27FC236}">
                <a16:creationId xmlns:a16="http://schemas.microsoft.com/office/drawing/2014/main" id="{BEE5686E-8F9C-47FE-65FD-1C40D51AC972}"/>
              </a:ext>
            </a:extLst>
          </p:cNvPr>
          <p:cNvSpPr/>
          <p:nvPr/>
        </p:nvSpPr>
        <p:spPr>
          <a:xfrm>
            <a:off x="6381750" y="3429000"/>
            <a:ext cx="676275" cy="5429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4</a:t>
            </a:r>
          </a:p>
        </p:txBody>
      </p:sp>
      <p:sp>
        <p:nvSpPr>
          <p:cNvPr id="8" name="Retângulo 7">
            <a:extLst>
              <a:ext uri="{FF2B5EF4-FFF2-40B4-BE49-F238E27FC236}">
                <a16:creationId xmlns:a16="http://schemas.microsoft.com/office/drawing/2014/main" id="{38A2131E-289F-A9C9-14FD-6C9BC34507F4}"/>
              </a:ext>
            </a:extLst>
          </p:cNvPr>
          <p:cNvSpPr/>
          <p:nvPr/>
        </p:nvSpPr>
        <p:spPr>
          <a:xfrm>
            <a:off x="6381749" y="4880558"/>
            <a:ext cx="676275" cy="5429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1</a:t>
            </a:r>
          </a:p>
        </p:txBody>
      </p:sp>
      <p:sp>
        <p:nvSpPr>
          <p:cNvPr id="10" name="Retângulo 9">
            <a:extLst>
              <a:ext uri="{FF2B5EF4-FFF2-40B4-BE49-F238E27FC236}">
                <a16:creationId xmlns:a16="http://schemas.microsoft.com/office/drawing/2014/main" id="{A4273C65-45FB-9B72-E3AC-EE4A08D0A0A0}"/>
              </a:ext>
            </a:extLst>
          </p:cNvPr>
          <p:cNvSpPr/>
          <p:nvPr/>
        </p:nvSpPr>
        <p:spPr>
          <a:xfrm>
            <a:off x="9415464" y="3350449"/>
            <a:ext cx="1133472" cy="5429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69AFC73B-F292-5C40-5BF4-FE27C538FE3F}"/>
              </a:ext>
            </a:extLst>
          </p:cNvPr>
          <p:cNvSpPr txBox="1"/>
          <p:nvPr/>
        </p:nvSpPr>
        <p:spPr>
          <a:xfrm>
            <a:off x="6300202" y="3072143"/>
            <a:ext cx="296876" cy="369332"/>
          </a:xfrm>
          <a:prstGeom prst="rect">
            <a:avLst/>
          </a:prstGeom>
          <a:noFill/>
        </p:spPr>
        <p:txBody>
          <a:bodyPr wrap="none" rtlCol="0">
            <a:spAutoFit/>
          </a:bodyPr>
          <a:lstStyle/>
          <a:p>
            <a:r>
              <a:rPr lang="pt-BR" dirty="0"/>
              <a:t>x</a:t>
            </a:r>
          </a:p>
        </p:txBody>
      </p:sp>
      <p:sp>
        <p:nvSpPr>
          <p:cNvPr id="13" name="CaixaDeTexto 12">
            <a:extLst>
              <a:ext uri="{FF2B5EF4-FFF2-40B4-BE49-F238E27FC236}">
                <a16:creationId xmlns:a16="http://schemas.microsoft.com/office/drawing/2014/main" id="{D979190F-A13D-F376-C708-731308EF0B55}"/>
              </a:ext>
            </a:extLst>
          </p:cNvPr>
          <p:cNvSpPr txBox="1"/>
          <p:nvPr/>
        </p:nvSpPr>
        <p:spPr>
          <a:xfrm>
            <a:off x="6300202" y="4519589"/>
            <a:ext cx="296876" cy="369332"/>
          </a:xfrm>
          <a:prstGeom prst="rect">
            <a:avLst/>
          </a:prstGeom>
          <a:noFill/>
        </p:spPr>
        <p:txBody>
          <a:bodyPr wrap="none" rtlCol="0">
            <a:spAutoFit/>
          </a:bodyPr>
          <a:lstStyle/>
          <a:p>
            <a:r>
              <a:rPr lang="pt-BR" dirty="0"/>
              <a:t>y</a:t>
            </a:r>
          </a:p>
        </p:txBody>
      </p:sp>
      <p:sp>
        <p:nvSpPr>
          <p:cNvPr id="14" name="CaixaDeTexto 13">
            <a:extLst>
              <a:ext uri="{FF2B5EF4-FFF2-40B4-BE49-F238E27FC236}">
                <a16:creationId xmlns:a16="http://schemas.microsoft.com/office/drawing/2014/main" id="{F3C61DC4-B25E-C05B-31F5-4BC4F58B3413}"/>
              </a:ext>
            </a:extLst>
          </p:cNvPr>
          <p:cNvSpPr txBox="1"/>
          <p:nvPr/>
        </p:nvSpPr>
        <p:spPr>
          <a:xfrm>
            <a:off x="9348202" y="2973450"/>
            <a:ext cx="330540" cy="369332"/>
          </a:xfrm>
          <a:prstGeom prst="rect">
            <a:avLst/>
          </a:prstGeom>
          <a:noFill/>
        </p:spPr>
        <p:txBody>
          <a:bodyPr wrap="none" rtlCol="0">
            <a:spAutoFit/>
          </a:bodyPr>
          <a:lstStyle/>
          <a:p>
            <a:r>
              <a:rPr lang="pt-BR" dirty="0"/>
              <a:t>p</a:t>
            </a:r>
          </a:p>
        </p:txBody>
      </p:sp>
      <p:sp>
        <p:nvSpPr>
          <p:cNvPr id="15" name="Seta: para a Esquerda 14">
            <a:extLst>
              <a:ext uri="{FF2B5EF4-FFF2-40B4-BE49-F238E27FC236}">
                <a16:creationId xmlns:a16="http://schemas.microsoft.com/office/drawing/2014/main" id="{9A5A8D23-62E1-2621-2365-5C2378E7210C}"/>
              </a:ext>
            </a:extLst>
          </p:cNvPr>
          <p:cNvSpPr/>
          <p:nvPr/>
        </p:nvSpPr>
        <p:spPr>
          <a:xfrm>
            <a:off x="2768347" y="4219623"/>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de Seta Reta 15">
            <a:extLst>
              <a:ext uri="{FF2B5EF4-FFF2-40B4-BE49-F238E27FC236}">
                <a16:creationId xmlns:a16="http://schemas.microsoft.com/office/drawing/2014/main" id="{6428BC24-CCCB-D48F-497B-E27693C9BF9C}"/>
              </a:ext>
            </a:extLst>
          </p:cNvPr>
          <p:cNvCxnSpPr>
            <a:stCxn id="10" idx="1"/>
            <a:endCxn id="8" idx="3"/>
          </p:cNvCxnSpPr>
          <p:nvPr/>
        </p:nvCxnSpPr>
        <p:spPr>
          <a:xfrm flipH="1">
            <a:off x="7058024" y="3621912"/>
            <a:ext cx="2357440" cy="1530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07921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33</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490572"/>
            <a:ext cx="10515600" cy="685225"/>
          </a:xfrm>
        </p:spPr>
        <p:txBody>
          <a:bodyPr/>
          <a:lstStyle/>
          <a:p>
            <a:r>
              <a:rPr lang="pt-BR" dirty="0"/>
              <a:t>Considere o trecho de código em c a seguir:</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1392400" y="2175797"/>
            <a:ext cx="4387740" cy="4405373"/>
          </a:xfrm>
          <a:prstGeom prst="rect">
            <a:avLst/>
          </a:prstGeom>
          <a:noFill/>
        </p:spPr>
        <p:txBody>
          <a:bodyPr wrap="none" rtlCol="0">
            <a:spAutoFit/>
          </a:bodyPr>
          <a:lstStyle/>
          <a:p>
            <a:pPr algn="l" rtl="0">
              <a:lnSpc>
                <a:spcPct val="150000"/>
              </a:lnSpc>
            </a:pPr>
            <a:r>
              <a:rPr lang="pt-BR" b="0" i="0" dirty="0" err="1">
                <a:solidFill>
                  <a:srgbClr val="001A1E"/>
                </a:solidFill>
                <a:effectLst/>
                <a:latin typeface="Poppins" panose="00000500000000000000" pitchFamily="2" charset="0"/>
              </a:rPr>
              <a:t>int</a:t>
            </a:r>
            <a:r>
              <a:rPr lang="pt-BR" b="0" i="0" dirty="0">
                <a:solidFill>
                  <a:srgbClr val="001A1E"/>
                </a:solidFill>
                <a:effectLst/>
                <a:latin typeface="Poppins" panose="00000500000000000000" pitchFamily="2" charset="0"/>
              </a:rPr>
              <a:t> x, y, *p; </a:t>
            </a:r>
          </a:p>
          <a:p>
            <a:pPr algn="l" rtl="0">
              <a:lnSpc>
                <a:spcPct val="150000"/>
              </a:lnSpc>
            </a:pPr>
            <a:r>
              <a:rPr lang="pt-BR" b="0" i="0" dirty="0">
                <a:solidFill>
                  <a:srgbClr val="001A1E"/>
                </a:solidFill>
                <a:effectLst/>
                <a:latin typeface="Poppins" panose="00000500000000000000" pitchFamily="2" charset="0"/>
              </a:rPr>
              <a:t>    y = 0; </a:t>
            </a:r>
          </a:p>
          <a:p>
            <a:pPr algn="l" rtl="0">
              <a:lnSpc>
                <a:spcPct val="150000"/>
              </a:lnSpc>
            </a:pPr>
            <a:r>
              <a:rPr lang="pt-BR" b="0" i="0" dirty="0">
                <a:solidFill>
                  <a:srgbClr val="001A1E"/>
                </a:solidFill>
                <a:effectLst/>
                <a:latin typeface="Poppins" panose="00000500000000000000" pitchFamily="2" charset="0"/>
              </a:rPr>
              <a:t>    p = &amp;y; </a:t>
            </a:r>
          </a:p>
          <a:p>
            <a:pPr algn="l" rtl="0">
              <a:lnSpc>
                <a:spcPct val="150000"/>
              </a:lnSpc>
            </a:pPr>
            <a:r>
              <a:rPr lang="pt-BR" b="0" i="0" dirty="0">
                <a:solidFill>
                  <a:srgbClr val="001A1E"/>
                </a:solidFill>
                <a:effectLst/>
                <a:latin typeface="Poppins" panose="00000500000000000000" pitchFamily="2" charset="0"/>
              </a:rPr>
              <a:t>    x = *p; </a:t>
            </a:r>
          </a:p>
          <a:p>
            <a:pPr algn="l" rtl="0">
              <a:lnSpc>
                <a:spcPct val="150000"/>
              </a:lnSpc>
            </a:pPr>
            <a:r>
              <a:rPr lang="pt-BR" b="0" i="0" dirty="0">
                <a:solidFill>
                  <a:srgbClr val="001A1E"/>
                </a:solidFill>
                <a:effectLst/>
                <a:latin typeface="Poppins" panose="00000500000000000000" pitchFamily="2" charset="0"/>
              </a:rPr>
              <a:t>    x = 4; </a:t>
            </a:r>
          </a:p>
          <a:p>
            <a:pPr algn="l" rtl="0">
              <a:lnSpc>
                <a:spcPct val="150000"/>
              </a:lnSpc>
            </a:pPr>
            <a:r>
              <a:rPr lang="pt-BR" b="0" i="0" dirty="0">
                <a:solidFill>
                  <a:srgbClr val="001A1E"/>
                </a:solidFill>
                <a:effectLst/>
                <a:latin typeface="Poppins" panose="00000500000000000000" pitchFamily="2" charset="0"/>
              </a:rPr>
              <a:t>    (*p)++;  </a:t>
            </a:r>
          </a:p>
          <a:p>
            <a:pPr algn="l" rtl="0">
              <a:lnSpc>
                <a:spcPct val="150000"/>
              </a:lnSpc>
            </a:pPr>
            <a:r>
              <a:rPr lang="pt-BR" b="0" i="0" dirty="0">
                <a:solidFill>
                  <a:srgbClr val="001A1E"/>
                </a:solidFill>
                <a:effectLst/>
                <a:latin typeface="Poppins" panose="00000500000000000000" pitchFamily="2" charset="0"/>
              </a:rPr>
              <a:t>    --x; </a:t>
            </a:r>
          </a:p>
          <a:p>
            <a:pPr algn="l" rtl="0">
              <a:lnSpc>
                <a:spcPct val="150000"/>
              </a:lnSpc>
            </a:pPr>
            <a:r>
              <a:rPr lang="pt-BR" b="0" i="0" dirty="0">
                <a:solidFill>
                  <a:srgbClr val="001A1E"/>
                </a:solidFill>
                <a:effectLst/>
                <a:latin typeface="Poppins" panose="00000500000000000000" pitchFamily="2" charset="0"/>
              </a:rPr>
              <a:t>    (*p) += x;   </a:t>
            </a:r>
          </a:p>
          <a:p>
            <a:pPr algn="l" rtl="0">
              <a:lnSpc>
                <a:spcPct val="150000"/>
              </a:lnSpc>
            </a:pPr>
            <a:r>
              <a:rPr lang="pt-BR" b="0" i="0" dirty="0">
                <a:solidFill>
                  <a:srgbClr val="001A1E"/>
                </a:solidFill>
                <a:effectLst/>
                <a:latin typeface="Poppins" panose="00000500000000000000" pitchFamily="2" charset="0"/>
              </a:rPr>
              <a:t>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("x=%d y=%d *p=%d", x, y, *p);</a:t>
            </a:r>
          </a:p>
          <a:p>
            <a:pPr>
              <a:lnSpc>
                <a:spcPct val="150000"/>
              </a:lnSpc>
            </a:pPr>
            <a:endParaRPr lang="pt-BR" sz="2800" dirty="0"/>
          </a:p>
        </p:txBody>
      </p:sp>
      <p:cxnSp>
        <p:nvCxnSpPr>
          <p:cNvPr id="4" name="Conector reto 3">
            <a:extLst>
              <a:ext uri="{FF2B5EF4-FFF2-40B4-BE49-F238E27FC236}">
                <a16:creationId xmlns:a16="http://schemas.microsoft.com/office/drawing/2014/main" id="{731E5226-EF12-F2A6-E806-BD029397665C}"/>
              </a:ext>
            </a:extLst>
          </p:cNvPr>
          <p:cNvCxnSpPr/>
          <p:nvPr/>
        </p:nvCxnSpPr>
        <p:spPr>
          <a:xfrm>
            <a:off x="5934075" y="2343150"/>
            <a:ext cx="0" cy="4013200"/>
          </a:xfrm>
          <a:prstGeom prst="line">
            <a:avLst/>
          </a:prstGeom>
        </p:spPr>
        <p:style>
          <a:lnRef idx="3">
            <a:schemeClr val="accent1"/>
          </a:lnRef>
          <a:fillRef idx="0">
            <a:schemeClr val="accent1"/>
          </a:fillRef>
          <a:effectRef idx="2">
            <a:schemeClr val="accent1"/>
          </a:effectRef>
          <a:fontRef idx="minor">
            <a:schemeClr val="tx1"/>
          </a:fontRef>
        </p:style>
      </p:cxnSp>
      <p:sp>
        <p:nvSpPr>
          <p:cNvPr id="9" name="CaixaDeTexto 8">
            <a:extLst>
              <a:ext uri="{FF2B5EF4-FFF2-40B4-BE49-F238E27FC236}">
                <a16:creationId xmlns:a16="http://schemas.microsoft.com/office/drawing/2014/main" id="{E97AD406-50E8-A889-9556-A430084DEE71}"/>
              </a:ext>
            </a:extLst>
          </p:cNvPr>
          <p:cNvSpPr txBox="1"/>
          <p:nvPr/>
        </p:nvSpPr>
        <p:spPr>
          <a:xfrm>
            <a:off x="6257926" y="2169804"/>
            <a:ext cx="5572120" cy="882357"/>
          </a:xfrm>
          <a:prstGeom prst="rect">
            <a:avLst/>
          </a:prstGeom>
          <a:noFill/>
        </p:spPr>
        <p:txBody>
          <a:bodyPr wrap="square">
            <a:spAutoFit/>
          </a:bodyPr>
          <a:lstStyle/>
          <a:p>
            <a:pPr algn="just">
              <a:lnSpc>
                <a:spcPct val="150000"/>
              </a:lnSpc>
            </a:pPr>
            <a:r>
              <a:rPr lang="pt-BR" b="0" i="0" dirty="0">
                <a:solidFill>
                  <a:srgbClr val="001A1E"/>
                </a:solidFill>
                <a:effectLst/>
                <a:latin typeface="Poppins" panose="00000500000000000000" pitchFamily="2" charset="0"/>
              </a:rPr>
              <a:t>Quais serão os valores de x, y e *p no comando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a:t>
            </a:r>
            <a:endParaRPr lang="pt-BR" dirty="0"/>
          </a:p>
        </p:txBody>
      </p:sp>
      <p:sp>
        <p:nvSpPr>
          <p:cNvPr id="3" name="Retângulo 2">
            <a:extLst>
              <a:ext uri="{FF2B5EF4-FFF2-40B4-BE49-F238E27FC236}">
                <a16:creationId xmlns:a16="http://schemas.microsoft.com/office/drawing/2014/main" id="{BEE5686E-8F9C-47FE-65FD-1C40D51AC972}"/>
              </a:ext>
            </a:extLst>
          </p:cNvPr>
          <p:cNvSpPr/>
          <p:nvPr/>
        </p:nvSpPr>
        <p:spPr>
          <a:xfrm>
            <a:off x="6381750" y="3429000"/>
            <a:ext cx="676275" cy="5429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3</a:t>
            </a:r>
          </a:p>
        </p:txBody>
      </p:sp>
      <p:sp>
        <p:nvSpPr>
          <p:cNvPr id="8" name="Retângulo 7">
            <a:extLst>
              <a:ext uri="{FF2B5EF4-FFF2-40B4-BE49-F238E27FC236}">
                <a16:creationId xmlns:a16="http://schemas.microsoft.com/office/drawing/2014/main" id="{38A2131E-289F-A9C9-14FD-6C9BC34507F4}"/>
              </a:ext>
            </a:extLst>
          </p:cNvPr>
          <p:cNvSpPr/>
          <p:nvPr/>
        </p:nvSpPr>
        <p:spPr>
          <a:xfrm>
            <a:off x="6381749" y="4880558"/>
            <a:ext cx="676275" cy="5429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1</a:t>
            </a:r>
          </a:p>
        </p:txBody>
      </p:sp>
      <p:sp>
        <p:nvSpPr>
          <p:cNvPr id="10" name="Retângulo 9">
            <a:extLst>
              <a:ext uri="{FF2B5EF4-FFF2-40B4-BE49-F238E27FC236}">
                <a16:creationId xmlns:a16="http://schemas.microsoft.com/office/drawing/2014/main" id="{A4273C65-45FB-9B72-E3AC-EE4A08D0A0A0}"/>
              </a:ext>
            </a:extLst>
          </p:cNvPr>
          <p:cNvSpPr/>
          <p:nvPr/>
        </p:nvSpPr>
        <p:spPr>
          <a:xfrm>
            <a:off x="9415464" y="3350449"/>
            <a:ext cx="1133472" cy="5429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69AFC73B-F292-5C40-5BF4-FE27C538FE3F}"/>
              </a:ext>
            </a:extLst>
          </p:cNvPr>
          <p:cNvSpPr txBox="1"/>
          <p:nvPr/>
        </p:nvSpPr>
        <p:spPr>
          <a:xfrm>
            <a:off x="6300202" y="3072143"/>
            <a:ext cx="296876" cy="369332"/>
          </a:xfrm>
          <a:prstGeom prst="rect">
            <a:avLst/>
          </a:prstGeom>
          <a:noFill/>
        </p:spPr>
        <p:txBody>
          <a:bodyPr wrap="none" rtlCol="0">
            <a:spAutoFit/>
          </a:bodyPr>
          <a:lstStyle/>
          <a:p>
            <a:r>
              <a:rPr lang="pt-BR" dirty="0"/>
              <a:t>x</a:t>
            </a:r>
          </a:p>
        </p:txBody>
      </p:sp>
      <p:sp>
        <p:nvSpPr>
          <p:cNvPr id="13" name="CaixaDeTexto 12">
            <a:extLst>
              <a:ext uri="{FF2B5EF4-FFF2-40B4-BE49-F238E27FC236}">
                <a16:creationId xmlns:a16="http://schemas.microsoft.com/office/drawing/2014/main" id="{D979190F-A13D-F376-C708-731308EF0B55}"/>
              </a:ext>
            </a:extLst>
          </p:cNvPr>
          <p:cNvSpPr txBox="1"/>
          <p:nvPr/>
        </p:nvSpPr>
        <p:spPr>
          <a:xfrm>
            <a:off x="6300202" y="4519589"/>
            <a:ext cx="296876" cy="369332"/>
          </a:xfrm>
          <a:prstGeom prst="rect">
            <a:avLst/>
          </a:prstGeom>
          <a:noFill/>
        </p:spPr>
        <p:txBody>
          <a:bodyPr wrap="none" rtlCol="0">
            <a:spAutoFit/>
          </a:bodyPr>
          <a:lstStyle/>
          <a:p>
            <a:r>
              <a:rPr lang="pt-BR" dirty="0"/>
              <a:t>y</a:t>
            </a:r>
          </a:p>
        </p:txBody>
      </p:sp>
      <p:sp>
        <p:nvSpPr>
          <p:cNvPr id="14" name="CaixaDeTexto 13">
            <a:extLst>
              <a:ext uri="{FF2B5EF4-FFF2-40B4-BE49-F238E27FC236}">
                <a16:creationId xmlns:a16="http://schemas.microsoft.com/office/drawing/2014/main" id="{F3C61DC4-B25E-C05B-31F5-4BC4F58B3413}"/>
              </a:ext>
            </a:extLst>
          </p:cNvPr>
          <p:cNvSpPr txBox="1"/>
          <p:nvPr/>
        </p:nvSpPr>
        <p:spPr>
          <a:xfrm>
            <a:off x="9348202" y="2973450"/>
            <a:ext cx="330540" cy="369332"/>
          </a:xfrm>
          <a:prstGeom prst="rect">
            <a:avLst/>
          </a:prstGeom>
          <a:noFill/>
        </p:spPr>
        <p:txBody>
          <a:bodyPr wrap="none" rtlCol="0">
            <a:spAutoFit/>
          </a:bodyPr>
          <a:lstStyle/>
          <a:p>
            <a:r>
              <a:rPr lang="pt-BR" dirty="0"/>
              <a:t>p</a:t>
            </a:r>
          </a:p>
        </p:txBody>
      </p:sp>
      <p:sp>
        <p:nvSpPr>
          <p:cNvPr id="15" name="Seta: para a Esquerda 14">
            <a:extLst>
              <a:ext uri="{FF2B5EF4-FFF2-40B4-BE49-F238E27FC236}">
                <a16:creationId xmlns:a16="http://schemas.microsoft.com/office/drawing/2014/main" id="{9A5A8D23-62E1-2621-2365-5C2378E7210C}"/>
              </a:ext>
            </a:extLst>
          </p:cNvPr>
          <p:cNvSpPr/>
          <p:nvPr/>
        </p:nvSpPr>
        <p:spPr>
          <a:xfrm>
            <a:off x="2768347" y="463824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de Seta Reta 15">
            <a:extLst>
              <a:ext uri="{FF2B5EF4-FFF2-40B4-BE49-F238E27FC236}">
                <a16:creationId xmlns:a16="http://schemas.microsoft.com/office/drawing/2014/main" id="{6428BC24-CCCB-D48F-497B-E27693C9BF9C}"/>
              </a:ext>
            </a:extLst>
          </p:cNvPr>
          <p:cNvCxnSpPr>
            <a:stCxn id="10" idx="1"/>
            <a:endCxn id="8" idx="3"/>
          </p:cNvCxnSpPr>
          <p:nvPr/>
        </p:nvCxnSpPr>
        <p:spPr>
          <a:xfrm flipH="1">
            <a:off x="7058024" y="3621912"/>
            <a:ext cx="2357440" cy="1530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5162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34</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490572"/>
            <a:ext cx="10515600" cy="685225"/>
          </a:xfrm>
        </p:spPr>
        <p:txBody>
          <a:bodyPr/>
          <a:lstStyle/>
          <a:p>
            <a:r>
              <a:rPr lang="pt-BR" dirty="0"/>
              <a:t>Considere o trecho de código em c a seguir:</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1392400" y="2175797"/>
            <a:ext cx="4387740" cy="4405373"/>
          </a:xfrm>
          <a:prstGeom prst="rect">
            <a:avLst/>
          </a:prstGeom>
          <a:noFill/>
        </p:spPr>
        <p:txBody>
          <a:bodyPr wrap="none" rtlCol="0">
            <a:spAutoFit/>
          </a:bodyPr>
          <a:lstStyle/>
          <a:p>
            <a:pPr algn="l" rtl="0">
              <a:lnSpc>
                <a:spcPct val="150000"/>
              </a:lnSpc>
            </a:pPr>
            <a:r>
              <a:rPr lang="pt-BR" b="0" i="0" dirty="0" err="1">
                <a:solidFill>
                  <a:srgbClr val="001A1E"/>
                </a:solidFill>
                <a:effectLst/>
                <a:latin typeface="Poppins" panose="00000500000000000000" pitchFamily="2" charset="0"/>
              </a:rPr>
              <a:t>int</a:t>
            </a:r>
            <a:r>
              <a:rPr lang="pt-BR" b="0" i="0" dirty="0">
                <a:solidFill>
                  <a:srgbClr val="001A1E"/>
                </a:solidFill>
                <a:effectLst/>
                <a:latin typeface="Poppins" panose="00000500000000000000" pitchFamily="2" charset="0"/>
              </a:rPr>
              <a:t> x, y, *p; </a:t>
            </a:r>
          </a:p>
          <a:p>
            <a:pPr algn="l" rtl="0">
              <a:lnSpc>
                <a:spcPct val="150000"/>
              </a:lnSpc>
            </a:pPr>
            <a:r>
              <a:rPr lang="pt-BR" b="0" i="0" dirty="0">
                <a:solidFill>
                  <a:srgbClr val="001A1E"/>
                </a:solidFill>
                <a:effectLst/>
                <a:latin typeface="Poppins" panose="00000500000000000000" pitchFamily="2" charset="0"/>
              </a:rPr>
              <a:t>    y = 0; </a:t>
            </a:r>
          </a:p>
          <a:p>
            <a:pPr algn="l" rtl="0">
              <a:lnSpc>
                <a:spcPct val="150000"/>
              </a:lnSpc>
            </a:pPr>
            <a:r>
              <a:rPr lang="pt-BR" b="0" i="0" dirty="0">
                <a:solidFill>
                  <a:srgbClr val="001A1E"/>
                </a:solidFill>
                <a:effectLst/>
                <a:latin typeface="Poppins" panose="00000500000000000000" pitchFamily="2" charset="0"/>
              </a:rPr>
              <a:t>    p = &amp;y; </a:t>
            </a:r>
          </a:p>
          <a:p>
            <a:pPr algn="l" rtl="0">
              <a:lnSpc>
                <a:spcPct val="150000"/>
              </a:lnSpc>
            </a:pPr>
            <a:r>
              <a:rPr lang="pt-BR" b="0" i="0" dirty="0">
                <a:solidFill>
                  <a:srgbClr val="001A1E"/>
                </a:solidFill>
                <a:effectLst/>
                <a:latin typeface="Poppins" panose="00000500000000000000" pitchFamily="2" charset="0"/>
              </a:rPr>
              <a:t>    x = *p; </a:t>
            </a:r>
          </a:p>
          <a:p>
            <a:pPr algn="l" rtl="0">
              <a:lnSpc>
                <a:spcPct val="150000"/>
              </a:lnSpc>
            </a:pPr>
            <a:r>
              <a:rPr lang="pt-BR" b="0" i="0" dirty="0">
                <a:solidFill>
                  <a:srgbClr val="001A1E"/>
                </a:solidFill>
                <a:effectLst/>
                <a:latin typeface="Poppins" panose="00000500000000000000" pitchFamily="2" charset="0"/>
              </a:rPr>
              <a:t>    x = 4; </a:t>
            </a:r>
          </a:p>
          <a:p>
            <a:pPr algn="l" rtl="0">
              <a:lnSpc>
                <a:spcPct val="150000"/>
              </a:lnSpc>
            </a:pPr>
            <a:r>
              <a:rPr lang="pt-BR" b="0" i="0" dirty="0">
                <a:solidFill>
                  <a:srgbClr val="001A1E"/>
                </a:solidFill>
                <a:effectLst/>
                <a:latin typeface="Poppins" panose="00000500000000000000" pitchFamily="2" charset="0"/>
              </a:rPr>
              <a:t>    (*p)++;  </a:t>
            </a:r>
          </a:p>
          <a:p>
            <a:pPr algn="l" rtl="0">
              <a:lnSpc>
                <a:spcPct val="150000"/>
              </a:lnSpc>
            </a:pPr>
            <a:r>
              <a:rPr lang="pt-BR" b="0" i="0" dirty="0">
                <a:solidFill>
                  <a:srgbClr val="001A1E"/>
                </a:solidFill>
                <a:effectLst/>
                <a:latin typeface="Poppins" panose="00000500000000000000" pitchFamily="2" charset="0"/>
              </a:rPr>
              <a:t>    --x; </a:t>
            </a:r>
          </a:p>
          <a:p>
            <a:pPr algn="l" rtl="0">
              <a:lnSpc>
                <a:spcPct val="150000"/>
              </a:lnSpc>
            </a:pPr>
            <a:r>
              <a:rPr lang="pt-BR" b="0" i="0" dirty="0">
                <a:solidFill>
                  <a:srgbClr val="001A1E"/>
                </a:solidFill>
                <a:effectLst/>
                <a:latin typeface="Poppins" panose="00000500000000000000" pitchFamily="2" charset="0"/>
              </a:rPr>
              <a:t>    (*p) += x;   </a:t>
            </a:r>
          </a:p>
          <a:p>
            <a:pPr algn="l" rtl="0">
              <a:lnSpc>
                <a:spcPct val="150000"/>
              </a:lnSpc>
            </a:pPr>
            <a:r>
              <a:rPr lang="pt-BR" b="0" i="0" dirty="0">
                <a:solidFill>
                  <a:srgbClr val="001A1E"/>
                </a:solidFill>
                <a:effectLst/>
                <a:latin typeface="Poppins" panose="00000500000000000000" pitchFamily="2" charset="0"/>
              </a:rPr>
              <a:t>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("x=%d y=%d *p=%d", x, y, *p);</a:t>
            </a:r>
          </a:p>
          <a:p>
            <a:pPr>
              <a:lnSpc>
                <a:spcPct val="150000"/>
              </a:lnSpc>
            </a:pPr>
            <a:endParaRPr lang="pt-BR" sz="2800" dirty="0"/>
          </a:p>
        </p:txBody>
      </p:sp>
      <p:cxnSp>
        <p:nvCxnSpPr>
          <p:cNvPr id="4" name="Conector reto 3">
            <a:extLst>
              <a:ext uri="{FF2B5EF4-FFF2-40B4-BE49-F238E27FC236}">
                <a16:creationId xmlns:a16="http://schemas.microsoft.com/office/drawing/2014/main" id="{731E5226-EF12-F2A6-E806-BD029397665C}"/>
              </a:ext>
            </a:extLst>
          </p:cNvPr>
          <p:cNvCxnSpPr/>
          <p:nvPr/>
        </p:nvCxnSpPr>
        <p:spPr>
          <a:xfrm>
            <a:off x="5934075" y="2343150"/>
            <a:ext cx="0" cy="4013200"/>
          </a:xfrm>
          <a:prstGeom prst="line">
            <a:avLst/>
          </a:prstGeom>
        </p:spPr>
        <p:style>
          <a:lnRef idx="3">
            <a:schemeClr val="accent1"/>
          </a:lnRef>
          <a:fillRef idx="0">
            <a:schemeClr val="accent1"/>
          </a:fillRef>
          <a:effectRef idx="2">
            <a:schemeClr val="accent1"/>
          </a:effectRef>
          <a:fontRef idx="minor">
            <a:schemeClr val="tx1"/>
          </a:fontRef>
        </p:style>
      </p:cxnSp>
      <p:sp>
        <p:nvSpPr>
          <p:cNvPr id="9" name="CaixaDeTexto 8">
            <a:extLst>
              <a:ext uri="{FF2B5EF4-FFF2-40B4-BE49-F238E27FC236}">
                <a16:creationId xmlns:a16="http://schemas.microsoft.com/office/drawing/2014/main" id="{E97AD406-50E8-A889-9556-A430084DEE71}"/>
              </a:ext>
            </a:extLst>
          </p:cNvPr>
          <p:cNvSpPr txBox="1"/>
          <p:nvPr/>
        </p:nvSpPr>
        <p:spPr>
          <a:xfrm>
            <a:off x="6257926" y="2169804"/>
            <a:ext cx="5572120" cy="882357"/>
          </a:xfrm>
          <a:prstGeom prst="rect">
            <a:avLst/>
          </a:prstGeom>
          <a:noFill/>
        </p:spPr>
        <p:txBody>
          <a:bodyPr wrap="square">
            <a:spAutoFit/>
          </a:bodyPr>
          <a:lstStyle/>
          <a:p>
            <a:pPr algn="just">
              <a:lnSpc>
                <a:spcPct val="150000"/>
              </a:lnSpc>
            </a:pPr>
            <a:r>
              <a:rPr lang="pt-BR" b="0" i="0" dirty="0">
                <a:solidFill>
                  <a:srgbClr val="001A1E"/>
                </a:solidFill>
                <a:effectLst/>
                <a:latin typeface="Poppins" panose="00000500000000000000" pitchFamily="2" charset="0"/>
              </a:rPr>
              <a:t>Quais serão os valores de x, y e *p no comando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a:t>
            </a:r>
            <a:endParaRPr lang="pt-BR" dirty="0"/>
          </a:p>
        </p:txBody>
      </p:sp>
      <p:sp>
        <p:nvSpPr>
          <p:cNvPr id="3" name="Retângulo 2">
            <a:extLst>
              <a:ext uri="{FF2B5EF4-FFF2-40B4-BE49-F238E27FC236}">
                <a16:creationId xmlns:a16="http://schemas.microsoft.com/office/drawing/2014/main" id="{BEE5686E-8F9C-47FE-65FD-1C40D51AC972}"/>
              </a:ext>
            </a:extLst>
          </p:cNvPr>
          <p:cNvSpPr/>
          <p:nvPr/>
        </p:nvSpPr>
        <p:spPr>
          <a:xfrm>
            <a:off x="6381750" y="3429000"/>
            <a:ext cx="676275" cy="5429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3</a:t>
            </a:r>
          </a:p>
        </p:txBody>
      </p:sp>
      <p:sp>
        <p:nvSpPr>
          <p:cNvPr id="8" name="Retângulo 7">
            <a:extLst>
              <a:ext uri="{FF2B5EF4-FFF2-40B4-BE49-F238E27FC236}">
                <a16:creationId xmlns:a16="http://schemas.microsoft.com/office/drawing/2014/main" id="{38A2131E-289F-A9C9-14FD-6C9BC34507F4}"/>
              </a:ext>
            </a:extLst>
          </p:cNvPr>
          <p:cNvSpPr/>
          <p:nvPr/>
        </p:nvSpPr>
        <p:spPr>
          <a:xfrm>
            <a:off x="6381749" y="4880558"/>
            <a:ext cx="676275" cy="5429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4</a:t>
            </a:r>
          </a:p>
        </p:txBody>
      </p:sp>
      <p:sp>
        <p:nvSpPr>
          <p:cNvPr id="10" name="Retângulo 9">
            <a:extLst>
              <a:ext uri="{FF2B5EF4-FFF2-40B4-BE49-F238E27FC236}">
                <a16:creationId xmlns:a16="http://schemas.microsoft.com/office/drawing/2014/main" id="{A4273C65-45FB-9B72-E3AC-EE4A08D0A0A0}"/>
              </a:ext>
            </a:extLst>
          </p:cNvPr>
          <p:cNvSpPr/>
          <p:nvPr/>
        </p:nvSpPr>
        <p:spPr>
          <a:xfrm>
            <a:off x="9415464" y="3350449"/>
            <a:ext cx="1133472" cy="5429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69AFC73B-F292-5C40-5BF4-FE27C538FE3F}"/>
              </a:ext>
            </a:extLst>
          </p:cNvPr>
          <p:cNvSpPr txBox="1"/>
          <p:nvPr/>
        </p:nvSpPr>
        <p:spPr>
          <a:xfrm>
            <a:off x="6300202" y="3072143"/>
            <a:ext cx="296876" cy="369332"/>
          </a:xfrm>
          <a:prstGeom prst="rect">
            <a:avLst/>
          </a:prstGeom>
          <a:noFill/>
        </p:spPr>
        <p:txBody>
          <a:bodyPr wrap="none" rtlCol="0">
            <a:spAutoFit/>
          </a:bodyPr>
          <a:lstStyle/>
          <a:p>
            <a:r>
              <a:rPr lang="pt-BR" dirty="0"/>
              <a:t>x</a:t>
            </a:r>
          </a:p>
        </p:txBody>
      </p:sp>
      <p:sp>
        <p:nvSpPr>
          <p:cNvPr id="13" name="CaixaDeTexto 12">
            <a:extLst>
              <a:ext uri="{FF2B5EF4-FFF2-40B4-BE49-F238E27FC236}">
                <a16:creationId xmlns:a16="http://schemas.microsoft.com/office/drawing/2014/main" id="{D979190F-A13D-F376-C708-731308EF0B55}"/>
              </a:ext>
            </a:extLst>
          </p:cNvPr>
          <p:cNvSpPr txBox="1"/>
          <p:nvPr/>
        </p:nvSpPr>
        <p:spPr>
          <a:xfrm>
            <a:off x="6300202" y="4519589"/>
            <a:ext cx="296876" cy="369332"/>
          </a:xfrm>
          <a:prstGeom prst="rect">
            <a:avLst/>
          </a:prstGeom>
          <a:noFill/>
        </p:spPr>
        <p:txBody>
          <a:bodyPr wrap="none" rtlCol="0">
            <a:spAutoFit/>
          </a:bodyPr>
          <a:lstStyle/>
          <a:p>
            <a:r>
              <a:rPr lang="pt-BR" dirty="0"/>
              <a:t>y</a:t>
            </a:r>
          </a:p>
        </p:txBody>
      </p:sp>
      <p:sp>
        <p:nvSpPr>
          <p:cNvPr id="14" name="CaixaDeTexto 13">
            <a:extLst>
              <a:ext uri="{FF2B5EF4-FFF2-40B4-BE49-F238E27FC236}">
                <a16:creationId xmlns:a16="http://schemas.microsoft.com/office/drawing/2014/main" id="{F3C61DC4-B25E-C05B-31F5-4BC4F58B3413}"/>
              </a:ext>
            </a:extLst>
          </p:cNvPr>
          <p:cNvSpPr txBox="1"/>
          <p:nvPr/>
        </p:nvSpPr>
        <p:spPr>
          <a:xfrm>
            <a:off x="9348202" y="2973450"/>
            <a:ext cx="330540" cy="369332"/>
          </a:xfrm>
          <a:prstGeom prst="rect">
            <a:avLst/>
          </a:prstGeom>
          <a:noFill/>
        </p:spPr>
        <p:txBody>
          <a:bodyPr wrap="none" rtlCol="0">
            <a:spAutoFit/>
          </a:bodyPr>
          <a:lstStyle/>
          <a:p>
            <a:r>
              <a:rPr lang="pt-BR" dirty="0"/>
              <a:t>p</a:t>
            </a:r>
          </a:p>
        </p:txBody>
      </p:sp>
      <p:sp>
        <p:nvSpPr>
          <p:cNvPr id="15" name="Seta: para a Esquerda 14">
            <a:extLst>
              <a:ext uri="{FF2B5EF4-FFF2-40B4-BE49-F238E27FC236}">
                <a16:creationId xmlns:a16="http://schemas.microsoft.com/office/drawing/2014/main" id="{9A5A8D23-62E1-2621-2365-5C2378E7210C}"/>
              </a:ext>
            </a:extLst>
          </p:cNvPr>
          <p:cNvSpPr/>
          <p:nvPr/>
        </p:nvSpPr>
        <p:spPr>
          <a:xfrm>
            <a:off x="2898976" y="512370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de Seta Reta 15">
            <a:extLst>
              <a:ext uri="{FF2B5EF4-FFF2-40B4-BE49-F238E27FC236}">
                <a16:creationId xmlns:a16="http://schemas.microsoft.com/office/drawing/2014/main" id="{6428BC24-CCCB-D48F-497B-E27693C9BF9C}"/>
              </a:ext>
            </a:extLst>
          </p:cNvPr>
          <p:cNvCxnSpPr>
            <a:stCxn id="10" idx="1"/>
            <a:endCxn id="8" idx="3"/>
          </p:cNvCxnSpPr>
          <p:nvPr/>
        </p:nvCxnSpPr>
        <p:spPr>
          <a:xfrm flipH="1">
            <a:off x="7058024" y="3621912"/>
            <a:ext cx="2357440" cy="1530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52376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35</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490572"/>
            <a:ext cx="10515600" cy="685225"/>
          </a:xfrm>
        </p:spPr>
        <p:txBody>
          <a:bodyPr/>
          <a:lstStyle/>
          <a:p>
            <a:r>
              <a:rPr lang="pt-BR" dirty="0"/>
              <a:t>Considere o trecho de código em c a seguir:</a:t>
            </a:r>
          </a:p>
        </p:txBody>
      </p:sp>
      <p:sp>
        <p:nvSpPr>
          <p:cNvPr id="7" name="CaixaDeTexto 6">
            <a:extLst>
              <a:ext uri="{FF2B5EF4-FFF2-40B4-BE49-F238E27FC236}">
                <a16:creationId xmlns:a16="http://schemas.microsoft.com/office/drawing/2014/main" id="{E61071AB-B4CD-F379-855B-D3982F90A7BC}"/>
              </a:ext>
            </a:extLst>
          </p:cNvPr>
          <p:cNvSpPr txBox="1"/>
          <p:nvPr/>
        </p:nvSpPr>
        <p:spPr>
          <a:xfrm>
            <a:off x="1392400" y="2175797"/>
            <a:ext cx="4387740" cy="4405373"/>
          </a:xfrm>
          <a:prstGeom prst="rect">
            <a:avLst/>
          </a:prstGeom>
          <a:noFill/>
        </p:spPr>
        <p:txBody>
          <a:bodyPr wrap="none" rtlCol="0">
            <a:spAutoFit/>
          </a:bodyPr>
          <a:lstStyle/>
          <a:p>
            <a:pPr algn="l" rtl="0">
              <a:lnSpc>
                <a:spcPct val="150000"/>
              </a:lnSpc>
            </a:pPr>
            <a:r>
              <a:rPr lang="pt-BR" b="0" i="0" dirty="0" err="1">
                <a:solidFill>
                  <a:srgbClr val="001A1E"/>
                </a:solidFill>
                <a:effectLst/>
                <a:latin typeface="Poppins" panose="00000500000000000000" pitchFamily="2" charset="0"/>
              </a:rPr>
              <a:t>int</a:t>
            </a:r>
            <a:r>
              <a:rPr lang="pt-BR" b="0" i="0" dirty="0">
                <a:solidFill>
                  <a:srgbClr val="001A1E"/>
                </a:solidFill>
                <a:effectLst/>
                <a:latin typeface="Poppins" panose="00000500000000000000" pitchFamily="2" charset="0"/>
              </a:rPr>
              <a:t> x, y, *p; </a:t>
            </a:r>
          </a:p>
          <a:p>
            <a:pPr algn="l" rtl="0">
              <a:lnSpc>
                <a:spcPct val="150000"/>
              </a:lnSpc>
            </a:pPr>
            <a:r>
              <a:rPr lang="pt-BR" b="0" i="0" dirty="0">
                <a:solidFill>
                  <a:srgbClr val="001A1E"/>
                </a:solidFill>
                <a:effectLst/>
                <a:latin typeface="Poppins" panose="00000500000000000000" pitchFamily="2" charset="0"/>
              </a:rPr>
              <a:t>    y = 0; </a:t>
            </a:r>
          </a:p>
          <a:p>
            <a:pPr algn="l" rtl="0">
              <a:lnSpc>
                <a:spcPct val="150000"/>
              </a:lnSpc>
            </a:pPr>
            <a:r>
              <a:rPr lang="pt-BR" b="0" i="0" dirty="0">
                <a:solidFill>
                  <a:srgbClr val="001A1E"/>
                </a:solidFill>
                <a:effectLst/>
                <a:latin typeface="Poppins" panose="00000500000000000000" pitchFamily="2" charset="0"/>
              </a:rPr>
              <a:t>    p = &amp;y; </a:t>
            </a:r>
          </a:p>
          <a:p>
            <a:pPr algn="l" rtl="0">
              <a:lnSpc>
                <a:spcPct val="150000"/>
              </a:lnSpc>
            </a:pPr>
            <a:r>
              <a:rPr lang="pt-BR" b="0" i="0" dirty="0">
                <a:solidFill>
                  <a:srgbClr val="001A1E"/>
                </a:solidFill>
                <a:effectLst/>
                <a:latin typeface="Poppins" panose="00000500000000000000" pitchFamily="2" charset="0"/>
              </a:rPr>
              <a:t>    x = *p; </a:t>
            </a:r>
          </a:p>
          <a:p>
            <a:pPr algn="l" rtl="0">
              <a:lnSpc>
                <a:spcPct val="150000"/>
              </a:lnSpc>
            </a:pPr>
            <a:r>
              <a:rPr lang="pt-BR" b="0" i="0" dirty="0">
                <a:solidFill>
                  <a:srgbClr val="001A1E"/>
                </a:solidFill>
                <a:effectLst/>
                <a:latin typeface="Poppins" panose="00000500000000000000" pitchFamily="2" charset="0"/>
              </a:rPr>
              <a:t>    x = 4; </a:t>
            </a:r>
          </a:p>
          <a:p>
            <a:pPr algn="l" rtl="0">
              <a:lnSpc>
                <a:spcPct val="150000"/>
              </a:lnSpc>
            </a:pPr>
            <a:r>
              <a:rPr lang="pt-BR" b="0" i="0" dirty="0">
                <a:solidFill>
                  <a:srgbClr val="001A1E"/>
                </a:solidFill>
                <a:effectLst/>
                <a:latin typeface="Poppins" panose="00000500000000000000" pitchFamily="2" charset="0"/>
              </a:rPr>
              <a:t>    (*p)++;  </a:t>
            </a:r>
          </a:p>
          <a:p>
            <a:pPr algn="l" rtl="0">
              <a:lnSpc>
                <a:spcPct val="150000"/>
              </a:lnSpc>
            </a:pPr>
            <a:r>
              <a:rPr lang="pt-BR" b="0" i="0" dirty="0">
                <a:solidFill>
                  <a:srgbClr val="001A1E"/>
                </a:solidFill>
                <a:effectLst/>
                <a:latin typeface="Poppins" panose="00000500000000000000" pitchFamily="2" charset="0"/>
              </a:rPr>
              <a:t>    --x; </a:t>
            </a:r>
          </a:p>
          <a:p>
            <a:pPr algn="l" rtl="0">
              <a:lnSpc>
                <a:spcPct val="150000"/>
              </a:lnSpc>
            </a:pPr>
            <a:r>
              <a:rPr lang="pt-BR" b="0" i="0" dirty="0">
                <a:solidFill>
                  <a:srgbClr val="001A1E"/>
                </a:solidFill>
                <a:effectLst/>
                <a:latin typeface="Poppins" panose="00000500000000000000" pitchFamily="2" charset="0"/>
              </a:rPr>
              <a:t>    (*p) += x;   </a:t>
            </a:r>
          </a:p>
          <a:p>
            <a:pPr algn="l" rtl="0">
              <a:lnSpc>
                <a:spcPct val="150000"/>
              </a:lnSpc>
            </a:pPr>
            <a:r>
              <a:rPr lang="pt-BR" b="0" i="0" dirty="0">
                <a:solidFill>
                  <a:srgbClr val="001A1E"/>
                </a:solidFill>
                <a:effectLst/>
                <a:latin typeface="Poppins" panose="00000500000000000000" pitchFamily="2" charset="0"/>
              </a:rPr>
              <a:t>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("x=%d y=%d *p=%d", x, y, *p);</a:t>
            </a:r>
          </a:p>
          <a:p>
            <a:pPr>
              <a:lnSpc>
                <a:spcPct val="150000"/>
              </a:lnSpc>
            </a:pPr>
            <a:endParaRPr lang="pt-BR" sz="2800" dirty="0"/>
          </a:p>
        </p:txBody>
      </p:sp>
      <p:cxnSp>
        <p:nvCxnSpPr>
          <p:cNvPr id="4" name="Conector reto 3">
            <a:extLst>
              <a:ext uri="{FF2B5EF4-FFF2-40B4-BE49-F238E27FC236}">
                <a16:creationId xmlns:a16="http://schemas.microsoft.com/office/drawing/2014/main" id="{731E5226-EF12-F2A6-E806-BD029397665C}"/>
              </a:ext>
            </a:extLst>
          </p:cNvPr>
          <p:cNvCxnSpPr/>
          <p:nvPr/>
        </p:nvCxnSpPr>
        <p:spPr>
          <a:xfrm>
            <a:off x="5934075" y="2343150"/>
            <a:ext cx="0" cy="4013200"/>
          </a:xfrm>
          <a:prstGeom prst="line">
            <a:avLst/>
          </a:prstGeom>
        </p:spPr>
        <p:style>
          <a:lnRef idx="3">
            <a:schemeClr val="accent1"/>
          </a:lnRef>
          <a:fillRef idx="0">
            <a:schemeClr val="accent1"/>
          </a:fillRef>
          <a:effectRef idx="2">
            <a:schemeClr val="accent1"/>
          </a:effectRef>
          <a:fontRef idx="minor">
            <a:schemeClr val="tx1"/>
          </a:fontRef>
        </p:style>
      </p:cxnSp>
      <p:sp>
        <p:nvSpPr>
          <p:cNvPr id="9" name="CaixaDeTexto 8">
            <a:extLst>
              <a:ext uri="{FF2B5EF4-FFF2-40B4-BE49-F238E27FC236}">
                <a16:creationId xmlns:a16="http://schemas.microsoft.com/office/drawing/2014/main" id="{E97AD406-50E8-A889-9556-A430084DEE71}"/>
              </a:ext>
            </a:extLst>
          </p:cNvPr>
          <p:cNvSpPr txBox="1"/>
          <p:nvPr/>
        </p:nvSpPr>
        <p:spPr>
          <a:xfrm>
            <a:off x="6257926" y="2169804"/>
            <a:ext cx="5572120" cy="882357"/>
          </a:xfrm>
          <a:prstGeom prst="rect">
            <a:avLst/>
          </a:prstGeom>
          <a:noFill/>
        </p:spPr>
        <p:txBody>
          <a:bodyPr wrap="square">
            <a:spAutoFit/>
          </a:bodyPr>
          <a:lstStyle/>
          <a:p>
            <a:pPr algn="just">
              <a:lnSpc>
                <a:spcPct val="150000"/>
              </a:lnSpc>
            </a:pPr>
            <a:r>
              <a:rPr lang="pt-BR" b="0" i="0" dirty="0">
                <a:solidFill>
                  <a:srgbClr val="001A1E"/>
                </a:solidFill>
                <a:effectLst/>
                <a:latin typeface="Poppins" panose="00000500000000000000" pitchFamily="2" charset="0"/>
              </a:rPr>
              <a:t>Quais serão os valores de x, y e *p no comando </a:t>
            </a:r>
            <a:r>
              <a:rPr lang="pt-BR" b="0" i="0" dirty="0" err="1">
                <a:solidFill>
                  <a:srgbClr val="001A1E"/>
                </a:solidFill>
                <a:effectLst/>
                <a:latin typeface="Poppins" panose="00000500000000000000" pitchFamily="2" charset="0"/>
              </a:rPr>
              <a:t>printf</a:t>
            </a:r>
            <a:r>
              <a:rPr lang="pt-BR" b="0" i="0" dirty="0">
                <a:solidFill>
                  <a:srgbClr val="001A1E"/>
                </a:solidFill>
                <a:effectLst/>
                <a:latin typeface="Poppins" panose="00000500000000000000" pitchFamily="2" charset="0"/>
              </a:rPr>
              <a:t>?</a:t>
            </a:r>
            <a:endParaRPr lang="pt-BR" dirty="0"/>
          </a:p>
        </p:txBody>
      </p:sp>
      <p:sp>
        <p:nvSpPr>
          <p:cNvPr id="3" name="Retângulo 2">
            <a:extLst>
              <a:ext uri="{FF2B5EF4-FFF2-40B4-BE49-F238E27FC236}">
                <a16:creationId xmlns:a16="http://schemas.microsoft.com/office/drawing/2014/main" id="{BEE5686E-8F9C-47FE-65FD-1C40D51AC972}"/>
              </a:ext>
            </a:extLst>
          </p:cNvPr>
          <p:cNvSpPr/>
          <p:nvPr/>
        </p:nvSpPr>
        <p:spPr>
          <a:xfrm>
            <a:off x="6381750" y="3429000"/>
            <a:ext cx="676275" cy="5429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3</a:t>
            </a:r>
          </a:p>
        </p:txBody>
      </p:sp>
      <p:sp>
        <p:nvSpPr>
          <p:cNvPr id="8" name="Retângulo 7">
            <a:extLst>
              <a:ext uri="{FF2B5EF4-FFF2-40B4-BE49-F238E27FC236}">
                <a16:creationId xmlns:a16="http://schemas.microsoft.com/office/drawing/2014/main" id="{38A2131E-289F-A9C9-14FD-6C9BC34507F4}"/>
              </a:ext>
            </a:extLst>
          </p:cNvPr>
          <p:cNvSpPr/>
          <p:nvPr/>
        </p:nvSpPr>
        <p:spPr>
          <a:xfrm>
            <a:off x="6381749" y="4880558"/>
            <a:ext cx="676275" cy="5429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FF0000"/>
                </a:solidFill>
              </a:rPr>
              <a:t>4</a:t>
            </a:r>
          </a:p>
        </p:txBody>
      </p:sp>
      <p:sp>
        <p:nvSpPr>
          <p:cNvPr id="10" name="Retângulo 9">
            <a:extLst>
              <a:ext uri="{FF2B5EF4-FFF2-40B4-BE49-F238E27FC236}">
                <a16:creationId xmlns:a16="http://schemas.microsoft.com/office/drawing/2014/main" id="{A4273C65-45FB-9B72-E3AC-EE4A08D0A0A0}"/>
              </a:ext>
            </a:extLst>
          </p:cNvPr>
          <p:cNvSpPr/>
          <p:nvPr/>
        </p:nvSpPr>
        <p:spPr>
          <a:xfrm>
            <a:off x="9415464" y="3350449"/>
            <a:ext cx="1133472" cy="5429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69AFC73B-F292-5C40-5BF4-FE27C538FE3F}"/>
              </a:ext>
            </a:extLst>
          </p:cNvPr>
          <p:cNvSpPr txBox="1"/>
          <p:nvPr/>
        </p:nvSpPr>
        <p:spPr>
          <a:xfrm>
            <a:off x="6300202" y="3072143"/>
            <a:ext cx="296876" cy="369332"/>
          </a:xfrm>
          <a:prstGeom prst="rect">
            <a:avLst/>
          </a:prstGeom>
          <a:noFill/>
        </p:spPr>
        <p:txBody>
          <a:bodyPr wrap="none" rtlCol="0">
            <a:spAutoFit/>
          </a:bodyPr>
          <a:lstStyle/>
          <a:p>
            <a:r>
              <a:rPr lang="pt-BR" dirty="0"/>
              <a:t>x</a:t>
            </a:r>
          </a:p>
        </p:txBody>
      </p:sp>
      <p:sp>
        <p:nvSpPr>
          <p:cNvPr id="13" name="CaixaDeTexto 12">
            <a:extLst>
              <a:ext uri="{FF2B5EF4-FFF2-40B4-BE49-F238E27FC236}">
                <a16:creationId xmlns:a16="http://schemas.microsoft.com/office/drawing/2014/main" id="{D979190F-A13D-F376-C708-731308EF0B55}"/>
              </a:ext>
            </a:extLst>
          </p:cNvPr>
          <p:cNvSpPr txBox="1"/>
          <p:nvPr/>
        </p:nvSpPr>
        <p:spPr>
          <a:xfrm>
            <a:off x="6300202" y="4519589"/>
            <a:ext cx="296876" cy="369332"/>
          </a:xfrm>
          <a:prstGeom prst="rect">
            <a:avLst/>
          </a:prstGeom>
          <a:noFill/>
        </p:spPr>
        <p:txBody>
          <a:bodyPr wrap="none" rtlCol="0">
            <a:spAutoFit/>
          </a:bodyPr>
          <a:lstStyle/>
          <a:p>
            <a:r>
              <a:rPr lang="pt-BR" dirty="0"/>
              <a:t>y</a:t>
            </a:r>
          </a:p>
        </p:txBody>
      </p:sp>
      <p:sp>
        <p:nvSpPr>
          <p:cNvPr id="14" name="CaixaDeTexto 13">
            <a:extLst>
              <a:ext uri="{FF2B5EF4-FFF2-40B4-BE49-F238E27FC236}">
                <a16:creationId xmlns:a16="http://schemas.microsoft.com/office/drawing/2014/main" id="{F3C61DC4-B25E-C05B-31F5-4BC4F58B3413}"/>
              </a:ext>
            </a:extLst>
          </p:cNvPr>
          <p:cNvSpPr txBox="1"/>
          <p:nvPr/>
        </p:nvSpPr>
        <p:spPr>
          <a:xfrm>
            <a:off x="9348202" y="2973450"/>
            <a:ext cx="330540" cy="369332"/>
          </a:xfrm>
          <a:prstGeom prst="rect">
            <a:avLst/>
          </a:prstGeom>
          <a:noFill/>
        </p:spPr>
        <p:txBody>
          <a:bodyPr wrap="none" rtlCol="0">
            <a:spAutoFit/>
          </a:bodyPr>
          <a:lstStyle/>
          <a:p>
            <a:r>
              <a:rPr lang="pt-BR" dirty="0"/>
              <a:t>p</a:t>
            </a:r>
          </a:p>
        </p:txBody>
      </p:sp>
      <p:sp>
        <p:nvSpPr>
          <p:cNvPr id="15" name="Seta: para a Esquerda 14">
            <a:extLst>
              <a:ext uri="{FF2B5EF4-FFF2-40B4-BE49-F238E27FC236}">
                <a16:creationId xmlns:a16="http://schemas.microsoft.com/office/drawing/2014/main" id="{9A5A8D23-62E1-2621-2365-5C2378E7210C}"/>
              </a:ext>
            </a:extLst>
          </p:cNvPr>
          <p:cNvSpPr/>
          <p:nvPr/>
        </p:nvSpPr>
        <p:spPr>
          <a:xfrm>
            <a:off x="2898976" y="512370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de Seta Reta 15">
            <a:extLst>
              <a:ext uri="{FF2B5EF4-FFF2-40B4-BE49-F238E27FC236}">
                <a16:creationId xmlns:a16="http://schemas.microsoft.com/office/drawing/2014/main" id="{6428BC24-CCCB-D48F-497B-E27693C9BF9C}"/>
              </a:ext>
            </a:extLst>
          </p:cNvPr>
          <p:cNvCxnSpPr>
            <a:stCxn id="10" idx="1"/>
            <a:endCxn id="8" idx="3"/>
          </p:cNvCxnSpPr>
          <p:nvPr/>
        </p:nvCxnSpPr>
        <p:spPr>
          <a:xfrm flipH="1">
            <a:off x="7058024" y="3621912"/>
            <a:ext cx="2357440" cy="1530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tângulo 11">
            <a:extLst>
              <a:ext uri="{FF2B5EF4-FFF2-40B4-BE49-F238E27FC236}">
                <a16:creationId xmlns:a16="http://schemas.microsoft.com/office/drawing/2014/main" id="{AD0387F0-ED75-F5C2-6D76-7A7658438D06}"/>
              </a:ext>
            </a:extLst>
          </p:cNvPr>
          <p:cNvSpPr/>
          <p:nvPr/>
        </p:nvSpPr>
        <p:spPr>
          <a:xfrm>
            <a:off x="9571263" y="5152020"/>
            <a:ext cx="17825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3    4     4</a:t>
            </a:r>
          </a:p>
        </p:txBody>
      </p:sp>
    </p:spTree>
    <p:extLst>
      <p:ext uri="{BB962C8B-B14F-4D97-AF65-F5344CB8AC3E}">
        <p14:creationId xmlns:p14="http://schemas.microsoft.com/office/powerpoint/2010/main" val="3822608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36</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348075"/>
            <a:ext cx="10515600" cy="685225"/>
          </a:xfrm>
        </p:spPr>
        <p:txBody>
          <a:bodyPr>
            <a:normAutofit fontScale="92500" lnSpcReduction="10000"/>
          </a:bodyPr>
          <a:lstStyle/>
          <a:p>
            <a:pPr marL="0" indent="0">
              <a:lnSpc>
                <a:spcPct val="170000"/>
              </a:lnSpc>
              <a:buNone/>
            </a:pPr>
            <a:r>
              <a:rPr lang="pt-BR" dirty="0">
                <a:solidFill>
                  <a:srgbClr val="001A1E"/>
                </a:solidFill>
                <a:latin typeface="Poppins" panose="00000500000000000000" pitchFamily="2" charset="0"/>
              </a:rPr>
              <a:t>C</a:t>
            </a:r>
            <a:r>
              <a:rPr lang="pt-BR" b="0" i="0" dirty="0">
                <a:solidFill>
                  <a:srgbClr val="001A1E"/>
                </a:solidFill>
                <a:effectLst/>
                <a:latin typeface="Poppins" panose="00000500000000000000" pitchFamily="2" charset="0"/>
              </a:rPr>
              <a:t>onsidere o trecho do código:</a:t>
            </a:r>
            <a:endParaRPr lang="pt-BR" dirty="0"/>
          </a:p>
        </p:txBody>
      </p:sp>
      <p:sp>
        <p:nvSpPr>
          <p:cNvPr id="7" name="CaixaDeTexto 6">
            <a:extLst>
              <a:ext uri="{FF2B5EF4-FFF2-40B4-BE49-F238E27FC236}">
                <a16:creationId xmlns:a16="http://schemas.microsoft.com/office/drawing/2014/main" id="{E61071AB-B4CD-F379-855B-D3982F90A7BC}"/>
              </a:ext>
            </a:extLst>
          </p:cNvPr>
          <p:cNvSpPr txBox="1"/>
          <p:nvPr/>
        </p:nvSpPr>
        <p:spPr>
          <a:xfrm>
            <a:off x="1324947" y="2177602"/>
            <a:ext cx="3696846" cy="4543873"/>
          </a:xfrm>
          <a:prstGeom prst="rect">
            <a:avLst/>
          </a:prstGeom>
          <a:noFill/>
        </p:spPr>
        <p:txBody>
          <a:bodyPr wrap="none" rtlCol="0">
            <a:spAutoFit/>
          </a:bodyPr>
          <a:lstStyle/>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a = 5, b = 12, c;</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*p, *q;</a:t>
            </a:r>
          </a:p>
          <a:p>
            <a:pPr algn="l" rtl="0">
              <a:lnSpc>
                <a:spcPct val="150000"/>
              </a:lnSpc>
            </a:pPr>
            <a:r>
              <a:rPr lang="pt-BR" sz="2800" b="0" i="0" dirty="0">
                <a:solidFill>
                  <a:srgbClr val="001A1E"/>
                </a:solidFill>
                <a:effectLst/>
                <a:latin typeface="Poppins" panose="00000500000000000000" pitchFamily="2" charset="0"/>
              </a:rPr>
              <a:t>    p = &amp;a;</a:t>
            </a:r>
          </a:p>
          <a:p>
            <a:pPr algn="l" rtl="0">
              <a:lnSpc>
                <a:spcPct val="150000"/>
              </a:lnSpc>
            </a:pPr>
            <a:r>
              <a:rPr lang="pt-BR" sz="2800" b="0" i="0" dirty="0">
                <a:solidFill>
                  <a:srgbClr val="001A1E"/>
                </a:solidFill>
                <a:effectLst/>
                <a:latin typeface="Poppins" panose="00000500000000000000" pitchFamily="2" charset="0"/>
              </a:rPr>
              <a:t>    q = &amp;b;</a:t>
            </a:r>
          </a:p>
          <a:p>
            <a:pPr algn="l" rtl="0">
              <a:lnSpc>
                <a:spcPct val="150000"/>
              </a:lnSpc>
            </a:pPr>
            <a:r>
              <a:rPr lang="pt-BR" sz="2800" b="0" i="0" dirty="0">
                <a:solidFill>
                  <a:srgbClr val="001A1E"/>
                </a:solidFill>
                <a:effectLst/>
                <a:latin typeface="Poppins" panose="00000500000000000000" pitchFamily="2" charset="0"/>
              </a:rPr>
              <a:t>    c = *p + *q; </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printf</a:t>
            </a:r>
            <a:r>
              <a:rPr lang="pt-BR" sz="2800" b="0" i="0" dirty="0">
                <a:solidFill>
                  <a:srgbClr val="001A1E"/>
                </a:solidFill>
                <a:effectLst/>
                <a:latin typeface="Poppins" panose="00000500000000000000" pitchFamily="2" charset="0"/>
              </a:rPr>
              <a:t>("c = %</a:t>
            </a:r>
            <a:r>
              <a:rPr lang="pt-BR" sz="2800" b="0" i="0" dirty="0" err="1">
                <a:solidFill>
                  <a:srgbClr val="001A1E"/>
                </a:solidFill>
                <a:effectLst/>
                <a:latin typeface="Poppins" panose="00000500000000000000" pitchFamily="2" charset="0"/>
              </a:rPr>
              <a:t>d",c</a:t>
            </a:r>
            <a:r>
              <a:rPr lang="pt-BR" sz="2800" b="0" i="0" dirty="0">
                <a:solidFill>
                  <a:srgbClr val="001A1E"/>
                </a:solidFill>
                <a:effectLst/>
                <a:latin typeface="Poppins" panose="00000500000000000000" pitchFamily="2" charset="0"/>
              </a:rPr>
              <a:t>);</a:t>
            </a:r>
          </a:p>
          <a:p>
            <a:pPr>
              <a:lnSpc>
                <a:spcPct val="150000"/>
              </a:lnSpc>
            </a:pPr>
            <a:endParaRPr lang="pt-BR" sz="2800" dirty="0"/>
          </a:p>
        </p:txBody>
      </p:sp>
      <p:sp>
        <p:nvSpPr>
          <p:cNvPr id="3" name="Retângulo 2">
            <a:extLst>
              <a:ext uri="{FF2B5EF4-FFF2-40B4-BE49-F238E27FC236}">
                <a16:creationId xmlns:a16="http://schemas.microsoft.com/office/drawing/2014/main" id="{13694E56-2DDF-DF61-3320-155948735867}"/>
              </a:ext>
            </a:extLst>
          </p:cNvPr>
          <p:cNvSpPr/>
          <p:nvPr/>
        </p:nvSpPr>
        <p:spPr>
          <a:xfrm>
            <a:off x="6606073" y="2351314"/>
            <a:ext cx="765111" cy="5878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5</a:t>
            </a:r>
          </a:p>
        </p:txBody>
      </p:sp>
      <p:sp>
        <p:nvSpPr>
          <p:cNvPr id="4" name="Retângulo 3">
            <a:extLst>
              <a:ext uri="{FF2B5EF4-FFF2-40B4-BE49-F238E27FC236}">
                <a16:creationId xmlns:a16="http://schemas.microsoft.com/office/drawing/2014/main" id="{87DB27ED-C166-12AC-DCE3-1E98A2A1C62B}"/>
              </a:ext>
            </a:extLst>
          </p:cNvPr>
          <p:cNvSpPr/>
          <p:nvPr/>
        </p:nvSpPr>
        <p:spPr>
          <a:xfrm>
            <a:off x="7675984" y="2351314"/>
            <a:ext cx="765111" cy="5878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12</a:t>
            </a:r>
          </a:p>
        </p:txBody>
      </p:sp>
      <p:sp>
        <p:nvSpPr>
          <p:cNvPr id="8" name="Retângulo 7">
            <a:extLst>
              <a:ext uri="{FF2B5EF4-FFF2-40B4-BE49-F238E27FC236}">
                <a16:creationId xmlns:a16="http://schemas.microsoft.com/office/drawing/2014/main" id="{454EC0EA-DA1A-B388-BB10-F4BB2E1EC46D}"/>
              </a:ext>
            </a:extLst>
          </p:cNvPr>
          <p:cNvSpPr/>
          <p:nvPr/>
        </p:nvSpPr>
        <p:spPr>
          <a:xfrm>
            <a:off x="8745895" y="2351313"/>
            <a:ext cx="765111" cy="58782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62E20224-5844-08A1-A9C0-15AE18D3FA08}"/>
              </a:ext>
            </a:extLst>
          </p:cNvPr>
          <p:cNvSpPr txBox="1"/>
          <p:nvPr/>
        </p:nvSpPr>
        <p:spPr>
          <a:xfrm>
            <a:off x="6549309" y="1970448"/>
            <a:ext cx="308098" cy="369332"/>
          </a:xfrm>
          <a:prstGeom prst="rect">
            <a:avLst/>
          </a:prstGeom>
          <a:noFill/>
        </p:spPr>
        <p:txBody>
          <a:bodyPr wrap="none" rtlCol="0">
            <a:spAutoFit/>
          </a:bodyPr>
          <a:lstStyle/>
          <a:p>
            <a:r>
              <a:rPr lang="pt-BR" dirty="0"/>
              <a:t>a</a:t>
            </a:r>
          </a:p>
        </p:txBody>
      </p:sp>
      <p:sp>
        <p:nvSpPr>
          <p:cNvPr id="10" name="CaixaDeTexto 9">
            <a:extLst>
              <a:ext uri="{FF2B5EF4-FFF2-40B4-BE49-F238E27FC236}">
                <a16:creationId xmlns:a16="http://schemas.microsoft.com/office/drawing/2014/main" id="{722FE8A3-E22A-1886-0826-5A0885164FC7}"/>
              </a:ext>
            </a:extLst>
          </p:cNvPr>
          <p:cNvSpPr txBox="1"/>
          <p:nvPr/>
        </p:nvSpPr>
        <p:spPr>
          <a:xfrm>
            <a:off x="7624166" y="1970448"/>
            <a:ext cx="332142" cy="369332"/>
          </a:xfrm>
          <a:prstGeom prst="rect">
            <a:avLst/>
          </a:prstGeom>
          <a:noFill/>
        </p:spPr>
        <p:txBody>
          <a:bodyPr wrap="none" rtlCol="0">
            <a:spAutoFit/>
          </a:bodyPr>
          <a:lstStyle/>
          <a:p>
            <a:r>
              <a:rPr lang="pt-BR" dirty="0"/>
              <a:t>b</a:t>
            </a:r>
          </a:p>
        </p:txBody>
      </p:sp>
      <p:sp>
        <p:nvSpPr>
          <p:cNvPr id="11" name="CaixaDeTexto 10">
            <a:extLst>
              <a:ext uri="{FF2B5EF4-FFF2-40B4-BE49-F238E27FC236}">
                <a16:creationId xmlns:a16="http://schemas.microsoft.com/office/drawing/2014/main" id="{AEC9144F-B0BA-7AE5-D34E-AF4B9376DE92}"/>
              </a:ext>
            </a:extLst>
          </p:cNvPr>
          <p:cNvSpPr txBox="1"/>
          <p:nvPr/>
        </p:nvSpPr>
        <p:spPr>
          <a:xfrm>
            <a:off x="8693021" y="1970448"/>
            <a:ext cx="300082" cy="369332"/>
          </a:xfrm>
          <a:prstGeom prst="rect">
            <a:avLst/>
          </a:prstGeom>
          <a:noFill/>
        </p:spPr>
        <p:txBody>
          <a:bodyPr wrap="none" rtlCol="0">
            <a:spAutoFit/>
          </a:bodyPr>
          <a:lstStyle/>
          <a:p>
            <a:r>
              <a:rPr lang="pt-BR" dirty="0"/>
              <a:t>c</a:t>
            </a:r>
          </a:p>
        </p:txBody>
      </p:sp>
      <p:sp>
        <p:nvSpPr>
          <p:cNvPr id="12" name="Retângulo 11">
            <a:extLst>
              <a:ext uri="{FF2B5EF4-FFF2-40B4-BE49-F238E27FC236}">
                <a16:creationId xmlns:a16="http://schemas.microsoft.com/office/drawing/2014/main" id="{2CF34D46-ABD7-5F80-5971-9EDB4B6BB0A5}"/>
              </a:ext>
            </a:extLst>
          </p:cNvPr>
          <p:cNvSpPr/>
          <p:nvPr/>
        </p:nvSpPr>
        <p:spPr>
          <a:xfrm>
            <a:off x="7154659" y="3575242"/>
            <a:ext cx="765111" cy="58782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71B45EC7-AB0D-5572-2B9C-1B8AC859C868}"/>
              </a:ext>
            </a:extLst>
          </p:cNvPr>
          <p:cNvSpPr/>
          <p:nvPr/>
        </p:nvSpPr>
        <p:spPr>
          <a:xfrm>
            <a:off x="8416214" y="3558298"/>
            <a:ext cx="765111" cy="5878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3E0F116B-C0AF-810D-0F42-06FFF951CBAA}"/>
              </a:ext>
            </a:extLst>
          </p:cNvPr>
          <p:cNvSpPr txBox="1"/>
          <p:nvPr/>
        </p:nvSpPr>
        <p:spPr>
          <a:xfrm>
            <a:off x="7073878" y="3188966"/>
            <a:ext cx="330540" cy="369332"/>
          </a:xfrm>
          <a:prstGeom prst="rect">
            <a:avLst/>
          </a:prstGeom>
          <a:noFill/>
        </p:spPr>
        <p:txBody>
          <a:bodyPr wrap="none" rtlCol="0">
            <a:spAutoFit/>
          </a:bodyPr>
          <a:lstStyle/>
          <a:p>
            <a:r>
              <a:rPr lang="pt-BR" dirty="0"/>
              <a:t>p</a:t>
            </a:r>
          </a:p>
        </p:txBody>
      </p:sp>
      <p:sp>
        <p:nvSpPr>
          <p:cNvPr id="15" name="CaixaDeTexto 14">
            <a:extLst>
              <a:ext uri="{FF2B5EF4-FFF2-40B4-BE49-F238E27FC236}">
                <a16:creationId xmlns:a16="http://schemas.microsoft.com/office/drawing/2014/main" id="{77B255DA-F6B3-F517-3585-6947F4C6428D}"/>
              </a:ext>
            </a:extLst>
          </p:cNvPr>
          <p:cNvSpPr txBox="1"/>
          <p:nvPr/>
        </p:nvSpPr>
        <p:spPr>
          <a:xfrm>
            <a:off x="8384923" y="3188966"/>
            <a:ext cx="330540" cy="369332"/>
          </a:xfrm>
          <a:prstGeom prst="rect">
            <a:avLst/>
          </a:prstGeom>
          <a:noFill/>
        </p:spPr>
        <p:txBody>
          <a:bodyPr wrap="none" rtlCol="0">
            <a:spAutoFit/>
          </a:bodyPr>
          <a:lstStyle/>
          <a:p>
            <a:r>
              <a:rPr lang="pt-BR" dirty="0"/>
              <a:t>q</a:t>
            </a:r>
          </a:p>
        </p:txBody>
      </p:sp>
    </p:spTree>
    <p:extLst>
      <p:ext uri="{BB962C8B-B14F-4D97-AF65-F5344CB8AC3E}">
        <p14:creationId xmlns:p14="http://schemas.microsoft.com/office/powerpoint/2010/main" val="665116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37</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348075"/>
            <a:ext cx="10515600" cy="685225"/>
          </a:xfrm>
        </p:spPr>
        <p:txBody>
          <a:bodyPr>
            <a:normAutofit fontScale="92500" lnSpcReduction="10000"/>
          </a:bodyPr>
          <a:lstStyle/>
          <a:p>
            <a:pPr marL="0" indent="0">
              <a:lnSpc>
                <a:spcPct val="170000"/>
              </a:lnSpc>
              <a:buNone/>
            </a:pPr>
            <a:r>
              <a:rPr lang="pt-BR" dirty="0">
                <a:solidFill>
                  <a:srgbClr val="001A1E"/>
                </a:solidFill>
                <a:latin typeface="Poppins" panose="00000500000000000000" pitchFamily="2" charset="0"/>
              </a:rPr>
              <a:t>C</a:t>
            </a:r>
            <a:r>
              <a:rPr lang="pt-BR" b="0" i="0" dirty="0">
                <a:solidFill>
                  <a:srgbClr val="001A1E"/>
                </a:solidFill>
                <a:effectLst/>
                <a:latin typeface="Poppins" panose="00000500000000000000" pitchFamily="2" charset="0"/>
              </a:rPr>
              <a:t>onsidere o trecho do código:</a:t>
            </a:r>
            <a:endParaRPr lang="pt-BR" dirty="0"/>
          </a:p>
        </p:txBody>
      </p:sp>
      <p:sp>
        <p:nvSpPr>
          <p:cNvPr id="7" name="CaixaDeTexto 6">
            <a:extLst>
              <a:ext uri="{FF2B5EF4-FFF2-40B4-BE49-F238E27FC236}">
                <a16:creationId xmlns:a16="http://schemas.microsoft.com/office/drawing/2014/main" id="{E61071AB-B4CD-F379-855B-D3982F90A7BC}"/>
              </a:ext>
            </a:extLst>
          </p:cNvPr>
          <p:cNvSpPr txBox="1"/>
          <p:nvPr/>
        </p:nvSpPr>
        <p:spPr>
          <a:xfrm>
            <a:off x="1324947" y="2177602"/>
            <a:ext cx="3696846" cy="4543873"/>
          </a:xfrm>
          <a:prstGeom prst="rect">
            <a:avLst/>
          </a:prstGeom>
          <a:noFill/>
        </p:spPr>
        <p:txBody>
          <a:bodyPr wrap="none" rtlCol="0">
            <a:spAutoFit/>
          </a:bodyPr>
          <a:lstStyle/>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a = 5, b = 12, c;</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*p, *q;</a:t>
            </a:r>
          </a:p>
          <a:p>
            <a:pPr algn="l" rtl="0">
              <a:lnSpc>
                <a:spcPct val="150000"/>
              </a:lnSpc>
            </a:pPr>
            <a:r>
              <a:rPr lang="pt-BR" sz="2800" b="0" i="0" dirty="0">
                <a:solidFill>
                  <a:srgbClr val="001A1E"/>
                </a:solidFill>
                <a:effectLst/>
                <a:latin typeface="Poppins" panose="00000500000000000000" pitchFamily="2" charset="0"/>
              </a:rPr>
              <a:t>    p = &amp;a;</a:t>
            </a:r>
          </a:p>
          <a:p>
            <a:pPr algn="l" rtl="0">
              <a:lnSpc>
                <a:spcPct val="150000"/>
              </a:lnSpc>
            </a:pPr>
            <a:r>
              <a:rPr lang="pt-BR" sz="2800" b="0" i="0" dirty="0">
                <a:solidFill>
                  <a:srgbClr val="001A1E"/>
                </a:solidFill>
                <a:effectLst/>
                <a:latin typeface="Poppins" panose="00000500000000000000" pitchFamily="2" charset="0"/>
              </a:rPr>
              <a:t>    q = &amp;b;</a:t>
            </a:r>
          </a:p>
          <a:p>
            <a:pPr algn="l" rtl="0">
              <a:lnSpc>
                <a:spcPct val="150000"/>
              </a:lnSpc>
            </a:pPr>
            <a:r>
              <a:rPr lang="pt-BR" sz="2800" b="0" i="0" dirty="0">
                <a:solidFill>
                  <a:srgbClr val="001A1E"/>
                </a:solidFill>
                <a:effectLst/>
                <a:latin typeface="Poppins" panose="00000500000000000000" pitchFamily="2" charset="0"/>
              </a:rPr>
              <a:t>    c = *p + *q; </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printf</a:t>
            </a:r>
            <a:r>
              <a:rPr lang="pt-BR" sz="2800" b="0" i="0" dirty="0">
                <a:solidFill>
                  <a:srgbClr val="001A1E"/>
                </a:solidFill>
                <a:effectLst/>
                <a:latin typeface="Poppins" panose="00000500000000000000" pitchFamily="2" charset="0"/>
              </a:rPr>
              <a:t>("c = %</a:t>
            </a:r>
            <a:r>
              <a:rPr lang="pt-BR" sz="2800" b="0" i="0" dirty="0" err="1">
                <a:solidFill>
                  <a:srgbClr val="001A1E"/>
                </a:solidFill>
                <a:effectLst/>
                <a:latin typeface="Poppins" panose="00000500000000000000" pitchFamily="2" charset="0"/>
              </a:rPr>
              <a:t>d",c</a:t>
            </a:r>
            <a:r>
              <a:rPr lang="pt-BR" sz="2800" b="0" i="0" dirty="0">
                <a:solidFill>
                  <a:srgbClr val="001A1E"/>
                </a:solidFill>
                <a:effectLst/>
                <a:latin typeface="Poppins" panose="00000500000000000000" pitchFamily="2" charset="0"/>
              </a:rPr>
              <a:t>);</a:t>
            </a:r>
          </a:p>
          <a:p>
            <a:pPr>
              <a:lnSpc>
                <a:spcPct val="150000"/>
              </a:lnSpc>
            </a:pPr>
            <a:endParaRPr lang="pt-BR" sz="2800" dirty="0"/>
          </a:p>
        </p:txBody>
      </p:sp>
      <p:sp>
        <p:nvSpPr>
          <p:cNvPr id="3" name="Retângulo 2">
            <a:extLst>
              <a:ext uri="{FF2B5EF4-FFF2-40B4-BE49-F238E27FC236}">
                <a16:creationId xmlns:a16="http://schemas.microsoft.com/office/drawing/2014/main" id="{13694E56-2DDF-DF61-3320-155948735867}"/>
              </a:ext>
            </a:extLst>
          </p:cNvPr>
          <p:cNvSpPr/>
          <p:nvPr/>
        </p:nvSpPr>
        <p:spPr>
          <a:xfrm>
            <a:off x="6606073" y="2351314"/>
            <a:ext cx="765111" cy="5878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5</a:t>
            </a:r>
          </a:p>
        </p:txBody>
      </p:sp>
      <p:sp>
        <p:nvSpPr>
          <p:cNvPr id="4" name="Retângulo 3">
            <a:extLst>
              <a:ext uri="{FF2B5EF4-FFF2-40B4-BE49-F238E27FC236}">
                <a16:creationId xmlns:a16="http://schemas.microsoft.com/office/drawing/2014/main" id="{87DB27ED-C166-12AC-DCE3-1E98A2A1C62B}"/>
              </a:ext>
            </a:extLst>
          </p:cNvPr>
          <p:cNvSpPr/>
          <p:nvPr/>
        </p:nvSpPr>
        <p:spPr>
          <a:xfrm>
            <a:off x="7675984" y="2351314"/>
            <a:ext cx="765111" cy="5878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12</a:t>
            </a:r>
          </a:p>
        </p:txBody>
      </p:sp>
      <p:sp>
        <p:nvSpPr>
          <p:cNvPr id="8" name="Retângulo 7">
            <a:extLst>
              <a:ext uri="{FF2B5EF4-FFF2-40B4-BE49-F238E27FC236}">
                <a16:creationId xmlns:a16="http://schemas.microsoft.com/office/drawing/2014/main" id="{454EC0EA-DA1A-B388-BB10-F4BB2E1EC46D}"/>
              </a:ext>
            </a:extLst>
          </p:cNvPr>
          <p:cNvSpPr/>
          <p:nvPr/>
        </p:nvSpPr>
        <p:spPr>
          <a:xfrm>
            <a:off x="8745895" y="2351313"/>
            <a:ext cx="765111" cy="58782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62E20224-5844-08A1-A9C0-15AE18D3FA08}"/>
              </a:ext>
            </a:extLst>
          </p:cNvPr>
          <p:cNvSpPr txBox="1"/>
          <p:nvPr/>
        </p:nvSpPr>
        <p:spPr>
          <a:xfrm>
            <a:off x="6549309" y="1970448"/>
            <a:ext cx="308098" cy="369332"/>
          </a:xfrm>
          <a:prstGeom prst="rect">
            <a:avLst/>
          </a:prstGeom>
          <a:noFill/>
        </p:spPr>
        <p:txBody>
          <a:bodyPr wrap="none" rtlCol="0">
            <a:spAutoFit/>
          </a:bodyPr>
          <a:lstStyle/>
          <a:p>
            <a:r>
              <a:rPr lang="pt-BR" dirty="0"/>
              <a:t>a</a:t>
            </a:r>
          </a:p>
        </p:txBody>
      </p:sp>
      <p:sp>
        <p:nvSpPr>
          <p:cNvPr id="10" name="CaixaDeTexto 9">
            <a:extLst>
              <a:ext uri="{FF2B5EF4-FFF2-40B4-BE49-F238E27FC236}">
                <a16:creationId xmlns:a16="http://schemas.microsoft.com/office/drawing/2014/main" id="{722FE8A3-E22A-1886-0826-5A0885164FC7}"/>
              </a:ext>
            </a:extLst>
          </p:cNvPr>
          <p:cNvSpPr txBox="1"/>
          <p:nvPr/>
        </p:nvSpPr>
        <p:spPr>
          <a:xfrm>
            <a:off x="7624166" y="1970448"/>
            <a:ext cx="332142" cy="369332"/>
          </a:xfrm>
          <a:prstGeom prst="rect">
            <a:avLst/>
          </a:prstGeom>
          <a:noFill/>
        </p:spPr>
        <p:txBody>
          <a:bodyPr wrap="none" rtlCol="0">
            <a:spAutoFit/>
          </a:bodyPr>
          <a:lstStyle/>
          <a:p>
            <a:r>
              <a:rPr lang="pt-BR" dirty="0"/>
              <a:t>b</a:t>
            </a:r>
          </a:p>
        </p:txBody>
      </p:sp>
      <p:sp>
        <p:nvSpPr>
          <p:cNvPr id="11" name="CaixaDeTexto 10">
            <a:extLst>
              <a:ext uri="{FF2B5EF4-FFF2-40B4-BE49-F238E27FC236}">
                <a16:creationId xmlns:a16="http://schemas.microsoft.com/office/drawing/2014/main" id="{AEC9144F-B0BA-7AE5-D34E-AF4B9376DE92}"/>
              </a:ext>
            </a:extLst>
          </p:cNvPr>
          <p:cNvSpPr txBox="1"/>
          <p:nvPr/>
        </p:nvSpPr>
        <p:spPr>
          <a:xfrm>
            <a:off x="8693021" y="1970448"/>
            <a:ext cx="300082" cy="369332"/>
          </a:xfrm>
          <a:prstGeom prst="rect">
            <a:avLst/>
          </a:prstGeom>
          <a:noFill/>
        </p:spPr>
        <p:txBody>
          <a:bodyPr wrap="none" rtlCol="0">
            <a:spAutoFit/>
          </a:bodyPr>
          <a:lstStyle/>
          <a:p>
            <a:r>
              <a:rPr lang="pt-BR" dirty="0"/>
              <a:t>c</a:t>
            </a:r>
          </a:p>
        </p:txBody>
      </p:sp>
      <p:sp>
        <p:nvSpPr>
          <p:cNvPr id="12" name="Retângulo 11">
            <a:extLst>
              <a:ext uri="{FF2B5EF4-FFF2-40B4-BE49-F238E27FC236}">
                <a16:creationId xmlns:a16="http://schemas.microsoft.com/office/drawing/2014/main" id="{2CF34D46-ABD7-5F80-5971-9EDB4B6BB0A5}"/>
              </a:ext>
            </a:extLst>
          </p:cNvPr>
          <p:cNvSpPr/>
          <p:nvPr/>
        </p:nvSpPr>
        <p:spPr>
          <a:xfrm>
            <a:off x="7154659" y="3575242"/>
            <a:ext cx="765111" cy="58782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71B45EC7-AB0D-5572-2B9C-1B8AC859C868}"/>
              </a:ext>
            </a:extLst>
          </p:cNvPr>
          <p:cNvSpPr/>
          <p:nvPr/>
        </p:nvSpPr>
        <p:spPr>
          <a:xfrm>
            <a:off x="8416214" y="3558298"/>
            <a:ext cx="765111" cy="5878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3E0F116B-C0AF-810D-0F42-06FFF951CBAA}"/>
              </a:ext>
            </a:extLst>
          </p:cNvPr>
          <p:cNvSpPr txBox="1"/>
          <p:nvPr/>
        </p:nvSpPr>
        <p:spPr>
          <a:xfrm>
            <a:off x="7073878" y="3188966"/>
            <a:ext cx="330540" cy="369332"/>
          </a:xfrm>
          <a:prstGeom prst="rect">
            <a:avLst/>
          </a:prstGeom>
          <a:noFill/>
        </p:spPr>
        <p:txBody>
          <a:bodyPr wrap="none" rtlCol="0">
            <a:spAutoFit/>
          </a:bodyPr>
          <a:lstStyle/>
          <a:p>
            <a:r>
              <a:rPr lang="pt-BR" dirty="0"/>
              <a:t>p</a:t>
            </a:r>
          </a:p>
        </p:txBody>
      </p:sp>
      <p:sp>
        <p:nvSpPr>
          <p:cNvPr id="15" name="CaixaDeTexto 14">
            <a:extLst>
              <a:ext uri="{FF2B5EF4-FFF2-40B4-BE49-F238E27FC236}">
                <a16:creationId xmlns:a16="http://schemas.microsoft.com/office/drawing/2014/main" id="{77B255DA-F6B3-F517-3585-6947F4C6428D}"/>
              </a:ext>
            </a:extLst>
          </p:cNvPr>
          <p:cNvSpPr txBox="1"/>
          <p:nvPr/>
        </p:nvSpPr>
        <p:spPr>
          <a:xfrm>
            <a:off x="8384923" y="3188966"/>
            <a:ext cx="330540" cy="369332"/>
          </a:xfrm>
          <a:prstGeom prst="rect">
            <a:avLst/>
          </a:prstGeom>
          <a:noFill/>
        </p:spPr>
        <p:txBody>
          <a:bodyPr wrap="none" rtlCol="0">
            <a:spAutoFit/>
          </a:bodyPr>
          <a:lstStyle/>
          <a:p>
            <a:r>
              <a:rPr lang="pt-BR" dirty="0"/>
              <a:t>q</a:t>
            </a:r>
          </a:p>
        </p:txBody>
      </p:sp>
      <p:cxnSp>
        <p:nvCxnSpPr>
          <p:cNvPr id="17" name="Conector de Seta Reta 16">
            <a:extLst>
              <a:ext uri="{FF2B5EF4-FFF2-40B4-BE49-F238E27FC236}">
                <a16:creationId xmlns:a16="http://schemas.microsoft.com/office/drawing/2014/main" id="{CBD8A266-E9A6-A905-C868-66305F06FD49}"/>
              </a:ext>
            </a:extLst>
          </p:cNvPr>
          <p:cNvCxnSpPr>
            <a:stCxn id="14" idx="3"/>
          </p:cNvCxnSpPr>
          <p:nvPr/>
        </p:nvCxnSpPr>
        <p:spPr>
          <a:xfrm flipH="1" flipV="1">
            <a:off x="7154659" y="3032449"/>
            <a:ext cx="249759" cy="341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14A68F3A-F7B1-C7CD-79CE-FB95B7A9C06F}"/>
              </a:ext>
            </a:extLst>
          </p:cNvPr>
          <p:cNvCxnSpPr>
            <a:stCxn id="15" idx="3"/>
          </p:cNvCxnSpPr>
          <p:nvPr/>
        </p:nvCxnSpPr>
        <p:spPr>
          <a:xfrm flipH="1" flipV="1">
            <a:off x="8384923" y="3032449"/>
            <a:ext cx="330540" cy="341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14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38</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348075"/>
            <a:ext cx="10515600" cy="685225"/>
          </a:xfrm>
        </p:spPr>
        <p:txBody>
          <a:bodyPr>
            <a:normAutofit fontScale="92500" lnSpcReduction="10000"/>
          </a:bodyPr>
          <a:lstStyle/>
          <a:p>
            <a:pPr marL="0" indent="0">
              <a:lnSpc>
                <a:spcPct val="170000"/>
              </a:lnSpc>
              <a:buNone/>
            </a:pPr>
            <a:r>
              <a:rPr lang="pt-BR" dirty="0">
                <a:solidFill>
                  <a:srgbClr val="001A1E"/>
                </a:solidFill>
                <a:latin typeface="Poppins" panose="00000500000000000000" pitchFamily="2" charset="0"/>
              </a:rPr>
              <a:t>C</a:t>
            </a:r>
            <a:r>
              <a:rPr lang="pt-BR" b="0" i="0" dirty="0">
                <a:solidFill>
                  <a:srgbClr val="001A1E"/>
                </a:solidFill>
                <a:effectLst/>
                <a:latin typeface="Poppins" panose="00000500000000000000" pitchFamily="2" charset="0"/>
              </a:rPr>
              <a:t>onsidere o trecho do código:</a:t>
            </a:r>
            <a:endParaRPr lang="pt-BR" dirty="0"/>
          </a:p>
        </p:txBody>
      </p:sp>
      <p:sp>
        <p:nvSpPr>
          <p:cNvPr id="7" name="CaixaDeTexto 6">
            <a:extLst>
              <a:ext uri="{FF2B5EF4-FFF2-40B4-BE49-F238E27FC236}">
                <a16:creationId xmlns:a16="http://schemas.microsoft.com/office/drawing/2014/main" id="{E61071AB-B4CD-F379-855B-D3982F90A7BC}"/>
              </a:ext>
            </a:extLst>
          </p:cNvPr>
          <p:cNvSpPr txBox="1"/>
          <p:nvPr/>
        </p:nvSpPr>
        <p:spPr>
          <a:xfrm>
            <a:off x="1324947" y="2177602"/>
            <a:ext cx="3696846" cy="4543873"/>
          </a:xfrm>
          <a:prstGeom prst="rect">
            <a:avLst/>
          </a:prstGeom>
          <a:noFill/>
        </p:spPr>
        <p:txBody>
          <a:bodyPr wrap="none" rtlCol="0">
            <a:spAutoFit/>
          </a:bodyPr>
          <a:lstStyle/>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a = 5, b = 12, c;</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*p, *q;</a:t>
            </a:r>
          </a:p>
          <a:p>
            <a:pPr algn="l" rtl="0">
              <a:lnSpc>
                <a:spcPct val="150000"/>
              </a:lnSpc>
            </a:pPr>
            <a:r>
              <a:rPr lang="pt-BR" sz="2800" b="0" i="0" dirty="0">
                <a:solidFill>
                  <a:srgbClr val="001A1E"/>
                </a:solidFill>
                <a:effectLst/>
                <a:latin typeface="Poppins" panose="00000500000000000000" pitchFamily="2" charset="0"/>
              </a:rPr>
              <a:t>    p = &amp;a;</a:t>
            </a:r>
          </a:p>
          <a:p>
            <a:pPr algn="l" rtl="0">
              <a:lnSpc>
                <a:spcPct val="150000"/>
              </a:lnSpc>
            </a:pPr>
            <a:r>
              <a:rPr lang="pt-BR" sz="2800" b="0" i="0" dirty="0">
                <a:solidFill>
                  <a:srgbClr val="001A1E"/>
                </a:solidFill>
                <a:effectLst/>
                <a:latin typeface="Poppins" panose="00000500000000000000" pitchFamily="2" charset="0"/>
              </a:rPr>
              <a:t>    q = &amp;b;</a:t>
            </a:r>
          </a:p>
          <a:p>
            <a:pPr algn="l" rtl="0">
              <a:lnSpc>
                <a:spcPct val="150000"/>
              </a:lnSpc>
            </a:pPr>
            <a:r>
              <a:rPr lang="pt-BR" sz="2800" b="0" i="0" dirty="0">
                <a:solidFill>
                  <a:srgbClr val="001A1E"/>
                </a:solidFill>
                <a:effectLst/>
                <a:latin typeface="Poppins" panose="00000500000000000000" pitchFamily="2" charset="0"/>
              </a:rPr>
              <a:t>    c = *p + *q; </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printf</a:t>
            </a:r>
            <a:r>
              <a:rPr lang="pt-BR" sz="2800" b="0" i="0" dirty="0">
                <a:solidFill>
                  <a:srgbClr val="001A1E"/>
                </a:solidFill>
                <a:effectLst/>
                <a:latin typeface="Poppins" panose="00000500000000000000" pitchFamily="2" charset="0"/>
              </a:rPr>
              <a:t>("c = %</a:t>
            </a:r>
            <a:r>
              <a:rPr lang="pt-BR" sz="2800" b="0" i="0" dirty="0" err="1">
                <a:solidFill>
                  <a:srgbClr val="001A1E"/>
                </a:solidFill>
                <a:effectLst/>
                <a:latin typeface="Poppins" panose="00000500000000000000" pitchFamily="2" charset="0"/>
              </a:rPr>
              <a:t>d",c</a:t>
            </a:r>
            <a:r>
              <a:rPr lang="pt-BR" sz="2800" b="0" i="0" dirty="0">
                <a:solidFill>
                  <a:srgbClr val="001A1E"/>
                </a:solidFill>
                <a:effectLst/>
                <a:latin typeface="Poppins" panose="00000500000000000000" pitchFamily="2" charset="0"/>
              </a:rPr>
              <a:t>);</a:t>
            </a:r>
          </a:p>
          <a:p>
            <a:pPr>
              <a:lnSpc>
                <a:spcPct val="150000"/>
              </a:lnSpc>
            </a:pPr>
            <a:endParaRPr lang="pt-BR" sz="2800" dirty="0"/>
          </a:p>
        </p:txBody>
      </p:sp>
      <p:sp>
        <p:nvSpPr>
          <p:cNvPr id="3" name="Retângulo 2">
            <a:extLst>
              <a:ext uri="{FF2B5EF4-FFF2-40B4-BE49-F238E27FC236}">
                <a16:creationId xmlns:a16="http://schemas.microsoft.com/office/drawing/2014/main" id="{13694E56-2DDF-DF61-3320-155948735867}"/>
              </a:ext>
            </a:extLst>
          </p:cNvPr>
          <p:cNvSpPr/>
          <p:nvPr/>
        </p:nvSpPr>
        <p:spPr>
          <a:xfrm>
            <a:off x="6606073" y="2351314"/>
            <a:ext cx="765111" cy="5878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5</a:t>
            </a:r>
          </a:p>
        </p:txBody>
      </p:sp>
      <p:sp>
        <p:nvSpPr>
          <p:cNvPr id="4" name="Retângulo 3">
            <a:extLst>
              <a:ext uri="{FF2B5EF4-FFF2-40B4-BE49-F238E27FC236}">
                <a16:creationId xmlns:a16="http://schemas.microsoft.com/office/drawing/2014/main" id="{87DB27ED-C166-12AC-DCE3-1E98A2A1C62B}"/>
              </a:ext>
            </a:extLst>
          </p:cNvPr>
          <p:cNvSpPr/>
          <p:nvPr/>
        </p:nvSpPr>
        <p:spPr>
          <a:xfrm>
            <a:off x="7675984" y="2351314"/>
            <a:ext cx="765111" cy="5878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12</a:t>
            </a:r>
          </a:p>
        </p:txBody>
      </p:sp>
      <p:sp>
        <p:nvSpPr>
          <p:cNvPr id="8" name="Retângulo 7">
            <a:extLst>
              <a:ext uri="{FF2B5EF4-FFF2-40B4-BE49-F238E27FC236}">
                <a16:creationId xmlns:a16="http://schemas.microsoft.com/office/drawing/2014/main" id="{454EC0EA-DA1A-B388-BB10-F4BB2E1EC46D}"/>
              </a:ext>
            </a:extLst>
          </p:cNvPr>
          <p:cNvSpPr/>
          <p:nvPr/>
        </p:nvSpPr>
        <p:spPr>
          <a:xfrm>
            <a:off x="8745895" y="2351313"/>
            <a:ext cx="765111" cy="58782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17</a:t>
            </a:r>
          </a:p>
        </p:txBody>
      </p:sp>
      <p:sp>
        <p:nvSpPr>
          <p:cNvPr id="9" name="CaixaDeTexto 8">
            <a:extLst>
              <a:ext uri="{FF2B5EF4-FFF2-40B4-BE49-F238E27FC236}">
                <a16:creationId xmlns:a16="http://schemas.microsoft.com/office/drawing/2014/main" id="{62E20224-5844-08A1-A9C0-15AE18D3FA08}"/>
              </a:ext>
            </a:extLst>
          </p:cNvPr>
          <p:cNvSpPr txBox="1"/>
          <p:nvPr/>
        </p:nvSpPr>
        <p:spPr>
          <a:xfrm>
            <a:off x="6549309" y="1970448"/>
            <a:ext cx="308098" cy="369332"/>
          </a:xfrm>
          <a:prstGeom prst="rect">
            <a:avLst/>
          </a:prstGeom>
          <a:noFill/>
        </p:spPr>
        <p:txBody>
          <a:bodyPr wrap="none" rtlCol="0">
            <a:spAutoFit/>
          </a:bodyPr>
          <a:lstStyle/>
          <a:p>
            <a:r>
              <a:rPr lang="pt-BR" dirty="0"/>
              <a:t>a</a:t>
            </a:r>
          </a:p>
        </p:txBody>
      </p:sp>
      <p:sp>
        <p:nvSpPr>
          <p:cNvPr id="10" name="CaixaDeTexto 9">
            <a:extLst>
              <a:ext uri="{FF2B5EF4-FFF2-40B4-BE49-F238E27FC236}">
                <a16:creationId xmlns:a16="http://schemas.microsoft.com/office/drawing/2014/main" id="{722FE8A3-E22A-1886-0826-5A0885164FC7}"/>
              </a:ext>
            </a:extLst>
          </p:cNvPr>
          <p:cNvSpPr txBox="1"/>
          <p:nvPr/>
        </p:nvSpPr>
        <p:spPr>
          <a:xfrm>
            <a:off x="7624166" y="1970448"/>
            <a:ext cx="332142" cy="369332"/>
          </a:xfrm>
          <a:prstGeom prst="rect">
            <a:avLst/>
          </a:prstGeom>
          <a:noFill/>
        </p:spPr>
        <p:txBody>
          <a:bodyPr wrap="none" rtlCol="0">
            <a:spAutoFit/>
          </a:bodyPr>
          <a:lstStyle/>
          <a:p>
            <a:r>
              <a:rPr lang="pt-BR" dirty="0"/>
              <a:t>b</a:t>
            </a:r>
          </a:p>
        </p:txBody>
      </p:sp>
      <p:sp>
        <p:nvSpPr>
          <p:cNvPr id="11" name="CaixaDeTexto 10">
            <a:extLst>
              <a:ext uri="{FF2B5EF4-FFF2-40B4-BE49-F238E27FC236}">
                <a16:creationId xmlns:a16="http://schemas.microsoft.com/office/drawing/2014/main" id="{AEC9144F-B0BA-7AE5-D34E-AF4B9376DE92}"/>
              </a:ext>
            </a:extLst>
          </p:cNvPr>
          <p:cNvSpPr txBox="1"/>
          <p:nvPr/>
        </p:nvSpPr>
        <p:spPr>
          <a:xfrm>
            <a:off x="8693021" y="1970448"/>
            <a:ext cx="300082" cy="369332"/>
          </a:xfrm>
          <a:prstGeom prst="rect">
            <a:avLst/>
          </a:prstGeom>
          <a:noFill/>
        </p:spPr>
        <p:txBody>
          <a:bodyPr wrap="none" rtlCol="0">
            <a:spAutoFit/>
          </a:bodyPr>
          <a:lstStyle/>
          <a:p>
            <a:r>
              <a:rPr lang="pt-BR" dirty="0"/>
              <a:t>c</a:t>
            </a:r>
          </a:p>
        </p:txBody>
      </p:sp>
      <p:sp>
        <p:nvSpPr>
          <p:cNvPr id="12" name="Retângulo 11">
            <a:extLst>
              <a:ext uri="{FF2B5EF4-FFF2-40B4-BE49-F238E27FC236}">
                <a16:creationId xmlns:a16="http://schemas.microsoft.com/office/drawing/2014/main" id="{2CF34D46-ABD7-5F80-5971-9EDB4B6BB0A5}"/>
              </a:ext>
            </a:extLst>
          </p:cNvPr>
          <p:cNvSpPr/>
          <p:nvPr/>
        </p:nvSpPr>
        <p:spPr>
          <a:xfrm>
            <a:off x="7154659" y="3575242"/>
            <a:ext cx="765111" cy="58782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71B45EC7-AB0D-5572-2B9C-1B8AC859C868}"/>
              </a:ext>
            </a:extLst>
          </p:cNvPr>
          <p:cNvSpPr/>
          <p:nvPr/>
        </p:nvSpPr>
        <p:spPr>
          <a:xfrm>
            <a:off x="8416214" y="3558298"/>
            <a:ext cx="765111" cy="5878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3E0F116B-C0AF-810D-0F42-06FFF951CBAA}"/>
              </a:ext>
            </a:extLst>
          </p:cNvPr>
          <p:cNvSpPr txBox="1"/>
          <p:nvPr/>
        </p:nvSpPr>
        <p:spPr>
          <a:xfrm>
            <a:off x="7073878" y="3188966"/>
            <a:ext cx="330540" cy="369332"/>
          </a:xfrm>
          <a:prstGeom prst="rect">
            <a:avLst/>
          </a:prstGeom>
          <a:noFill/>
        </p:spPr>
        <p:txBody>
          <a:bodyPr wrap="none" rtlCol="0">
            <a:spAutoFit/>
          </a:bodyPr>
          <a:lstStyle/>
          <a:p>
            <a:r>
              <a:rPr lang="pt-BR" dirty="0"/>
              <a:t>p</a:t>
            </a:r>
          </a:p>
        </p:txBody>
      </p:sp>
      <p:sp>
        <p:nvSpPr>
          <p:cNvPr id="15" name="CaixaDeTexto 14">
            <a:extLst>
              <a:ext uri="{FF2B5EF4-FFF2-40B4-BE49-F238E27FC236}">
                <a16:creationId xmlns:a16="http://schemas.microsoft.com/office/drawing/2014/main" id="{77B255DA-F6B3-F517-3585-6947F4C6428D}"/>
              </a:ext>
            </a:extLst>
          </p:cNvPr>
          <p:cNvSpPr txBox="1"/>
          <p:nvPr/>
        </p:nvSpPr>
        <p:spPr>
          <a:xfrm>
            <a:off x="8384923" y="3188966"/>
            <a:ext cx="330540" cy="369332"/>
          </a:xfrm>
          <a:prstGeom prst="rect">
            <a:avLst/>
          </a:prstGeom>
          <a:noFill/>
        </p:spPr>
        <p:txBody>
          <a:bodyPr wrap="none" rtlCol="0">
            <a:spAutoFit/>
          </a:bodyPr>
          <a:lstStyle/>
          <a:p>
            <a:r>
              <a:rPr lang="pt-BR" dirty="0"/>
              <a:t>q</a:t>
            </a:r>
          </a:p>
        </p:txBody>
      </p:sp>
      <p:cxnSp>
        <p:nvCxnSpPr>
          <p:cNvPr id="17" name="Conector de Seta Reta 16">
            <a:extLst>
              <a:ext uri="{FF2B5EF4-FFF2-40B4-BE49-F238E27FC236}">
                <a16:creationId xmlns:a16="http://schemas.microsoft.com/office/drawing/2014/main" id="{CBD8A266-E9A6-A905-C868-66305F06FD49}"/>
              </a:ext>
            </a:extLst>
          </p:cNvPr>
          <p:cNvCxnSpPr>
            <a:stCxn id="14" idx="3"/>
          </p:cNvCxnSpPr>
          <p:nvPr/>
        </p:nvCxnSpPr>
        <p:spPr>
          <a:xfrm flipH="1" flipV="1">
            <a:off x="7154659" y="3032449"/>
            <a:ext cx="249759" cy="341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14A68F3A-F7B1-C7CD-79CE-FB95B7A9C06F}"/>
              </a:ext>
            </a:extLst>
          </p:cNvPr>
          <p:cNvCxnSpPr>
            <a:stCxn id="15" idx="3"/>
          </p:cNvCxnSpPr>
          <p:nvPr/>
        </p:nvCxnSpPr>
        <p:spPr>
          <a:xfrm flipH="1" flipV="1">
            <a:off x="8384923" y="3032449"/>
            <a:ext cx="330540" cy="341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410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39</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348075"/>
            <a:ext cx="10515600" cy="685225"/>
          </a:xfrm>
        </p:spPr>
        <p:txBody>
          <a:bodyPr>
            <a:normAutofit fontScale="92500" lnSpcReduction="10000"/>
          </a:bodyPr>
          <a:lstStyle/>
          <a:p>
            <a:pPr marL="0" indent="0">
              <a:lnSpc>
                <a:spcPct val="170000"/>
              </a:lnSpc>
              <a:buNone/>
            </a:pPr>
            <a:r>
              <a:rPr lang="pt-BR" dirty="0">
                <a:solidFill>
                  <a:srgbClr val="001A1E"/>
                </a:solidFill>
                <a:latin typeface="Poppins" panose="00000500000000000000" pitchFamily="2" charset="0"/>
              </a:rPr>
              <a:t>C</a:t>
            </a:r>
            <a:r>
              <a:rPr lang="pt-BR" b="0" i="0" dirty="0">
                <a:solidFill>
                  <a:srgbClr val="001A1E"/>
                </a:solidFill>
                <a:effectLst/>
                <a:latin typeface="Poppins" panose="00000500000000000000" pitchFamily="2" charset="0"/>
              </a:rPr>
              <a:t>onsidere o trecho do código:</a:t>
            </a:r>
            <a:endParaRPr lang="pt-BR" dirty="0"/>
          </a:p>
        </p:txBody>
      </p:sp>
      <p:sp>
        <p:nvSpPr>
          <p:cNvPr id="7" name="CaixaDeTexto 6">
            <a:extLst>
              <a:ext uri="{FF2B5EF4-FFF2-40B4-BE49-F238E27FC236}">
                <a16:creationId xmlns:a16="http://schemas.microsoft.com/office/drawing/2014/main" id="{E61071AB-B4CD-F379-855B-D3982F90A7BC}"/>
              </a:ext>
            </a:extLst>
          </p:cNvPr>
          <p:cNvSpPr txBox="1"/>
          <p:nvPr/>
        </p:nvSpPr>
        <p:spPr>
          <a:xfrm>
            <a:off x="1324947" y="2177602"/>
            <a:ext cx="3696846" cy="5190203"/>
          </a:xfrm>
          <a:prstGeom prst="rect">
            <a:avLst/>
          </a:prstGeom>
          <a:noFill/>
        </p:spPr>
        <p:txBody>
          <a:bodyPr wrap="none" rtlCol="0">
            <a:spAutoFit/>
          </a:bodyPr>
          <a:lstStyle/>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a = 5, b = 12, c;</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*p, *q;</a:t>
            </a:r>
          </a:p>
          <a:p>
            <a:pPr algn="l" rtl="0">
              <a:lnSpc>
                <a:spcPct val="150000"/>
              </a:lnSpc>
            </a:pPr>
            <a:r>
              <a:rPr lang="pt-BR" sz="2800" b="0" i="0" dirty="0">
                <a:solidFill>
                  <a:srgbClr val="001A1E"/>
                </a:solidFill>
                <a:effectLst/>
                <a:latin typeface="Poppins" panose="00000500000000000000" pitchFamily="2" charset="0"/>
              </a:rPr>
              <a:t>    p = &amp;a;</a:t>
            </a:r>
          </a:p>
          <a:p>
            <a:pPr algn="l" rtl="0">
              <a:lnSpc>
                <a:spcPct val="150000"/>
              </a:lnSpc>
            </a:pPr>
            <a:r>
              <a:rPr lang="pt-BR" sz="2800" b="0" i="0" dirty="0">
                <a:solidFill>
                  <a:srgbClr val="001A1E"/>
                </a:solidFill>
                <a:effectLst/>
                <a:latin typeface="Poppins" panose="00000500000000000000" pitchFamily="2" charset="0"/>
              </a:rPr>
              <a:t>    q = &amp;b;</a:t>
            </a:r>
          </a:p>
          <a:p>
            <a:pPr algn="l" rtl="0">
              <a:lnSpc>
                <a:spcPct val="150000"/>
              </a:lnSpc>
            </a:pPr>
            <a:r>
              <a:rPr lang="pt-BR" sz="2800" dirty="0">
                <a:solidFill>
                  <a:srgbClr val="001A1E"/>
                </a:solidFill>
                <a:latin typeface="Poppins" panose="00000500000000000000" pitchFamily="2" charset="0"/>
              </a:rPr>
              <a:t>    a = 8;</a:t>
            </a:r>
            <a:endParaRPr lang="pt-BR" sz="2800" b="0" i="0" dirty="0">
              <a:solidFill>
                <a:srgbClr val="001A1E"/>
              </a:solidFill>
              <a:effectLst/>
              <a:latin typeface="Poppins" panose="00000500000000000000" pitchFamily="2" charset="0"/>
            </a:endParaRPr>
          </a:p>
          <a:p>
            <a:pPr algn="l" rtl="0">
              <a:lnSpc>
                <a:spcPct val="150000"/>
              </a:lnSpc>
            </a:pPr>
            <a:r>
              <a:rPr lang="pt-BR" sz="2800" b="0" i="0" dirty="0">
                <a:solidFill>
                  <a:srgbClr val="001A1E"/>
                </a:solidFill>
                <a:effectLst/>
                <a:latin typeface="Poppins" panose="00000500000000000000" pitchFamily="2" charset="0"/>
              </a:rPr>
              <a:t>    c = *p + *q; </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printf</a:t>
            </a:r>
            <a:r>
              <a:rPr lang="pt-BR" sz="2800" b="0" i="0" dirty="0">
                <a:solidFill>
                  <a:srgbClr val="001A1E"/>
                </a:solidFill>
                <a:effectLst/>
                <a:latin typeface="Poppins" panose="00000500000000000000" pitchFamily="2" charset="0"/>
              </a:rPr>
              <a:t>("c = %</a:t>
            </a:r>
            <a:r>
              <a:rPr lang="pt-BR" sz="2800" b="0" i="0" dirty="0" err="1">
                <a:solidFill>
                  <a:srgbClr val="001A1E"/>
                </a:solidFill>
                <a:effectLst/>
                <a:latin typeface="Poppins" panose="00000500000000000000" pitchFamily="2" charset="0"/>
              </a:rPr>
              <a:t>d",c</a:t>
            </a:r>
            <a:r>
              <a:rPr lang="pt-BR" sz="2800" b="0" i="0" dirty="0">
                <a:solidFill>
                  <a:srgbClr val="001A1E"/>
                </a:solidFill>
                <a:effectLst/>
                <a:latin typeface="Poppins" panose="00000500000000000000" pitchFamily="2" charset="0"/>
              </a:rPr>
              <a:t>);</a:t>
            </a:r>
          </a:p>
          <a:p>
            <a:pPr>
              <a:lnSpc>
                <a:spcPct val="150000"/>
              </a:lnSpc>
            </a:pPr>
            <a:endParaRPr lang="pt-BR" sz="2800" dirty="0"/>
          </a:p>
        </p:txBody>
      </p:sp>
      <p:sp>
        <p:nvSpPr>
          <p:cNvPr id="3" name="Retângulo 2">
            <a:extLst>
              <a:ext uri="{FF2B5EF4-FFF2-40B4-BE49-F238E27FC236}">
                <a16:creationId xmlns:a16="http://schemas.microsoft.com/office/drawing/2014/main" id="{13694E56-2DDF-DF61-3320-155948735867}"/>
              </a:ext>
            </a:extLst>
          </p:cNvPr>
          <p:cNvSpPr/>
          <p:nvPr/>
        </p:nvSpPr>
        <p:spPr>
          <a:xfrm>
            <a:off x="6606073" y="2351314"/>
            <a:ext cx="765111" cy="5878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5</a:t>
            </a:r>
          </a:p>
        </p:txBody>
      </p:sp>
      <p:sp>
        <p:nvSpPr>
          <p:cNvPr id="4" name="Retângulo 3">
            <a:extLst>
              <a:ext uri="{FF2B5EF4-FFF2-40B4-BE49-F238E27FC236}">
                <a16:creationId xmlns:a16="http://schemas.microsoft.com/office/drawing/2014/main" id="{87DB27ED-C166-12AC-DCE3-1E98A2A1C62B}"/>
              </a:ext>
            </a:extLst>
          </p:cNvPr>
          <p:cNvSpPr/>
          <p:nvPr/>
        </p:nvSpPr>
        <p:spPr>
          <a:xfrm>
            <a:off x="7675984" y="2351314"/>
            <a:ext cx="765111" cy="5878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12</a:t>
            </a:r>
          </a:p>
        </p:txBody>
      </p:sp>
      <p:sp>
        <p:nvSpPr>
          <p:cNvPr id="8" name="Retângulo 7">
            <a:extLst>
              <a:ext uri="{FF2B5EF4-FFF2-40B4-BE49-F238E27FC236}">
                <a16:creationId xmlns:a16="http://schemas.microsoft.com/office/drawing/2014/main" id="{454EC0EA-DA1A-B388-BB10-F4BB2E1EC46D}"/>
              </a:ext>
            </a:extLst>
          </p:cNvPr>
          <p:cNvSpPr/>
          <p:nvPr/>
        </p:nvSpPr>
        <p:spPr>
          <a:xfrm>
            <a:off x="8745895" y="2351313"/>
            <a:ext cx="765111" cy="58782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62E20224-5844-08A1-A9C0-15AE18D3FA08}"/>
              </a:ext>
            </a:extLst>
          </p:cNvPr>
          <p:cNvSpPr txBox="1"/>
          <p:nvPr/>
        </p:nvSpPr>
        <p:spPr>
          <a:xfrm>
            <a:off x="6549309" y="1970448"/>
            <a:ext cx="308098" cy="369332"/>
          </a:xfrm>
          <a:prstGeom prst="rect">
            <a:avLst/>
          </a:prstGeom>
          <a:noFill/>
        </p:spPr>
        <p:txBody>
          <a:bodyPr wrap="none" rtlCol="0">
            <a:spAutoFit/>
          </a:bodyPr>
          <a:lstStyle/>
          <a:p>
            <a:r>
              <a:rPr lang="pt-BR" dirty="0"/>
              <a:t>a</a:t>
            </a:r>
          </a:p>
        </p:txBody>
      </p:sp>
      <p:sp>
        <p:nvSpPr>
          <p:cNvPr id="10" name="CaixaDeTexto 9">
            <a:extLst>
              <a:ext uri="{FF2B5EF4-FFF2-40B4-BE49-F238E27FC236}">
                <a16:creationId xmlns:a16="http://schemas.microsoft.com/office/drawing/2014/main" id="{722FE8A3-E22A-1886-0826-5A0885164FC7}"/>
              </a:ext>
            </a:extLst>
          </p:cNvPr>
          <p:cNvSpPr txBox="1"/>
          <p:nvPr/>
        </p:nvSpPr>
        <p:spPr>
          <a:xfrm>
            <a:off x="7624166" y="1970448"/>
            <a:ext cx="332142" cy="369332"/>
          </a:xfrm>
          <a:prstGeom prst="rect">
            <a:avLst/>
          </a:prstGeom>
          <a:noFill/>
        </p:spPr>
        <p:txBody>
          <a:bodyPr wrap="none" rtlCol="0">
            <a:spAutoFit/>
          </a:bodyPr>
          <a:lstStyle/>
          <a:p>
            <a:r>
              <a:rPr lang="pt-BR" dirty="0"/>
              <a:t>b</a:t>
            </a:r>
          </a:p>
        </p:txBody>
      </p:sp>
      <p:sp>
        <p:nvSpPr>
          <p:cNvPr id="11" name="CaixaDeTexto 10">
            <a:extLst>
              <a:ext uri="{FF2B5EF4-FFF2-40B4-BE49-F238E27FC236}">
                <a16:creationId xmlns:a16="http://schemas.microsoft.com/office/drawing/2014/main" id="{AEC9144F-B0BA-7AE5-D34E-AF4B9376DE92}"/>
              </a:ext>
            </a:extLst>
          </p:cNvPr>
          <p:cNvSpPr txBox="1"/>
          <p:nvPr/>
        </p:nvSpPr>
        <p:spPr>
          <a:xfrm>
            <a:off x="8693021" y="1970448"/>
            <a:ext cx="300082" cy="369332"/>
          </a:xfrm>
          <a:prstGeom prst="rect">
            <a:avLst/>
          </a:prstGeom>
          <a:noFill/>
        </p:spPr>
        <p:txBody>
          <a:bodyPr wrap="none" rtlCol="0">
            <a:spAutoFit/>
          </a:bodyPr>
          <a:lstStyle/>
          <a:p>
            <a:r>
              <a:rPr lang="pt-BR" dirty="0"/>
              <a:t>c</a:t>
            </a:r>
          </a:p>
        </p:txBody>
      </p:sp>
      <p:sp>
        <p:nvSpPr>
          <p:cNvPr id="12" name="Retângulo 11">
            <a:extLst>
              <a:ext uri="{FF2B5EF4-FFF2-40B4-BE49-F238E27FC236}">
                <a16:creationId xmlns:a16="http://schemas.microsoft.com/office/drawing/2014/main" id="{2CF34D46-ABD7-5F80-5971-9EDB4B6BB0A5}"/>
              </a:ext>
            </a:extLst>
          </p:cNvPr>
          <p:cNvSpPr/>
          <p:nvPr/>
        </p:nvSpPr>
        <p:spPr>
          <a:xfrm>
            <a:off x="7154659" y="3575242"/>
            <a:ext cx="765111" cy="58782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71B45EC7-AB0D-5572-2B9C-1B8AC859C868}"/>
              </a:ext>
            </a:extLst>
          </p:cNvPr>
          <p:cNvSpPr/>
          <p:nvPr/>
        </p:nvSpPr>
        <p:spPr>
          <a:xfrm>
            <a:off x="8416214" y="3558298"/>
            <a:ext cx="765111" cy="5878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3E0F116B-C0AF-810D-0F42-06FFF951CBAA}"/>
              </a:ext>
            </a:extLst>
          </p:cNvPr>
          <p:cNvSpPr txBox="1"/>
          <p:nvPr/>
        </p:nvSpPr>
        <p:spPr>
          <a:xfrm>
            <a:off x="7073878" y="3188966"/>
            <a:ext cx="330540" cy="369332"/>
          </a:xfrm>
          <a:prstGeom prst="rect">
            <a:avLst/>
          </a:prstGeom>
          <a:noFill/>
        </p:spPr>
        <p:txBody>
          <a:bodyPr wrap="none" rtlCol="0">
            <a:spAutoFit/>
          </a:bodyPr>
          <a:lstStyle/>
          <a:p>
            <a:r>
              <a:rPr lang="pt-BR" dirty="0"/>
              <a:t>p</a:t>
            </a:r>
          </a:p>
        </p:txBody>
      </p:sp>
      <p:sp>
        <p:nvSpPr>
          <p:cNvPr id="15" name="CaixaDeTexto 14">
            <a:extLst>
              <a:ext uri="{FF2B5EF4-FFF2-40B4-BE49-F238E27FC236}">
                <a16:creationId xmlns:a16="http://schemas.microsoft.com/office/drawing/2014/main" id="{77B255DA-F6B3-F517-3585-6947F4C6428D}"/>
              </a:ext>
            </a:extLst>
          </p:cNvPr>
          <p:cNvSpPr txBox="1"/>
          <p:nvPr/>
        </p:nvSpPr>
        <p:spPr>
          <a:xfrm>
            <a:off x="8384923" y="3188966"/>
            <a:ext cx="330540" cy="369332"/>
          </a:xfrm>
          <a:prstGeom prst="rect">
            <a:avLst/>
          </a:prstGeom>
          <a:noFill/>
        </p:spPr>
        <p:txBody>
          <a:bodyPr wrap="none" rtlCol="0">
            <a:spAutoFit/>
          </a:bodyPr>
          <a:lstStyle/>
          <a:p>
            <a:r>
              <a:rPr lang="pt-BR" dirty="0"/>
              <a:t>q</a:t>
            </a:r>
          </a:p>
        </p:txBody>
      </p:sp>
    </p:spTree>
    <p:extLst>
      <p:ext uri="{BB962C8B-B14F-4D97-AF65-F5344CB8AC3E}">
        <p14:creationId xmlns:p14="http://schemas.microsoft.com/office/powerpoint/2010/main" val="37647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ço Reservado para o Número do Slide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pt-BR"/>
              <a:t>Introdução</a:t>
            </a:r>
          </a:p>
        </p:txBody>
      </p:sp>
      <p:sp>
        <p:nvSpPr>
          <p:cNvPr id="5" name="Espaço Reservado para Conteúdo 4">
            <a:extLst>
              <a:ext uri="{FF2B5EF4-FFF2-40B4-BE49-F238E27FC236}">
                <a16:creationId xmlns:a16="http://schemas.microsoft.com/office/drawing/2014/main" id="{B67B1E24-2840-4BB0-AE5A-2320A01CB80F}"/>
              </a:ext>
            </a:extLst>
          </p:cNvPr>
          <p:cNvSpPr>
            <a:spLocks noGrp="1"/>
          </p:cNvSpPr>
          <p:nvPr>
            <p:ph idx="4294967295"/>
          </p:nvPr>
        </p:nvSpPr>
        <p:spPr>
          <a:xfrm>
            <a:off x="665923" y="1825625"/>
            <a:ext cx="8148140" cy="4352925"/>
          </a:xfrm>
        </p:spPr>
        <p:txBody>
          <a:bodyPr rtlCol="0">
            <a:normAutofit/>
          </a:bodyPr>
          <a:lstStyle/>
          <a:p>
            <a:pPr marL="0" indent="0" algn="just">
              <a:buNone/>
            </a:pPr>
            <a:r>
              <a:rPr lang="pt-BR" b="0" i="0" dirty="0">
                <a:solidFill>
                  <a:srgbClr val="1D2125"/>
                </a:solidFill>
                <a:effectLst/>
                <a:latin typeface="Poppins" panose="00000500000000000000" pitchFamily="2" charset="0"/>
              </a:rPr>
              <a:t>Criamos um ponteiro para inteiros  com o nome x através da declaração:</a:t>
            </a:r>
          </a:p>
          <a:p>
            <a:pPr marL="0" indent="0" algn="l">
              <a:buNone/>
            </a:pPr>
            <a:r>
              <a:rPr lang="pt-BR" b="0" i="0" dirty="0">
                <a:solidFill>
                  <a:srgbClr val="1D2125"/>
                </a:solidFill>
                <a:effectLst/>
                <a:latin typeface="Poppins" panose="00000500000000000000" pitchFamily="2" charset="0"/>
              </a:rPr>
              <a:t>      </a:t>
            </a:r>
          </a:p>
          <a:p>
            <a:pPr marL="0" indent="0" algn="l">
              <a:buNone/>
            </a:pPr>
            <a:r>
              <a:rPr lang="pt-BR" b="0" i="0" dirty="0">
                <a:solidFill>
                  <a:srgbClr val="1D2125"/>
                </a:solidFill>
                <a:effectLst/>
                <a:latin typeface="Poppins" panose="00000500000000000000" pitchFamily="2" charset="0"/>
              </a:rPr>
              <a:t>      </a:t>
            </a:r>
            <a:r>
              <a:rPr lang="pt-BR" b="0" i="0" dirty="0" err="1">
                <a:solidFill>
                  <a:srgbClr val="1D2125"/>
                </a:solidFill>
                <a:effectLst/>
                <a:latin typeface="Poppins" panose="00000500000000000000" pitchFamily="2" charset="0"/>
              </a:rPr>
              <a:t>int</a:t>
            </a:r>
            <a:r>
              <a:rPr lang="pt-BR" b="0" i="0" dirty="0">
                <a:solidFill>
                  <a:srgbClr val="1D2125"/>
                </a:solidFill>
                <a:effectLst/>
                <a:latin typeface="Poppins" panose="00000500000000000000" pitchFamily="2" charset="0"/>
              </a:rPr>
              <a:t> *x;</a:t>
            </a:r>
          </a:p>
          <a:p>
            <a:pPr marL="0" indent="0" algn="l" rtl="0">
              <a:buNone/>
            </a:pPr>
            <a:endParaRPr lang="pt-BR" b="0" i="0" dirty="0">
              <a:solidFill>
                <a:srgbClr val="1D2125"/>
              </a:solidFill>
              <a:effectLst/>
              <a:latin typeface="Poppins" panose="00000500000000000000" pitchFamily="2" charset="0"/>
            </a:endParaRPr>
          </a:p>
          <a:p>
            <a:pPr marL="0" indent="0" algn="just" rtl="0">
              <a:buNone/>
            </a:pPr>
            <a:r>
              <a:rPr lang="pt-BR" b="0" i="0" dirty="0">
                <a:solidFill>
                  <a:srgbClr val="1D2125"/>
                </a:solidFill>
                <a:effectLst/>
                <a:latin typeface="Poppins" panose="00000500000000000000" pitchFamily="2" charset="0"/>
              </a:rPr>
              <a:t>Agora temos um ponteiro x que ainda não aponta para nada. </a:t>
            </a:r>
          </a:p>
          <a:p>
            <a:pPr marL="0" indent="0" rtl="0">
              <a:buNone/>
            </a:pPr>
            <a:endParaRPr lang="pt-BR" dirty="0"/>
          </a:p>
        </p:txBody>
      </p:sp>
      <p:cxnSp>
        <p:nvCxnSpPr>
          <p:cNvPr id="9" name="Conector de Seta Reta 8">
            <a:extLst>
              <a:ext uri="{FF2B5EF4-FFF2-40B4-BE49-F238E27FC236}">
                <a16:creationId xmlns:a16="http://schemas.microsoft.com/office/drawing/2014/main" id="{693E6B4A-95EC-3615-0130-F4CF14C216FC}"/>
              </a:ext>
            </a:extLst>
          </p:cNvPr>
          <p:cNvCxnSpPr>
            <a:cxnSpLocks/>
          </p:cNvCxnSpPr>
          <p:nvPr/>
        </p:nvCxnSpPr>
        <p:spPr>
          <a:xfrm>
            <a:off x="10558020" y="3242819"/>
            <a:ext cx="20739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CaixaDeTexto 10">
            <a:extLst>
              <a:ext uri="{FF2B5EF4-FFF2-40B4-BE49-F238E27FC236}">
                <a16:creationId xmlns:a16="http://schemas.microsoft.com/office/drawing/2014/main" id="{93D90BEB-AC5D-779B-0B0D-4AC75AE33D28}"/>
              </a:ext>
            </a:extLst>
          </p:cNvPr>
          <p:cNvSpPr txBox="1"/>
          <p:nvPr/>
        </p:nvSpPr>
        <p:spPr>
          <a:xfrm>
            <a:off x="10469996" y="3152953"/>
            <a:ext cx="383438" cy="584775"/>
          </a:xfrm>
          <a:prstGeom prst="rect">
            <a:avLst/>
          </a:prstGeom>
          <a:noFill/>
        </p:spPr>
        <p:txBody>
          <a:bodyPr wrap="none" rtlCol="0">
            <a:spAutoFit/>
          </a:bodyPr>
          <a:lstStyle/>
          <a:p>
            <a:r>
              <a:rPr lang="pt-BR" sz="3200" dirty="0"/>
              <a:t>x</a:t>
            </a:r>
          </a:p>
        </p:txBody>
      </p:sp>
    </p:spTree>
    <p:extLst>
      <p:ext uri="{BB962C8B-B14F-4D97-AF65-F5344CB8AC3E}">
        <p14:creationId xmlns:p14="http://schemas.microsoft.com/office/powerpoint/2010/main" val="3491170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40</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348075"/>
            <a:ext cx="10515600" cy="685225"/>
          </a:xfrm>
        </p:spPr>
        <p:txBody>
          <a:bodyPr>
            <a:normAutofit fontScale="92500" lnSpcReduction="10000"/>
          </a:bodyPr>
          <a:lstStyle/>
          <a:p>
            <a:pPr marL="0" indent="0">
              <a:lnSpc>
                <a:spcPct val="170000"/>
              </a:lnSpc>
              <a:buNone/>
            </a:pPr>
            <a:r>
              <a:rPr lang="pt-BR" dirty="0">
                <a:solidFill>
                  <a:srgbClr val="001A1E"/>
                </a:solidFill>
                <a:latin typeface="Poppins" panose="00000500000000000000" pitchFamily="2" charset="0"/>
              </a:rPr>
              <a:t>C</a:t>
            </a:r>
            <a:r>
              <a:rPr lang="pt-BR" b="0" i="0" dirty="0">
                <a:solidFill>
                  <a:srgbClr val="001A1E"/>
                </a:solidFill>
                <a:effectLst/>
                <a:latin typeface="Poppins" panose="00000500000000000000" pitchFamily="2" charset="0"/>
              </a:rPr>
              <a:t>onsidere o trecho do código:</a:t>
            </a:r>
            <a:endParaRPr lang="pt-BR" dirty="0"/>
          </a:p>
        </p:txBody>
      </p:sp>
      <p:sp>
        <p:nvSpPr>
          <p:cNvPr id="7" name="CaixaDeTexto 6">
            <a:extLst>
              <a:ext uri="{FF2B5EF4-FFF2-40B4-BE49-F238E27FC236}">
                <a16:creationId xmlns:a16="http://schemas.microsoft.com/office/drawing/2014/main" id="{E61071AB-B4CD-F379-855B-D3982F90A7BC}"/>
              </a:ext>
            </a:extLst>
          </p:cNvPr>
          <p:cNvSpPr txBox="1"/>
          <p:nvPr/>
        </p:nvSpPr>
        <p:spPr>
          <a:xfrm>
            <a:off x="1324947" y="2177602"/>
            <a:ext cx="3696846" cy="5190203"/>
          </a:xfrm>
          <a:prstGeom prst="rect">
            <a:avLst/>
          </a:prstGeom>
          <a:noFill/>
        </p:spPr>
        <p:txBody>
          <a:bodyPr wrap="none" rtlCol="0">
            <a:spAutoFit/>
          </a:bodyPr>
          <a:lstStyle/>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a = 5, b = 12, c;</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*p, *q;</a:t>
            </a:r>
          </a:p>
          <a:p>
            <a:pPr algn="l" rtl="0">
              <a:lnSpc>
                <a:spcPct val="150000"/>
              </a:lnSpc>
            </a:pPr>
            <a:r>
              <a:rPr lang="pt-BR" sz="2800" b="0" i="0" dirty="0">
                <a:solidFill>
                  <a:srgbClr val="001A1E"/>
                </a:solidFill>
                <a:effectLst/>
                <a:latin typeface="Poppins" panose="00000500000000000000" pitchFamily="2" charset="0"/>
              </a:rPr>
              <a:t>    p = &amp;a;</a:t>
            </a:r>
          </a:p>
          <a:p>
            <a:pPr algn="l" rtl="0">
              <a:lnSpc>
                <a:spcPct val="150000"/>
              </a:lnSpc>
            </a:pPr>
            <a:r>
              <a:rPr lang="pt-BR" sz="2800" b="0" i="0" dirty="0">
                <a:solidFill>
                  <a:srgbClr val="001A1E"/>
                </a:solidFill>
                <a:effectLst/>
                <a:latin typeface="Poppins" panose="00000500000000000000" pitchFamily="2" charset="0"/>
              </a:rPr>
              <a:t>    q = &amp;b;</a:t>
            </a:r>
          </a:p>
          <a:p>
            <a:pPr algn="l" rtl="0">
              <a:lnSpc>
                <a:spcPct val="150000"/>
              </a:lnSpc>
            </a:pPr>
            <a:r>
              <a:rPr lang="pt-BR" sz="2800" dirty="0">
                <a:solidFill>
                  <a:srgbClr val="001A1E"/>
                </a:solidFill>
                <a:latin typeface="Poppins" panose="00000500000000000000" pitchFamily="2" charset="0"/>
              </a:rPr>
              <a:t>    a = 8;</a:t>
            </a:r>
            <a:endParaRPr lang="pt-BR" sz="2800" b="0" i="0" dirty="0">
              <a:solidFill>
                <a:srgbClr val="001A1E"/>
              </a:solidFill>
              <a:effectLst/>
              <a:latin typeface="Poppins" panose="00000500000000000000" pitchFamily="2" charset="0"/>
            </a:endParaRPr>
          </a:p>
          <a:p>
            <a:pPr algn="l" rtl="0">
              <a:lnSpc>
                <a:spcPct val="150000"/>
              </a:lnSpc>
            </a:pPr>
            <a:r>
              <a:rPr lang="pt-BR" sz="2800" b="0" i="0" dirty="0">
                <a:solidFill>
                  <a:srgbClr val="001A1E"/>
                </a:solidFill>
                <a:effectLst/>
                <a:latin typeface="Poppins" panose="00000500000000000000" pitchFamily="2" charset="0"/>
              </a:rPr>
              <a:t>    c = *p + *q; </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printf</a:t>
            </a:r>
            <a:r>
              <a:rPr lang="pt-BR" sz="2800" b="0" i="0" dirty="0">
                <a:solidFill>
                  <a:srgbClr val="001A1E"/>
                </a:solidFill>
                <a:effectLst/>
                <a:latin typeface="Poppins" panose="00000500000000000000" pitchFamily="2" charset="0"/>
              </a:rPr>
              <a:t>("c = %</a:t>
            </a:r>
            <a:r>
              <a:rPr lang="pt-BR" sz="2800" b="0" i="0" dirty="0" err="1">
                <a:solidFill>
                  <a:srgbClr val="001A1E"/>
                </a:solidFill>
                <a:effectLst/>
                <a:latin typeface="Poppins" panose="00000500000000000000" pitchFamily="2" charset="0"/>
              </a:rPr>
              <a:t>d",c</a:t>
            </a:r>
            <a:r>
              <a:rPr lang="pt-BR" sz="2800" b="0" i="0" dirty="0">
                <a:solidFill>
                  <a:srgbClr val="001A1E"/>
                </a:solidFill>
                <a:effectLst/>
                <a:latin typeface="Poppins" panose="00000500000000000000" pitchFamily="2" charset="0"/>
              </a:rPr>
              <a:t>);</a:t>
            </a:r>
          </a:p>
          <a:p>
            <a:pPr>
              <a:lnSpc>
                <a:spcPct val="150000"/>
              </a:lnSpc>
            </a:pPr>
            <a:endParaRPr lang="pt-BR" sz="2800" dirty="0"/>
          </a:p>
        </p:txBody>
      </p:sp>
      <p:sp>
        <p:nvSpPr>
          <p:cNvPr id="3" name="Retângulo 2">
            <a:extLst>
              <a:ext uri="{FF2B5EF4-FFF2-40B4-BE49-F238E27FC236}">
                <a16:creationId xmlns:a16="http://schemas.microsoft.com/office/drawing/2014/main" id="{13694E56-2DDF-DF61-3320-155948735867}"/>
              </a:ext>
            </a:extLst>
          </p:cNvPr>
          <p:cNvSpPr/>
          <p:nvPr/>
        </p:nvSpPr>
        <p:spPr>
          <a:xfrm>
            <a:off x="6606073" y="2351314"/>
            <a:ext cx="765111" cy="5878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5</a:t>
            </a:r>
          </a:p>
        </p:txBody>
      </p:sp>
      <p:sp>
        <p:nvSpPr>
          <p:cNvPr id="4" name="Retângulo 3">
            <a:extLst>
              <a:ext uri="{FF2B5EF4-FFF2-40B4-BE49-F238E27FC236}">
                <a16:creationId xmlns:a16="http://schemas.microsoft.com/office/drawing/2014/main" id="{87DB27ED-C166-12AC-DCE3-1E98A2A1C62B}"/>
              </a:ext>
            </a:extLst>
          </p:cNvPr>
          <p:cNvSpPr/>
          <p:nvPr/>
        </p:nvSpPr>
        <p:spPr>
          <a:xfrm>
            <a:off x="7675984" y="2351314"/>
            <a:ext cx="765111" cy="5878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12</a:t>
            </a:r>
          </a:p>
        </p:txBody>
      </p:sp>
      <p:sp>
        <p:nvSpPr>
          <p:cNvPr id="8" name="Retângulo 7">
            <a:extLst>
              <a:ext uri="{FF2B5EF4-FFF2-40B4-BE49-F238E27FC236}">
                <a16:creationId xmlns:a16="http://schemas.microsoft.com/office/drawing/2014/main" id="{454EC0EA-DA1A-B388-BB10-F4BB2E1EC46D}"/>
              </a:ext>
            </a:extLst>
          </p:cNvPr>
          <p:cNvSpPr/>
          <p:nvPr/>
        </p:nvSpPr>
        <p:spPr>
          <a:xfrm>
            <a:off x="8745895" y="2351313"/>
            <a:ext cx="765111" cy="58782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62E20224-5844-08A1-A9C0-15AE18D3FA08}"/>
              </a:ext>
            </a:extLst>
          </p:cNvPr>
          <p:cNvSpPr txBox="1"/>
          <p:nvPr/>
        </p:nvSpPr>
        <p:spPr>
          <a:xfrm>
            <a:off x="6549309" y="1970448"/>
            <a:ext cx="308098" cy="369332"/>
          </a:xfrm>
          <a:prstGeom prst="rect">
            <a:avLst/>
          </a:prstGeom>
          <a:noFill/>
        </p:spPr>
        <p:txBody>
          <a:bodyPr wrap="none" rtlCol="0">
            <a:spAutoFit/>
          </a:bodyPr>
          <a:lstStyle/>
          <a:p>
            <a:r>
              <a:rPr lang="pt-BR" dirty="0"/>
              <a:t>a</a:t>
            </a:r>
          </a:p>
        </p:txBody>
      </p:sp>
      <p:sp>
        <p:nvSpPr>
          <p:cNvPr id="10" name="CaixaDeTexto 9">
            <a:extLst>
              <a:ext uri="{FF2B5EF4-FFF2-40B4-BE49-F238E27FC236}">
                <a16:creationId xmlns:a16="http://schemas.microsoft.com/office/drawing/2014/main" id="{722FE8A3-E22A-1886-0826-5A0885164FC7}"/>
              </a:ext>
            </a:extLst>
          </p:cNvPr>
          <p:cNvSpPr txBox="1"/>
          <p:nvPr/>
        </p:nvSpPr>
        <p:spPr>
          <a:xfrm>
            <a:off x="7624166" y="1970448"/>
            <a:ext cx="332142" cy="369332"/>
          </a:xfrm>
          <a:prstGeom prst="rect">
            <a:avLst/>
          </a:prstGeom>
          <a:noFill/>
        </p:spPr>
        <p:txBody>
          <a:bodyPr wrap="none" rtlCol="0">
            <a:spAutoFit/>
          </a:bodyPr>
          <a:lstStyle/>
          <a:p>
            <a:r>
              <a:rPr lang="pt-BR" dirty="0"/>
              <a:t>b</a:t>
            </a:r>
          </a:p>
        </p:txBody>
      </p:sp>
      <p:sp>
        <p:nvSpPr>
          <p:cNvPr id="11" name="CaixaDeTexto 10">
            <a:extLst>
              <a:ext uri="{FF2B5EF4-FFF2-40B4-BE49-F238E27FC236}">
                <a16:creationId xmlns:a16="http://schemas.microsoft.com/office/drawing/2014/main" id="{AEC9144F-B0BA-7AE5-D34E-AF4B9376DE92}"/>
              </a:ext>
            </a:extLst>
          </p:cNvPr>
          <p:cNvSpPr txBox="1"/>
          <p:nvPr/>
        </p:nvSpPr>
        <p:spPr>
          <a:xfrm>
            <a:off x="8693021" y="1970448"/>
            <a:ext cx="300082" cy="369332"/>
          </a:xfrm>
          <a:prstGeom prst="rect">
            <a:avLst/>
          </a:prstGeom>
          <a:noFill/>
        </p:spPr>
        <p:txBody>
          <a:bodyPr wrap="none" rtlCol="0">
            <a:spAutoFit/>
          </a:bodyPr>
          <a:lstStyle/>
          <a:p>
            <a:r>
              <a:rPr lang="pt-BR" dirty="0"/>
              <a:t>c</a:t>
            </a:r>
          </a:p>
        </p:txBody>
      </p:sp>
      <p:sp>
        <p:nvSpPr>
          <p:cNvPr id="12" name="Retângulo 11">
            <a:extLst>
              <a:ext uri="{FF2B5EF4-FFF2-40B4-BE49-F238E27FC236}">
                <a16:creationId xmlns:a16="http://schemas.microsoft.com/office/drawing/2014/main" id="{2CF34D46-ABD7-5F80-5971-9EDB4B6BB0A5}"/>
              </a:ext>
            </a:extLst>
          </p:cNvPr>
          <p:cNvSpPr/>
          <p:nvPr/>
        </p:nvSpPr>
        <p:spPr>
          <a:xfrm>
            <a:off x="7154659" y="3575242"/>
            <a:ext cx="765111" cy="58782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71B45EC7-AB0D-5572-2B9C-1B8AC859C868}"/>
              </a:ext>
            </a:extLst>
          </p:cNvPr>
          <p:cNvSpPr/>
          <p:nvPr/>
        </p:nvSpPr>
        <p:spPr>
          <a:xfrm>
            <a:off x="8416214" y="3558298"/>
            <a:ext cx="765111" cy="5878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3E0F116B-C0AF-810D-0F42-06FFF951CBAA}"/>
              </a:ext>
            </a:extLst>
          </p:cNvPr>
          <p:cNvSpPr txBox="1"/>
          <p:nvPr/>
        </p:nvSpPr>
        <p:spPr>
          <a:xfrm>
            <a:off x="7073878" y="3188966"/>
            <a:ext cx="330540" cy="369332"/>
          </a:xfrm>
          <a:prstGeom prst="rect">
            <a:avLst/>
          </a:prstGeom>
          <a:noFill/>
        </p:spPr>
        <p:txBody>
          <a:bodyPr wrap="none" rtlCol="0">
            <a:spAutoFit/>
          </a:bodyPr>
          <a:lstStyle/>
          <a:p>
            <a:r>
              <a:rPr lang="pt-BR" dirty="0"/>
              <a:t>p</a:t>
            </a:r>
          </a:p>
        </p:txBody>
      </p:sp>
      <p:sp>
        <p:nvSpPr>
          <p:cNvPr id="15" name="CaixaDeTexto 14">
            <a:extLst>
              <a:ext uri="{FF2B5EF4-FFF2-40B4-BE49-F238E27FC236}">
                <a16:creationId xmlns:a16="http://schemas.microsoft.com/office/drawing/2014/main" id="{77B255DA-F6B3-F517-3585-6947F4C6428D}"/>
              </a:ext>
            </a:extLst>
          </p:cNvPr>
          <p:cNvSpPr txBox="1"/>
          <p:nvPr/>
        </p:nvSpPr>
        <p:spPr>
          <a:xfrm>
            <a:off x="8384923" y="3188966"/>
            <a:ext cx="330540" cy="369332"/>
          </a:xfrm>
          <a:prstGeom prst="rect">
            <a:avLst/>
          </a:prstGeom>
          <a:noFill/>
        </p:spPr>
        <p:txBody>
          <a:bodyPr wrap="none" rtlCol="0">
            <a:spAutoFit/>
          </a:bodyPr>
          <a:lstStyle/>
          <a:p>
            <a:r>
              <a:rPr lang="pt-BR" dirty="0"/>
              <a:t>q</a:t>
            </a:r>
          </a:p>
        </p:txBody>
      </p:sp>
      <p:cxnSp>
        <p:nvCxnSpPr>
          <p:cNvPr id="17" name="Conector de Seta Reta 16">
            <a:extLst>
              <a:ext uri="{FF2B5EF4-FFF2-40B4-BE49-F238E27FC236}">
                <a16:creationId xmlns:a16="http://schemas.microsoft.com/office/drawing/2014/main" id="{CF1B8158-B8B2-CD13-59B4-B31B541E3070}"/>
              </a:ext>
            </a:extLst>
          </p:cNvPr>
          <p:cNvCxnSpPr>
            <a:cxnSpLocks/>
            <a:stCxn id="14" idx="3"/>
          </p:cNvCxnSpPr>
          <p:nvPr/>
        </p:nvCxnSpPr>
        <p:spPr>
          <a:xfrm flipH="1" flipV="1">
            <a:off x="7154659" y="2939142"/>
            <a:ext cx="249759" cy="43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52708902-15AE-3F4C-5A53-757E3C2D275A}"/>
              </a:ext>
            </a:extLst>
          </p:cNvPr>
          <p:cNvCxnSpPr>
            <a:cxnSpLocks/>
            <a:endCxn id="4" idx="2"/>
          </p:cNvCxnSpPr>
          <p:nvPr/>
        </p:nvCxnSpPr>
        <p:spPr>
          <a:xfrm flipH="1" flipV="1">
            <a:off x="8058540" y="2939143"/>
            <a:ext cx="382555" cy="48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940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41</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348075"/>
            <a:ext cx="10515600" cy="685225"/>
          </a:xfrm>
        </p:spPr>
        <p:txBody>
          <a:bodyPr>
            <a:normAutofit fontScale="92500" lnSpcReduction="10000"/>
          </a:bodyPr>
          <a:lstStyle/>
          <a:p>
            <a:pPr marL="0" indent="0">
              <a:lnSpc>
                <a:spcPct val="170000"/>
              </a:lnSpc>
              <a:buNone/>
            </a:pPr>
            <a:r>
              <a:rPr lang="pt-BR" dirty="0">
                <a:solidFill>
                  <a:srgbClr val="001A1E"/>
                </a:solidFill>
                <a:latin typeface="Poppins" panose="00000500000000000000" pitchFamily="2" charset="0"/>
              </a:rPr>
              <a:t>C</a:t>
            </a:r>
            <a:r>
              <a:rPr lang="pt-BR" b="0" i="0" dirty="0">
                <a:solidFill>
                  <a:srgbClr val="001A1E"/>
                </a:solidFill>
                <a:effectLst/>
                <a:latin typeface="Poppins" panose="00000500000000000000" pitchFamily="2" charset="0"/>
              </a:rPr>
              <a:t>onsidere o trecho do código:</a:t>
            </a:r>
            <a:endParaRPr lang="pt-BR" dirty="0"/>
          </a:p>
        </p:txBody>
      </p:sp>
      <p:sp>
        <p:nvSpPr>
          <p:cNvPr id="7" name="CaixaDeTexto 6">
            <a:extLst>
              <a:ext uri="{FF2B5EF4-FFF2-40B4-BE49-F238E27FC236}">
                <a16:creationId xmlns:a16="http://schemas.microsoft.com/office/drawing/2014/main" id="{E61071AB-B4CD-F379-855B-D3982F90A7BC}"/>
              </a:ext>
            </a:extLst>
          </p:cNvPr>
          <p:cNvSpPr txBox="1"/>
          <p:nvPr/>
        </p:nvSpPr>
        <p:spPr>
          <a:xfrm>
            <a:off x="1324947" y="2177602"/>
            <a:ext cx="3696846" cy="5190203"/>
          </a:xfrm>
          <a:prstGeom prst="rect">
            <a:avLst/>
          </a:prstGeom>
          <a:noFill/>
        </p:spPr>
        <p:txBody>
          <a:bodyPr wrap="none" rtlCol="0">
            <a:spAutoFit/>
          </a:bodyPr>
          <a:lstStyle/>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a = 5, b = 12, c;</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*p, *q;</a:t>
            </a:r>
          </a:p>
          <a:p>
            <a:pPr algn="l" rtl="0">
              <a:lnSpc>
                <a:spcPct val="150000"/>
              </a:lnSpc>
            </a:pPr>
            <a:r>
              <a:rPr lang="pt-BR" sz="2800" b="0" i="0" dirty="0">
                <a:solidFill>
                  <a:srgbClr val="001A1E"/>
                </a:solidFill>
                <a:effectLst/>
                <a:latin typeface="Poppins" panose="00000500000000000000" pitchFamily="2" charset="0"/>
              </a:rPr>
              <a:t>    p = &amp;a;</a:t>
            </a:r>
          </a:p>
          <a:p>
            <a:pPr algn="l" rtl="0">
              <a:lnSpc>
                <a:spcPct val="150000"/>
              </a:lnSpc>
            </a:pPr>
            <a:r>
              <a:rPr lang="pt-BR" sz="2800" b="0" i="0" dirty="0">
                <a:solidFill>
                  <a:srgbClr val="001A1E"/>
                </a:solidFill>
                <a:effectLst/>
                <a:latin typeface="Poppins" panose="00000500000000000000" pitchFamily="2" charset="0"/>
              </a:rPr>
              <a:t>    q = &amp;b;</a:t>
            </a:r>
          </a:p>
          <a:p>
            <a:pPr algn="l" rtl="0">
              <a:lnSpc>
                <a:spcPct val="150000"/>
              </a:lnSpc>
            </a:pPr>
            <a:r>
              <a:rPr lang="pt-BR" sz="2800" dirty="0">
                <a:solidFill>
                  <a:srgbClr val="001A1E"/>
                </a:solidFill>
                <a:latin typeface="Poppins" panose="00000500000000000000" pitchFamily="2" charset="0"/>
              </a:rPr>
              <a:t>    a = 8;</a:t>
            </a:r>
            <a:endParaRPr lang="pt-BR" sz="2800" b="0" i="0" dirty="0">
              <a:solidFill>
                <a:srgbClr val="001A1E"/>
              </a:solidFill>
              <a:effectLst/>
              <a:latin typeface="Poppins" panose="00000500000000000000" pitchFamily="2" charset="0"/>
            </a:endParaRPr>
          </a:p>
          <a:p>
            <a:pPr algn="l" rtl="0">
              <a:lnSpc>
                <a:spcPct val="150000"/>
              </a:lnSpc>
            </a:pPr>
            <a:r>
              <a:rPr lang="pt-BR" sz="2800" b="0" i="0" dirty="0">
                <a:solidFill>
                  <a:srgbClr val="001A1E"/>
                </a:solidFill>
                <a:effectLst/>
                <a:latin typeface="Poppins" panose="00000500000000000000" pitchFamily="2" charset="0"/>
              </a:rPr>
              <a:t>    c = *p + *q; </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printf</a:t>
            </a:r>
            <a:r>
              <a:rPr lang="pt-BR" sz="2800" b="0" i="0" dirty="0">
                <a:solidFill>
                  <a:srgbClr val="001A1E"/>
                </a:solidFill>
                <a:effectLst/>
                <a:latin typeface="Poppins" panose="00000500000000000000" pitchFamily="2" charset="0"/>
              </a:rPr>
              <a:t>("c = %</a:t>
            </a:r>
            <a:r>
              <a:rPr lang="pt-BR" sz="2800" b="0" i="0" dirty="0" err="1">
                <a:solidFill>
                  <a:srgbClr val="001A1E"/>
                </a:solidFill>
                <a:effectLst/>
                <a:latin typeface="Poppins" panose="00000500000000000000" pitchFamily="2" charset="0"/>
              </a:rPr>
              <a:t>d",c</a:t>
            </a:r>
            <a:r>
              <a:rPr lang="pt-BR" sz="2800" b="0" i="0" dirty="0">
                <a:solidFill>
                  <a:srgbClr val="001A1E"/>
                </a:solidFill>
                <a:effectLst/>
                <a:latin typeface="Poppins" panose="00000500000000000000" pitchFamily="2" charset="0"/>
              </a:rPr>
              <a:t>);</a:t>
            </a:r>
          </a:p>
          <a:p>
            <a:pPr>
              <a:lnSpc>
                <a:spcPct val="150000"/>
              </a:lnSpc>
            </a:pPr>
            <a:endParaRPr lang="pt-BR" sz="2800" dirty="0"/>
          </a:p>
        </p:txBody>
      </p:sp>
      <p:sp>
        <p:nvSpPr>
          <p:cNvPr id="3" name="Retângulo 2">
            <a:extLst>
              <a:ext uri="{FF2B5EF4-FFF2-40B4-BE49-F238E27FC236}">
                <a16:creationId xmlns:a16="http://schemas.microsoft.com/office/drawing/2014/main" id="{13694E56-2DDF-DF61-3320-155948735867}"/>
              </a:ext>
            </a:extLst>
          </p:cNvPr>
          <p:cNvSpPr/>
          <p:nvPr/>
        </p:nvSpPr>
        <p:spPr>
          <a:xfrm>
            <a:off x="6606073" y="2351314"/>
            <a:ext cx="765111" cy="5878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8</a:t>
            </a:r>
          </a:p>
        </p:txBody>
      </p:sp>
      <p:sp>
        <p:nvSpPr>
          <p:cNvPr id="4" name="Retângulo 3">
            <a:extLst>
              <a:ext uri="{FF2B5EF4-FFF2-40B4-BE49-F238E27FC236}">
                <a16:creationId xmlns:a16="http://schemas.microsoft.com/office/drawing/2014/main" id="{87DB27ED-C166-12AC-DCE3-1E98A2A1C62B}"/>
              </a:ext>
            </a:extLst>
          </p:cNvPr>
          <p:cNvSpPr/>
          <p:nvPr/>
        </p:nvSpPr>
        <p:spPr>
          <a:xfrm>
            <a:off x="7675984" y="2351314"/>
            <a:ext cx="765111" cy="5878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12</a:t>
            </a:r>
          </a:p>
        </p:txBody>
      </p:sp>
      <p:sp>
        <p:nvSpPr>
          <p:cNvPr id="8" name="Retângulo 7">
            <a:extLst>
              <a:ext uri="{FF2B5EF4-FFF2-40B4-BE49-F238E27FC236}">
                <a16:creationId xmlns:a16="http://schemas.microsoft.com/office/drawing/2014/main" id="{454EC0EA-DA1A-B388-BB10-F4BB2E1EC46D}"/>
              </a:ext>
            </a:extLst>
          </p:cNvPr>
          <p:cNvSpPr/>
          <p:nvPr/>
        </p:nvSpPr>
        <p:spPr>
          <a:xfrm>
            <a:off x="8745895" y="2351313"/>
            <a:ext cx="765111" cy="58782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62E20224-5844-08A1-A9C0-15AE18D3FA08}"/>
              </a:ext>
            </a:extLst>
          </p:cNvPr>
          <p:cNvSpPr txBox="1"/>
          <p:nvPr/>
        </p:nvSpPr>
        <p:spPr>
          <a:xfrm>
            <a:off x="6549309" y="1970448"/>
            <a:ext cx="308098" cy="369332"/>
          </a:xfrm>
          <a:prstGeom prst="rect">
            <a:avLst/>
          </a:prstGeom>
          <a:noFill/>
        </p:spPr>
        <p:txBody>
          <a:bodyPr wrap="none" rtlCol="0">
            <a:spAutoFit/>
          </a:bodyPr>
          <a:lstStyle/>
          <a:p>
            <a:r>
              <a:rPr lang="pt-BR" dirty="0"/>
              <a:t>a</a:t>
            </a:r>
          </a:p>
        </p:txBody>
      </p:sp>
      <p:sp>
        <p:nvSpPr>
          <p:cNvPr id="10" name="CaixaDeTexto 9">
            <a:extLst>
              <a:ext uri="{FF2B5EF4-FFF2-40B4-BE49-F238E27FC236}">
                <a16:creationId xmlns:a16="http://schemas.microsoft.com/office/drawing/2014/main" id="{722FE8A3-E22A-1886-0826-5A0885164FC7}"/>
              </a:ext>
            </a:extLst>
          </p:cNvPr>
          <p:cNvSpPr txBox="1"/>
          <p:nvPr/>
        </p:nvSpPr>
        <p:spPr>
          <a:xfrm>
            <a:off x="7624166" y="1970448"/>
            <a:ext cx="332142" cy="369332"/>
          </a:xfrm>
          <a:prstGeom prst="rect">
            <a:avLst/>
          </a:prstGeom>
          <a:noFill/>
        </p:spPr>
        <p:txBody>
          <a:bodyPr wrap="none" rtlCol="0">
            <a:spAutoFit/>
          </a:bodyPr>
          <a:lstStyle/>
          <a:p>
            <a:r>
              <a:rPr lang="pt-BR" dirty="0"/>
              <a:t>b</a:t>
            </a:r>
          </a:p>
        </p:txBody>
      </p:sp>
      <p:sp>
        <p:nvSpPr>
          <p:cNvPr id="11" name="CaixaDeTexto 10">
            <a:extLst>
              <a:ext uri="{FF2B5EF4-FFF2-40B4-BE49-F238E27FC236}">
                <a16:creationId xmlns:a16="http://schemas.microsoft.com/office/drawing/2014/main" id="{AEC9144F-B0BA-7AE5-D34E-AF4B9376DE92}"/>
              </a:ext>
            </a:extLst>
          </p:cNvPr>
          <p:cNvSpPr txBox="1"/>
          <p:nvPr/>
        </p:nvSpPr>
        <p:spPr>
          <a:xfrm>
            <a:off x="8693021" y="1970448"/>
            <a:ext cx="300082" cy="369332"/>
          </a:xfrm>
          <a:prstGeom prst="rect">
            <a:avLst/>
          </a:prstGeom>
          <a:noFill/>
        </p:spPr>
        <p:txBody>
          <a:bodyPr wrap="none" rtlCol="0">
            <a:spAutoFit/>
          </a:bodyPr>
          <a:lstStyle/>
          <a:p>
            <a:r>
              <a:rPr lang="pt-BR" dirty="0"/>
              <a:t>c</a:t>
            </a:r>
          </a:p>
        </p:txBody>
      </p:sp>
      <p:sp>
        <p:nvSpPr>
          <p:cNvPr id="12" name="Retângulo 11">
            <a:extLst>
              <a:ext uri="{FF2B5EF4-FFF2-40B4-BE49-F238E27FC236}">
                <a16:creationId xmlns:a16="http://schemas.microsoft.com/office/drawing/2014/main" id="{2CF34D46-ABD7-5F80-5971-9EDB4B6BB0A5}"/>
              </a:ext>
            </a:extLst>
          </p:cNvPr>
          <p:cNvSpPr/>
          <p:nvPr/>
        </p:nvSpPr>
        <p:spPr>
          <a:xfrm>
            <a:off x="7154659" y="3575242"/>
            <a:ext cx="765111" cy="58782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71B45EC7-AB0D-5572-2B9C-1B8AC859C868}"/>
              </a:ext>
            </a:extLst>
          </p:cNvPr>
          <p:cNvSpPr/>
          <p:nvPr/>
        </p:nvSpPr>
        <p:spPr>
          <a:xfrm>
            <a:off x="8416214" y="3558298"/>
            <a:ext cx="765111" cy="5878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3E0F116B-C0AF-810D-0F42-06FFF951CBAA}"/>
              </a:ext>
            </a:extLst>
          </p:cNvPr>
          <p:cNvSpPr txBox="1"/>
          <p:nvPr/>
        </p:nvSpPr>
        <p:spPr>
          <a:xfrm>
            <a:off x="7073878" y="3188966"/>
            <a:ext cx="330540" cy="369332"/>
          </a:xfrm>
          <a:prstGeom prst="rect">
            <a:avLst/>
          </a:prstGeom>
          <a:noFill/>
        </p:spPr>
        <p:txBody>
          <a:bodyPr wrap="none" rtlCol="0">
            <a:spAutoFit/>
          </a:bodyPr>
          <a:lstStyle/>
          <a:p>
            <a:r>
              <a:rPr lang="pt-BR" dirty="0"/>
              <a:t>p</a:t>
            </a:r>
          </a:p>
        </p:txBody>
      </p:sp>
      <p:sp>
        <p:nvSpPr>
          <p:cNvPr id="15" name="CaixaDeTexto 14">
            <a:extLst>
              <a:ext uri="{FF2B5EF4-FFF2-40B4-BE49-F238E27FC236}">
                <a16:creationId xmlns:a16="http://schemas.microsoft.com/office/drawing/2014/main" id="{77B255DA-F6B3-F517-3585-6947F4C6428D}"/>
              </a:ext>
            </a:extLst>
          </p:cNvPr>
          <p:cNvSpPr txBox="1"/>
          <p:nvPr/>
        </p:nvSpPr>
        <p:spPr>
          <a:xfrm>
            <a:off x="8384923" y="3188966"/>
            <a:ext cx="330540" cy="369332"/>
          </a:xfrm>
          <a:prstGeom prst="rect">
            <a:avLst/>
          </a:prstGeom>
          <a:noFill/>
        </p:spPr>
        <p:txBody>
          <a:bodyPr wrap="none" rtlCol="0">
            <a:spAutoFit/>
          </a:bodyPr>
          <a:lstStyle/>
          <a:p>
            <a:r>
              <a:rPr lang="pt-BR" dirty="0"/>
              <a:t>q</a:t>
            </a:r>
          </a:p>
        </p:txBody>
      </p:sp>
      <p:cxnSp>
        <p:nvCxnSpPr>
          <p:cNvPr id="17" name="Conector de Seta Reta 16">
            <a:extLst>
              <a:ext uri="{FF2B5EF4-FFF2-40B4-BE49-F238E27FC236}">
                <a16:creationId xmlns:a16="http://schemas.microsoft.com/office/drawing/2014/main" id="{CF1B8158-B8B2-CD13-59B4-B31B541E3070}"/>
              </a:ext>
            </a:extLst>
          </p:cNvPr>
          <p:cNvCxnSpPr>
            <a:cxnSpLocks/>
            <a:stCxn id="14" idx="3"/>
          </p:cNvCxnSpPr>
          <p:nvPr/>
        </p:nvCxnSpPr>
        <p:spPr>
          <a:xfrm flipH="1" flipV="1">
            <a:off x="7154659" y="2939142"/>
            <a:ext cx="249759" cy="43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52708902-15AE-3F4C-5A53-757E3C2D275A}"/>
              </a:ext>
            </a:extLst>
          </p:cNvPr>
          <p:cNvCxnSpPr>
            <a:cxnSpLocks/>
            <a:endCxn id="4" idx="2"/>
          </p:cNvCxnSpPr>
          <p:nvPr/>
        </p:nvCxnSpPr>
        <p:spPr>
          <a:xfrm flipH="1" flipV="1">
            <a:off x="8058540" y="2939143"/>
            <a:ext cx="382555" cy="48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755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D323A-B427-178C-C799-2E5EA79809A0}"/>
              </a:ext>
            </a:extLst>
          </p:cNvPr>
          <p:cNvSpPr>
            <a:spLocks noGrp="1"/>
          </p:cNvSpPr>
          <p:nvPr>
            <p:ph type="title"/>
          </p:nvPr>
        </p:nvSpPr>
        <p:spPr/>
        <p:txBody>
          <a:bodyPr/>
          <a:lstStyle/>
          <a:p>
            <a:r>
              <a:rPr lang="pt-BR" dirty="0"/>
              <a:t>Testes </a:t>
            </a:r>
          </a:p>
        </p:txBody>
      </p:sp>
      <p:sp>
        <p:nvSpPr>
          <p:cNvPr id="5" name="Espaço Reservado para Número de Slide 4">
            <a:extLst>
              <a:ext uri="{FF2B5EF4-FFF2-40B4-BE49-F238E27FC236}">
                <a16:creationId xmlns:a16="http://schemas.microsoft.com/office/drawing/2014/main" id="{4E30744D-2611-7181-E705-13177C747651}"/>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42</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8886F634-DD48-F958-BAD6-0C73020E049E}"/>
              </a:ext>
            </a:extLst>
          </p:cNvPr>
          <p:cNvSpPr>
            <a:spLocks noGrp="1"/>
          </p:cNvSpPr>
          <p:nvPr>
            <p:ph idx="1"/>
          </p:nvPr>
        </p:nvSpPr>
        <p:spPr>
          <a:xfrm>
            <a:off x="838200" y="1348075"/>
            <a:ext cx="10515600" cy="685225"/>
          </a:xfrm>
        </p:spPr>
        <p:txBody>
          <a:bodyPr>
            <a:normAutofit fontScale="92500" lnSpcReduction="10000"/>
          </a:bodyPr>
          <a:lstStyle/>
          <a:p>
            <a:pPr marL="0" indent="0">
              <a:lnSpc>
                <a:spcPct val="170000"/>
              </a:lnSpc>
              <a:buNone/>
            </a:pPr>
            <a:r>
              <a:rPr lang="pt-BR" dirty="0">
                <a:solidFill>
                  <a:srgbClr val="001A1E"/>
                </a:solidFill>
                <a:latin typeface="Poppins" panose="00000500000000000000" pitchFamily="2" charset="0"/>
              </a:rPr>
              <a:t>C</a:t>
            </a:r>
            <a:r>
              <a:rPr lang="pt-BR" b="0" i="0" dirty="0">
                <a:solidFill>
                  <a:srgbClr val="001A1E"/>
                </a:solidFill>
                <a:effectLst/>
                <a:latin typeface="Poppins" panose="00000500000000000000" pitchFamily="2" charset="0"/>
              </a:rPr>
              <a:t>onsidere o trecho do código:</a:t>
            </a:r>
            <a:endParaRPr lang="pt-BR" dirty="0"/>
          </a:p>
        </p:txBody>
      </p:sp>
      <p:sp>
        <p:nvSpPr>
          <p:cNvPr id="7" name="CaixaDeTexto 6">
            <a:extLst>
              <a:ext uri="{FF2B5EF4-FFF2-40B4-BE49-F238E27FC236}">
                <a16:creationId xmlns:a16="http://schemas.microsoft.com/office/drawing/2014/main" id="{E61071AB-B4CD-F379-855B-D3982F90A7BC}"/>
              </a:ext>
            </a:extLst>
          </p:cNvPr>
          <p:cNvSpPr txBox="1"/>
          <p:nvPr/>
        </p:nvSpPr>
        <p:spPr>
          <a:xfrm>
            <a:off x="1324947" y="2177602"/>
            <a:ext cx="3696846" cy="5190203"/>
          </a:xfrm>
          <a:prstGeom prst="rect">
            <a:avLst/>
          </a:prstGeom>
          <a:noFill/>
        </p:spPr>
        <p:txBody>
          <a:bodyPr wrap="none" rtlCol="0">
            <a:spAutoFit/>
          </a:bodyPr>
          <a:lstStyle/>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a = 5, b = 12, c;</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int</a:t>
            </a:r>
            <a:r>
              <a:rPr lang="pt-BR" sz="2800" b="0" i="0" dirty="0">
                <a:solidFill>
                  <a:srgbClr val="001A1E"/>
                </a:solidFill>
                <a:effectLst/>
                <a:latin typeface="Poppins" panose="00000500000000000000" pitchFamily="2" charset="0"/>
              </a:rPr>
              <a:t> *p, *q;</a:t>
            </a:r>
          </a:p>
          <a:p>
            <a:pPr algn="l" rtl="0">
              <a:lnSpc>
                <a:spcPct val="150000"/>
              </a:lnSpc>
            </a:pPr>
            <a:r>
              <a:rPr lang="pt-BR" sz="2800" b="0" i="0" dirty="0">
                <a:solidFill>
                  <a:srgbClr val="001A1E"/>
                </a:solidFill>
                <a:effectLst/>
                <a:latin typeface="Poppins" panose="00000500000000000000" pitchFamily="2" charset="0"/>
              </a:rPr>
              <a:t>    p = &amp;a;</a:t>
            </a:r>
          </a:p>
          <a:p>
            <a:pPr algn="l" rtl="0">
              <a:lnSpc>
                <a:spcPct val="150000"/>
              </a:lnSpc>
            </a:pPr>
            <a:r>
              <a:rPr lang="pt-BR" sz="2800" b="0" i="0" dirty="0">
                <a:solidFill>
                  <a:srgbClr val="001A1E"/>
                </a:solidFill>
                <a:effectLst/>
                <a:latin typeface="Poppins" panose="00000500000000000000" pitchFamily="2" charset="0"/>
              </a:rPr>
              <a:t>    q = &amp;b;</a:t>
            </a:r>
          </a:p>
          <a:p>
            <a:pPr algn="l" rtl="0">
              <a:lnSpc>
                <a:spcPct val="150000"/>
              </a:lnSpc>
            </a:pPr>
            <a:r>
              <a:rPr lang="pt-BR" sz="2800" dirty="0">
                <a:solidFill>
                  <a:srgbClr val="001A1E"/>
                </a:solidFill>
                <a:latin typeface="Poppins" panose="00000500000000000000" pitchFamily="2" charset="0"/>
              </a:rPr>
              <a:t>    a = 8;</a:t>
            </a:r>
            <a:endParaRPr lang="pt-BR" sz="2800" b="0" i="0" dirty="0">
              <a:solidFill>
                <a:srgbClr val="001A1E"/>
              </a:solidFill>
              <a:effectLst/>
              <a:latin typeface="Poppins" panose="00000500000000000000" pitchFamily="2" charset="0"/>
            </a:endParaRPr>
          </a:p>
          <a:p>
            <a:pPr algn="l" rtl="0">
              <a:lnSpc>
                <a:spcPct val="150000"/>
              </a:lnSpc>
            </a:pPr>
            <a:r>
              <a:rPr lang="pt-BR" sz="2800" b="0" i="0" dirty="0">
                <a:solidFill>
                  <a:srgbClr val="001A1E"/>
                </a:solidFill>
                <a:effectLst/>
                <a:latin typeface="Poppins" panose="00000500000000000000" pitchFamily="2" charset="0"/>
              </a:rPr>
              <a:t>    c = *p + *q; </a:t>
            </a:r>
          </a:p>
          <a:p>
            <a:pPr algn="l" rtl="0">
              <a:lnSpc>
                <a:spcPct val="150000"/>
              </a:lnSpc>
            </a:pPr>
            <a:r>
              <a:rPr lang="pt-BR" sz="2800" b="0" i="0" dirty="0">
                <a:solidFill>
                  <a:srgbClr val="001A1E"/>
                </a:solidFill>
                <a:effectLst/>
                <a:latin typeface="Poppins" panose="00000500000000000000" pitchFamily="2" charset="0"/>
              </a:rPr>
              <a:t>    </a:t>
            </a:r>
            <a:r>
              <a:rPr lang="pt-BR" sz="2800" b="0" i="0" dirty="0" err="1">
                <a:solidFill>
                  <a:srgbClr val="001A1E"/>
                </a:solidFill>
                <a:effectLst/>
                <a:latin typeface="Poppins" panose="00000500000000000000" pitchFamily="2" charset="0"/>
              </a:rPr>
              <a:t>printf</a:t>
            </a:r>
            <a:r>
              <a:rPr lang="pt-BR" sz="2800" b="0" i="0" dirty="0">
                <a:solidFill>
                  <a:srgbClr val="001A1E"/>
                </a:solidFill>
                <a:effectLst/>
                <a:latin typeface="Poppins" panose="00000500000000000000" pitchFamily="2" charset="0"/>
              </a:rPr>
              <a:t>("c = %</a:t>
            </a:r>
            <a:r>
              <a:rPr lang="pt-BR" sz="2800" b="0" i="0" dirty="0" err="1">
                <a:solidFill>
                  <a:srgbClr val="001A1E"/>
                </a:solidFill>
                <a:effectLst/>
                <a:latin typeface="Poppins" panose="00000500000000000000" pitchFamily="2" charset="0"/>
              </a:rPr>
              <a:t>d",c</a:t>
            </a:r>
            <a:r>
              <a:rPr lang="pt-BR" sz="2800" b="0" i="0" dirty="0">
                <a:solidFill>
                  <a:srgbClr val="001A1E"/>
                </a:solidFill>
                <a:effectLst/>
                <a:latin typeface="Poppins" panose="00000500000000000000" pitchFamily="2" charset="0"/>
              </a:rPr>
              <a:t>);</a:t>
            </a:r>
          </a:p>
          <a:p>
            <a:pPr>
              <a:lnSpc>
                <a:spcPct val="150000"/>
              </a:lnSpc>
            </a:pPr>
            <a:endParaRPr lang="pt-BR" sz="2800" dirty="0"/>
          </a:p>
        </p:txBody>
      </p:sp>
      <p:sp>
        <p:nvSpPr>
          <p:cNvPr id="3" name="Retângulo 2">
            <a:extLst>
              <a:ext uri="{FF2B5EF4-FFF2-40B4-BE49-F238E27FC236}">
                <a16:creationId xmlns:a16="http://schemas.microsoft.com/office/drawing/2014/main" id="{13694E56-2DDF-DF61-3320-155948735867}"/>
              </a:ext>
            </a:extLst>
          </p:cNvPr>
          <p:cNvSpPr/>
          <p:nvPr/>
        </p:nvSpPr>
        <p:spPr>
          <a:xfrm>
            <a:off x="6606073" y="2351314"/>
            <a:ext cx="765111" cy="5878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8</a:t>
            </a:r>
          </a:p>
        </p:txBody>
      </p:sp>
      <p:sp>
        <p:nvSpPr>
          <p:cNvPr id="4" name="Retângulo 3">
            <a:extLst>
              <a:ext uri="{FF2B5EF4-FFF2-40B4-BE49-F238E27FC236}">
                <a16:creationId xmlns:a16="http://schemas.microsoft.com/office/drawing/2014/main" id="{87DB27ED-C166-12AC-DCE3-1E98A2A1C62B}"/>
              </a:ext>
            </a:extLst>
          </p:cNvPr>
          <p:cNvSpPr/>
          <p:nvPr/>
        </p:nvSpPr>
        <p:spPr>
          <a:xfrm>
            <a:off x="7675984" y="2351314"/>
            <a:ext cx="765111" cy="5878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12</a:t>
            </a:r>
          </a:p>
        </p:txBody>
      </p:sp>
      <p:sp>
        <p:nvSpPr>
          <p:cNvPr id="8" name="Retângulo 7">
            <a:extLst>
              <a:ext uri="{FF2B5EF4-FFF2-40B4-BE49-F238E27FC236}">
                <a16:creationId xmlns:a16="http://schemas.microsoft.com/office/drawing/2014/main" id="{454EC0EA-DA1A-B388-BB10-F4BB2E1EC46D}"/>
              </a:ext>
            </a:extLst>
          </p:cNvPr>
          <p:cNvSpPr/>
          <p:nvPr/>
        </p:nvSpPr>
        <p:spPr>
          <a:xfrm>
            <a:off x="8745895" y="2351313"/>
            <a:ext cx="765111" cy="58782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20</a:t>
            </a:r>
          </a:p>
        </p:txBody>
      </p:sp>
      <p:sp>
        <p:nvSpPr>
          <p:cNvPr id="9" name="CaixaDeTexto 8">
            <a:extLst>
              <a:ext uri="{FF2B5EF4-FFF2-40B4-BE49-F238E27FC236}">
                <a16:creationId xmlns:a16="http://schemas.microsoft.com/office/drawing/2014/main" id="{62E20224-5844-08A1-A9C0-15AE18D3FA08}"/>
              </a:ext>
            </a:extLst>
          </p:cNvPr>
          <p:cNvSpPr txBox="1"/>
          <p:nvPr/>
        </p:nvSpPr>
        <p:spPr>
          <a:xfrm>
            <a:off x="6549309" y="1970448"/>
            <a:ext cx="308098" cy="369332"/>
          </a:xfrm>
          <a:prstGeom prst="rect">
            <a:avLst/>
          </a:prstGeom>
          <a:noFill/>
        </p:spPr>
        <p:txBody>
          <a:bodyPr wrap="none" rtlCol="0">
            <a:spAutoFit/>
          </a:bodyPr>
          <a:lstStyle/>
          <a:p>
            <a:r>
              <a:rPr lang="pt-BR" dirty="0"/>
              <a:t>a</a:t>
            </a:r>
          </a:p>
        </p:txBody>
      </p:sp>
      <p:sp>
        <p:nvSpPr>
          <p:cNvPr id="10" name="CaixaDeTexto 9">
            <a:extLst>
              <a:ext uri="{FF2B5EF4-FFF2-40B4-BE49-F238E27FC236}">
                <a16:creationId xmlns:a16="http://schemas.microsoft.com/office/drawing/2014/main" id="{722FE8A3-E22A-1886-0826-5A0885164FC7}"/>
              </a:ext>
            </a:extLst>
          </p:cNvPr>
          <p:cNvSpPr txBox="1"/>
          <p:nvPr/>
        </p:nvSpPr>
        <p:spPr>
          <a:xfrm>
            <a:off x="7624166" y="1970448"/>
            <a:ext cx="332142" cy="369332"/>
          </a:xfrm>
          <a:prstGeom prst="rect">
            <a:avLst/>
          </a:prstGeom>
          <a:noFill/>
        </p:spPr>
        <p:txBody>
          <a:bodyPr wrap="none" rtlCol="0">
            <a:spAutoFit/>
          </a:bodyPr>
          <a:lstStyle/>
          <a:p>
            <a:r>
              <a:rPr lang="pt-BR" dirty="0"/>
              <a:t>b</a:t>
            </a:r>
          </a:p>
        </p:txBody>
      </p:sp>
      <p:sp>
        <p:nvSpPr>
          <p:cNvPr id="11" name="CaixaDeTexto 10">
            <a:extLst>
              <a:ext uri="{FF2B5EF4-FFF2-40B4-BE49-F238E27FC236}">
                <a16:creationId xmlns:a16="http://schemas.microsoft.com/office/drawing/2014/main" id="{AEC9144F-B0BA-7AE5-D34E-AF4B9376DE92}"/>
              </a:ext>
            </a:extLst>
          </p:cNvPr>
          <p:cNvSpPr txBox="1"/>
          <p:nvPr/>
        </p:nvSpPr>
        <p:spPr>
          <a:xfrm>
            <a:off x="8693021" y="1970448"/>
            <a:ext cx="300082" cy="369332"/>
          </a:xfrm>
          <a:prstGeom prst="rect">
            <a:avLst/>
          </a:prstGeom>
          <a:noFill/>
        </p:spPr>
        <p:txBody>
          <a:bodyPr wrap="none" rtlCol="0">
            <a:spAutoFit/>
          </a:bodyPr>
          <a:lstStyle/>
          <a:p>
            <a:r>
              <a:rPr lang="pt-BR" dirty="0"/>
              <a:t>c</a:t>
            </a:r>
          </a:p>
        </p:txBody>
      </p:sp>
      <p:sp>
        <p:nvSpPr>
          <p:cNvPr id="12" name="Retângulo 11">
            <a:extLst>
              <a:ext uri="{FF2B5EF4-FFF2-40B4-BE49-F238E27FC236}">
                <a16:creationId xmlns:a16="http://schemas.microsoft.com/office/drawing/2014/main" id="{2CF34D46-ABD7-5F80-5971-9EDB4B6BB0A5}"/>
              </a:ext>
            </a:extLst>
          </p:cNvPr>
          <p:cNvSpPr/>
          <p:nvPr/>
        </p:nvSpPr>
        <p:spPr>
          <a:xfrm>
            <a:off x="7154659" y="3575242"/>
            <a:ext cx="765111" cy="58782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71B45EC7-AB0D-5572-2B9C-1B8AC859C868}"/>
              </a:ext>
            </a:extLst>
          </p:cNvPr>
          <p:cNvSpPr/>
          <p:nvPr/>
        </p:nvSpPr>
        <p:spPr>
          <a:xfrm>
            <a:off x="8416214" y="3558298"/>
            <a:ext cx="765111" cy="5878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3E0F116B-C0AF-810D-0F42-06FFF951CBAA}"/>
              </a:ext>
            </a:extLst>
          </p:cNvPr>
          <p:cNvSpPr txBox="1"/>
          <p:nvPr/>
        </p:nvSpPr>
        <p:spPr>
          <a:xfrm>
            <a:off x="7073878" y="3188966"/>
            <a:ext cx="330540" cy="369332"/>
          </a:xfrm>
          <a:prstGeom prst="rect">
            <a:avLst/>
          </a:prstGeom>
          <a:noFill/>
        </p:spPr>
        <p:txBody>
          <a:bodyPr wrap="none" rtlCol="0">
            <a:spAutoFit/>
          </a:bodyPr>
          <a:lstStyle/>
          <a:p>
            <a:r>
              <a:rPr lang="pt-BR" dirty="0"/>
              <a:t>p</a:t>
            </a:r>
          </a:p>
        </p:txBody>
      </p:sp>
      <p:sp>
        <p:nvSpPr>
          <p:cNvPr id="15" name="CaixaDeTexto 14">
            <a:extLst>
              <a:ext uri="{FF2B5EF4-FFF2-40B4-BE49-F238E27FC236}">
                <a16:creationId xmlns:a16="http://schemas.microsoft.com/office/drawing/2014/main" id="{77B255DA-F6B3-F517-3585-6947F4C6428D}"/>
              </a:ext>
            </a:extLst>
          </p:cNvPr>
          <p:cNvSpPr txBox="1"/>
          <p:nvPr/>
        </p:nvSpPr>
        <p:spPr>
          <a:xfrm>
            <a:off x="8384923" y="3188966"/>
            <a:ext cx="330540" cy="369332"/>
          </a:xfrm>
          <a:prstGeom prst="rect">
            <a:avLst/>
          </a:prstGeom>
          <a:noFill/>
        </p:spPr>
        <p:txBody>
          <a:bodyPr wrap="none" rtlCol="0">
            <a:spAutoFit/>
          </a:bodyPr>
          <a:lstStyle/>
          <a:p>
            <a:r>
              <a:rPr lang="pt-BR" dirty="0"/>
              <a:t>q</a:t>
            </a:r>
          </a:p>
        </p:txBody>
      </p:sp>
      <p:cxnSp>
        <p:nvCxnSpPr>
          <p:cNvPr id="17" name="Conector de Seta Reta 16">
            <a:extLst>
              <a:ext uri="{FF2B5EF4-FFF2-40B4-BE49-F238E27FC236}">
                <a16:creationId xmlns:a16="http://schemas.microsoft.com/office/drawing/2014/main" id="{CF1B8158-B8B2-CD13-59B4-B31B541E3070}"/>
              </a:ext>
            </a:extLst>
          </p:cNvPr>
          <p:cNvCxnSpPr>
            <a:cxnSpLocks/>
            <a:stCxn id="14" idx="3"/>
          </p:cNvCxnSpPr>
          <p:nvPr/>
        </p:nvCxnSpPr>
        <p:spPr>
          <a:xfrm flipH="1" flipV="1">
            <a:off x="7154659" y="2939142"/>
            <a:ext cx="249759" cy="43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52708902-15AE-3F4C-5A53-757E3C2D275A}"/>
              </a:ext>
            </a:extLst>
          </p:cNvPr>
          <p:cNvCxnSpPr>
            <a:cxnSpLocks/>
            <a:endCxn id="4" idx="2"/>
          </p:cNvCxnSpPr>
          <p:nvPr/>
        </p:nvCxnSpPr>
        <p:spPr>
          <a:xfrm flipH="1" flipV="1">
            <a:off x="8058540" y="2939143"/>
            <a:ext cx="382555" cy="48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691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pt-BR" dirty="0"/>
              <a:t>Alocação de memória</a:t>
            </a:r>
          </a:p>
        </p:txBody>
      </p:sp>
      <p:sp>
        <p:nvSpPr>
          <p:cNvPr id="6" name="Espaço Reservado para o Número do Slide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pt-BR" smtClean="0"/>
              <a:pPr lvl="0" rtl="0"/>
              <a:t>43</a:t>
            </a:fld>
            <a:endParaRPr lang="pt-BR"/>
          </a:p>
        </p:txBody>
      </p:sp>
    </p:spTree>
    <p:extLst>
      <p:ext uri="{BB962C8B-B14F-4D97-AF65-F5344CB8AC3E}">
        <p14:creationId xmlns:p14="http://schemas.microsoft.com/office/powerpoint/2010/main" val="962258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1D4B9-2FF0-C28F-F7A3-0D2FB1773FB3}"/>
              </a:ext>
            </a:extLst>
          </p:cNvPr>
          <p:cNvSpPr>
            <a:spLocks noGrp="1"/>
          </p:cNvSpPr>
          <p:nvPr>
            <p:ph type="title"/>
          </p:nvPr>
        </p:nvSpPr>
        <p:spPr/>
        <p:txBody>
          <a:bodyPr/>
          <a:lstStyle/>
          <a:p>
            <a:r>
              <a:rPr lang="pt-BR" dirty="0"/>
              <a:t>O que é alocação estática?</a:t>
            </a:r>
          </a:p>
        </p:txBody>
      </p:sp>
      <p:sp>
        <p:nvSpPr>
          <p:cNvPr id="5" name="Espaço Reservado para Número de Slide 4">
            <a:extLst>
              <a:ext uri="{FF2B5EF4-FFF2-40B4-BE49-F238E27FC236}">
                <a16:creationId xmlns:a16="http://schemas.microsoft.com/office/drawing/2014/main" id="{B0EDB05B-8BEC-962B-8166-CE0EED515FC0}"/>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44</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E94E7762-0D9E-CE0A-89FD-A59228A1675B}"/>
              </a:ext>
            </a:extLst>
          </p:cNvPr>
          <p:cNvSpPr>
            <a:spLocks noGrp="1"/>
          </p:cNvSpPr>
          <p:nvPr>
            <p:ph idx="1"/>
          </p:nvPr>
        </p:nvSpPr>
        <p:spPr>
          <a:xfrm>
            <a:off x="838200" y="1911096"/>
            <a:ext cx="10515600" cy="2073075"/>
          </a:xfrm>
        </p:spPr>
        <p:txBody>
          <a:bodyPr/>
          <a:lstStyle/>
          <a:p>
            <a:pPr marL="0" indent="0" algn="just" rtl="0">
              <a:buNone/>
            </a:pPr>
            <a:r>
              <a:rPr lang="pt-BR" b="0" i="0" dirty="0">
                <a:solidFill>
                  <a:srgbClr val="1D2125"/>
                </a:solidFill>
                <a:effectLst/>
                <a:latin typeface="Poppins" panose="00000500000000000000" pitchFamily="2" charset="0"/>
              </a:rPr>
              <a:t>Para efeitos didáticos, vamos utilizar um exemplo simples de alocação </a:t>
            </a:r>
            <a:r>
              <a:rPr lang="pt-BR" i="0" dirty="0">
                <a:ln w="0"/>
                <a:effectLst>
                  <a:outerShdw blurRad="38100" dist="19050" dir="2700000" algn="tl" rotWithShape="0">
                    <a:schemeClr val="dk1">
                      <a:alpha val="40000"/>
                    </a:schemeClr>
                  </a:outerShdw>
                </a:effectLst>
                <a:latin typeface="Poppins" panose="00000500000000000000" pitchFamily="2" charset="0"/>
              </a:rPr>
              <a:t>estática</a:t>
            </a:r>
            <a:r>
              <a:rPr lang="pt-BR" b="0" i="0" dirty="0">
                <a:solidFill>
                  <a:srgbClr val="1D2125"/>
                </a:solidFill>
                <a:effectLst/>
                <a:latin typeface="Poppins" panose="00000500000000000000" pitchFamily="2" charset="0"/>
              </a:rPr>
              <a:t>. Vamos fazer a alocação de um vetor de inteiros de 10 posições:</a:t>
            </a:r>
          </a:p>
          <a:p>
            <a:pPr marL="0" indent="0" algn="just" rtl="0">
              <a:buNone/>
            </a:pPr>
            <a:r>
              <a:rPr lang="pt-BR" b="0" i="0" dirty="0">
                <a:solidFill>
                  <a:srgbClr val="1D2125"/>
                </a:solidFill>
                <a:effectLst/>
                <a:latin typeface="Poppins" panose="00000500000000000000" pitchFamily="2" charset="0"/>
              </a:rPr>
              <a:t>         </a:t>
            </a:r>
            <a:r>
              <a:rPr lang="pt-BR" b="0" i="0" dirty="0" err="1">
                <a:solidFill>
                  <a:srgbClr val="003DF5"/>
                </a:solidFill>
                <a:effectLst/>
                <a:latin typeface="Poppins" panose="00000500000000000000" pitchFamily="2" charset="0"/>
              </a:rPr>
              <a:t>int</a:t>
            </a:r>
            <a:r>
              <a:rPr lang="pt-BR" b="0" i="0" dirty="0">
                <a:solidFill>
                  <a:srgbClr val="003DF5"/>
                </a:solidFill>
                <a:effectLst/>
                <a:latin typeface="Poppins" panose="00000500000000000000" pitchFamily="2" charset="0"/>
              </a:rPr>
              <a:t> v[10]; </a:t>
            </a:r>
            <a:endParaRPr lang="pt-BR" b="0" i="0" dirty="0">
              <a:solidFill>
                <a:srgbClr val="1D2125"/>
              </a:solidFill>
              <a:effectLst/>
              <a:latin typeface="Poppins" panose="00000500000000000000" pitchFamily="2" charset="0"/>
            </a:endParaRPr>
          </a:p>
          <a:p>
            <a:pPr marL="0" indent="0" algn="just">
              <a:buNone/>
            </a:pPr>
            <a:endParaRPr lang="pt-BR" dirty="0"/>
          </a:p>
        </p:txBody>
      </p:sp>
      <p:sp>
        <p:nvSpPr>
          <p:cNvPr id="7" name="Retângulo 6">
            <a:extLst>
              <a:ext uri="{FF2B5EF4-FFF2-40B4-BE49-F238E27FC236}">
                <a16:creationId xmlns:a16="http://schemas.microsoft.com/office/drawing/2014/main" id="{8977F3FE-1B4B-9CEE-D713-24A7758EDE76}"/>
              </a:ext>
            </a:extLst>
          </p:cNvPr>
          <p:cNvSpPr/>
          <p:nvPr/>
        </p:nvSpPr>
        <p:spPr>
          <a:xfrm>
            <a:off x="3640481" y="3186404"/>
            <a:ext cx="690465" cy="4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25F6B6C8-5A3B-4795-A407-13433CBB13BF}"/>
              </a:ext>
            </a:extLst>
          </p:cNvPr>
          <p:cNvSpPr/>
          <p:nvPr/>
        </p:nvSpPr>
        <p:spPr>
          <a:xfrm>
            <a:off x="4418032" y="3186404"/>
            <a:ext cx="690465" cy="4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ADE46521-8CE9-F4A2-2B97-91D27670F8C5}"/>
              </a:ext>
            </a:extLst>
          </p:cNvPr>
          <p:cNvSpPr/>
          <p:nvPr/>
        </p:nvSpPr>
        <p:spPr>
          <a:xfrm>
            <a:off x="5195583" y="3186404"/>
            <a:ext cx="690465" cy="4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F2E9012D-2756-D1C2-4C97-4BE329D28440}"/>
              </a:ext>
            </a:extLst>
          </p:cNvPr>
          <p:cNvSpPr/>
          <p:nvPr/>
        </p:nvSpPr>
        <p:spPr>
          <a:xfrm>
            <a:off x="5973134" y="3186404"/>
            <a:ext cx="690465" cy="4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DC8B6BAF-F6B4-BB81-07B9-D34F69D7539E}"/>
              </a:ext>
            </a:extLst>
          </p:cNvPr>
          <p:cNvSpPr/>
          <p:nvPr/>
        </p:nvSpPr>
        <p:spPr>
          <a:xfrm>
            <a:off x="6750685" y="3186404"/>
            <a:ext cx="690465" cy="4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070352FC-A7D6-617F-260A-462C3B46BF18}"/>
              </a:ext>
            </a:extLst>
          </p:cNvPr>
          <p:cNvSpPr/>
          <p:nvPr/>
        </p:nvSpPr>
        <p:spPr>
          <a:xfrm>
            <a:off x="7528236" y="3186404"/>
            <a:ext cx="690465" cy="4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E58A90D3-4CEC-59C5-681E-7A7A6FEE13E3}"/>
              </a:ext>
            </a:extLst>
          </p:cNvPr>
          <p:cNvSpPr/>
          <p:nvPr/>
        </p:nvSpPr>
        <p:spPr>
          <a:xfrm>
            <a:off x="8299566" y="3186404"/>
            <a:ext cx="690465" cy="4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F8A1AAD4-BB5B-D25E-3897-11452B91F7F8}"/>
              </a:ext>
            </a:extLst>
          </p:cNvPr>
          <p:cNvSpPr/>
          <p:nvPr/>
        </p:nvSpPr>
        <p:spPr>
          <a:xfrm>
            <a:off x="9070896" y="3186404"/>
            <a:ext cx="690465" cy="4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AB05D9D1-F795-0EE2-4B12-71CA1ED65B4D}"/>
              </a:ext>
            </a:extLst>
          </p:cNvPr>
          <p:cNvSpPr/>
          <p:nvPr/>
        </p:nvSpPr>
        <p:spPr>
          <a:xfrm>
            <a:off x="9839117" y="3186404"/>
            <a:ext cx="690465" cy="4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C8628C9D-5434-FD13-B511-85CAABB57FEA}"/>
              </a:ext>
            </a:extLst>
          </p:cNvPr>
          <p:cNvSpPr/>
          <p:nvPr/>
        </p:nvSpPr>
        <p:spPr>
          <a:xfrm>
            <a:off x="10607338" y="3186404"/>
            <a:ext cx="690465" cy="485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4C7B52EE-99CD-7673-272E-0AC5B5541F23}"/>
              </a:ext>
            </a:extLst>
          </p:cNvPr>
          <p:cNvSpPr/>
          <p:nvPr/>
        </p:nvSpPr>
        <p:spPr>
          <a:xfrm>
            <a:off x="7697755" y="4469363"/>
            <a:ext cx="3656045" cy="1810139"/>
          </a:xfrm>
          <a:prstGeom prst="rect">
            <a:avLst/>
          </a:prstGeom>
          <a:pattFill prst="lt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17">
            <a:extLst>
              <a:ext uri="{FF2B5EF4-FFF2-40B4-BE49-F238E27FC236}">
                <a16:creationId xmlns:a16="http://schemas.microsoft.com/office/drawing/2014/main" id="{D2189338-B70F-60C2-8E17-1C681AB2AA4A}"/>
              </a:ext>
            </a:extLst>
          </p:cNvPr>
          <p:cNvSpPr/>
          <p:nvPr/>
        </p:nvSpPr>
        <p:spPr>
          <a:xfrm>
            <a:off x="8416212" y="4879910"/>
            <a:ext cx="830425" cy="379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0" name="Conector reto 19">
            <a:extLst>
              <a:ext uri="{FF2B5EF4-FFF2-40B4-BE49-F238E27FC236}">
                <a16:creationId xmlns:a16="http://schemas.microsoft.com/office/drawing/2014/main" id="{8C55169B-38A1-DBF0-CBA2-73C077D61E52}"/>
              </a:ext>
            </a:extLst>
          </p:cNvPr>
          <p:cNvCxnSpPr/>
          <p:nvPr/>
        </p:nvCxnSpPr>
        <p:spPr>
          <a:xfrm flipH="1" flipV="1">
            <a:off x="3640481" y="3825551"/>
            <a:ext cx="4775731" cy="136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5CBF6771-F15A-607D-E278-69640BB2406D}"/>
              </a:ext>
            </a:extLst>
          </p:cNvPr>
          <p:cNvCxnSpPr/>
          <p:nvPr/>
        </p:nvCxnSpPr>
        <p:spPr>
          <a:xfrm flipH="1" flipV="1">
            <a:off x="4330946" y="3671596"/>
            <a:ext cx="4085266" cy="12083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DCB12C7A-3101-F18E-3772-B1BFB374CB80}"/>
              </a:ext>
            </a:extLst>
          </p:cNvPr>
          <p:cNvSpPr txBox="1"/>
          <p:nvPr/>
        </p:nvSpPr>
        <p:spPr>
          <a:xfrm>
            <a:off x="1632857" y="4637314"/>
            <a:ext cx="4600940" cy="1477328"/>
          </a:xfrm>
          <a:prstGeom prst="rect">
            <a:avLst/>
          </a:prstGeom>
          <a:noFill/>
        </p:spPr>
        <p:txBody>
          <a:bodyPr wrap="none" rtlCol="0">
            <a:spAutoFit/>
          </a:bodyPr>
          <a:lstStyle/>
          <a:p>
            <a:pPr marL="285750" indent="-285750">
              <a:buFont typeface="Arial" panose="020B0604020202020204" pitchFamily="34" charset="0"/>
              <a:buChar char="•"/>
            </a:pPr>
            <a:r>
              <a:rPr lang="pt-BR" dirty="0"/>
              <a:t>tipo inteiro;</a:t>
            </a:r>
          </a:p>
          <a:p>
            <a:pPr marL="285750" indent="-285750">
              <a:buFont typeface="Arial" panose="020B0604020202020204" pitchFamily="34" charset="0"/>
              <a:buChar char="•"/>
            </a:pPr>
            <a:r>
              <a:rPr lang="pt-BR" dirty="0"/>
              <a:t>espaço contínuo;</a:t>
            </a:r>
          </a:p>
          <a:p>
            <a:pPr marL="285750" indent="-285750">
              <a:buFont typeface="Arial" panose="020B0604020202020204" pitchFamily="34" charset="0"/>
              <a:buChar char="•"/>
            </a:pPr>
            <a:r>
              <a:rPr lang="pt-BR" dirty="0"/>
              <a:t>todos têm o mesmo tamanho (4 bytes);</a:t>
            </a:r>
          </a:p>
          <a:p>
            <a:r>
              <a:rPr lang="pt-BR" dirty="0"/>
              <a:t>     (10 x 4 = 40 bytes)</a:t>
            </a:r>
          </a:p>
          <a:p>
            <a:pPr marL="285750" indent="-285750">
              <a:buFont typeface="Arial" panose="020B0604020202020204" pitchFamily="34" charset="0"/>
              <a:buChar char="•"/>
            </a:pPr>
            <a:r>
              <a:rPr lang="pt-BR" dirty="0"/>
              <a:t>alocado antes do programa começar</a:t>
            </a:r>
          </a:p>
        </p:txBody>
      </p:sp>
    </p:spTree>
    <p:extLst>
      <p:ext uri="{BB962C8B-B14F-4D97-AF65-F5344CB8AC3E}">
        <p14:creationId xmlns:p14="http://schemas.microsoft.com/office/powerpoint/2010/main" val="4017121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1D4B9-2FF0-C28F-F7A3-0D2FB1773FB3}"/>
              </a:ext>
            </a:extLst>
          </p:cNvPr>
          <p:cNvSpPr>
            <a:spLocks noGrp="1"/>
          </p:cNvSpPr>
          <p:nvPr>
            <p:ph type="title"/>
          </p:nvPr>
        </p:nvSpPr>
        <p:spPr/>
        <p:txBody>
          <a:bodyPr/>
          <a:lstStyle/>
          <a:p>
            <a:r>
              <a:rPr lang="pt-BR" dirty="0"/>
              <a:t>O que é alocação dinâmica?</a:t>
            </a:r>
          </a:p>
        </p:txBody>
      </p:sp>
      <p:sp>
        <p:nvSpPr>
          <p:cNvPr id="5" name="Espaço Reservado para Número de Slide 4">
            <a:extLst>
              <a:ext uri="{FF2B5EF4-FFF2-40B4-BE49-F238E27FC236}">
                <a16:creationId xmlns:a16="http://schemas.microsoft.com/office/drawing/2014/main" id="{B0EDB05B-8BEC-962B-8166-CE0EED515FC0}"/>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45</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E94E7762-0D9E-CE0A-89FD-A59228A1675B}"/>
              </a:ext>
            </a:extLst>
          </p:cNvPr>
          <p:cNvSpPr>
            <a:spLocks noGrp="1"/>
          </p:cNvSpPr>
          <p:nvPr>
            <p:ph idx="1"/>
          </p:nvPr>
        </p:nvSpPr>
        <p:spPr>
          <a:xfrm>
            <a:off x="838200" y="1911096"/>
            <a:ext cx="10515600" cy="2073075"/>
          </a:xfrm>
        </p:spPr>
        <p:txBody>
          <a:bodyPr/>
          <a:lstStyle/>
          <a:p>
            <a:pPr marL="0" indent="0" algn="just" rtl="0">
              <a:buNone/>
            </a:pPr>
            <a:r>
              <a:rPr lang="pt-BR" b="0" i="0" dirty="0">
                <a:solidFill>
                  <a:srgbClr val="1D2125"/>
                </a:solidFill>
                <a:effectLst/>
                <a:latin typeface="Poppins" panose="00000500000000000000" pitchFamily="2" charset="0"/>
              </a:rPr>
              <a:t>Agora vamos ver como seria a mesma alocação, mas feita de forma dinâmica:</a:t>
            </a:r>
          </a:p>
          <a:p>
            <a:pPr marL="0" indent="0" algn="just" rtl="0">
              <a:buNone/>
            </a:pPr>
            <a:r>
              <a:rPr lang="pt-BR" dirty="0">
                <a:solidFill>
                  <a:srgbClr val="1D2125"/>
                </a:solidFill>
                <a:latin typeface="Poppins" panose="00000500000000000000" pitchFamily="2" charset="0"/>
              </a:rPr>
              <a:t>         </a:t>
            </a:r>
            <a:r>
              <a:rPr lang="pt-BR" dirty="0" err="1">
                <a:solidFill>
                  <a:srgbClr val="1D2125"/>
                </a:solidFill>
                <a:latin typeface="Poppins" panose="00000500000000000000" pitchFamily="2" charset="0"/>
              </a:rPr>
              <a:t>int</a:t>
            </a:r>
            <a:r>
              <a:rPr lang="pt-BR" dirty="0">
                <a:solidFill>
                  <a:srgbClr val="1D2125"/>
                </a:solidFill>
                <a:latin typeface="Poppins" panose="00000500000000000000" pitchFamily="2" charset="0"/>
              </a:rPr>
              <a:t> *p;</a:t>
            </a:r>
            <a:endParaRPr lang="pt-BR" b="0" i="0" dirty="0">
              <a:solidFill>
                <a:srgbClr val="1D2125"/>
              </a:solidFill>
              <a:effectLst/>
              <a:latin typeface="Poppins" panose="00000500000000000000" pitchFamily="2" charset="0"/>
            </a:endParaRPr>
          </a:p>
          <a:p>
            <a:pPr marL="0" indent="0" algn="just" rtl="0">
              <a:buNone/>
            </a:pPr>
            <a:r>
              <a:rPr lang="pt-BR" b="0" i="0" dirty="0">
                <a:solidFill>
                  <a:srgbClr val="1D2125"/>
                </a:solidFill>
                <a:effectLst/>
                <a:latin typeface="Poppins" panose="00000500000000000000" pitchFamily="2" charset="0"/>
              </a:rPr>
              <a:t>         </a:t>
            </a:r>
            <a:r>
              <a:rPr lang="pt-BR" dirty="0">
                <a:solidFill>
                  <a:srgbClr val="003DF5"/>
                </a:solidFill>
                <a:latin typeface="Poppins" panose="00000500000000000000" pitchFamily="2" charset="0"/>
              </a:rPr>
              <a:t>p = </a:t>
            </a:r>
            <a:r>
              <a:rPr lang="pt-BR" b="0" i="0" dirty="0">
                <a:solidFill>
                  <a:srgbClr val="003DF5"/>
                </a:solidFill>
                <a:effectLst/>
                <a:latin typeface="Poppins" panose="00000500000000000000" pitchFamily="2" charset="0"/>
              </a:rPr>
              <a:t> </a:t>
            </a:r>
            <a:r>
              <a:rPr lang="pt-BR" b="0" i="0" dirty="0" err="1">
                <a:solidFill>
                  <a:srgbClr val="003DF5"/>
                </a:solidFill>
                <a:effectLst/>
                <a:latin typeface="Poppins" panose="00000500000000000000" pitchFamily="2" charset="0"/>
              </a:rPr>
              <a:t>malloc</a:t>
            </a:r>
            <a:r>
              <a:rPr lang="pt-BR" b="0" i="0" dirty="0">
                <a:solidFill>
                  <a:srgbClr val="003DF5"/>
                </a:solidFill>
                <a:effectLst/>
                <a:latin typeface="Poppins" panose="00000500000000000000" pitchFamily="2" charset="0"/>
              </a:rPr>
              <a:t>(10*</a:t>
            </a:r>
            <a:r>
              <a:rPr lang="pt-BR" b="0" i="0" dirty="0" err="1">
                <a:solidFill>
                  <a:srgbClr val="003DF5"/>
                </a:solidFill>
                <a:effectLst/>
                <a:latin typeface="Poppins" panose="00000500000000000000" pitchFamily="2" charset="0"/>
              </a:rPr>
              <a:t>sizeof</a:t>
            </a:r>
            <a:r>
              <a:rPr lang="pt-BR" b="0" i="0" dirty="0">
                <a:solidFill>
                  <a:srgbClr val="003DF5"/>
                </a:solidFill>
                <a:effectLst/>
                <a:latin typeface="Poppins" panose="00000500000000000000" pitchFamily="2" charset="0"/>
              </a:rPr>
              <a:t>(</a:t>
            </a:r>
            <a:r>
              <a:rPr lang="pt-BR" b="0" i="0" dirty="0" err="1">
                <a:solidFill>
                  <a:srgbClr val="003DF5"/>
                </a:solidFill>
                <a:effectLst/>
                <a:latin typeface="Poppins" panose="00000500000000000000" pitchFamily="2" charset="0"/>
              </a:rPr>
              <a:t>int</a:t>
            </a:r>
            <a:r>
              <a:rPr lang="pt-BR" b="0" i="0" dirty="0">
                <a:solidFill>
                  <a:srgbClr val="003DF5"/>
                </a:solidFill>
                <a:effectLst/>
                <a:latin typeface="Poppins" panose="00000500000000000000" pitchFamily="2" charset="0"/>
              </a:rPr>
              <a:t>));</a:t>
            </a:r>
            <a:endParaRPr lang="pt-BR" b="0" i="0" dirty="0">
              <a:solidFill>
                <a:srgbClr val="1D2125"/>
              </a:solidFill>
              <a:effectLst/>
              <a:latin typeface="Poppins" panose="00000500000000000000" pitchFamily="2" charset="0"/>
            </a:endParaRPr>
          </a:p>
          <a:p>
            <a:pPr marL="0" indent="0" algn="just">
              <a:buNone/>
            </a:pPr>
            <a:endParaRPr lang="pt-BR" dirty="0"/>
          </a:p>
        </p:txBody>
      </p:sp>
      <p:sp>
        <p:nvSpPr>
          <p:cNvPr id="17" name="Retângulo 16">
            <a:extLst>
              <a:ext uri="{FF2B5EF4-FFF2-40B4-BE49-F238E27FC236}">
                <a16:creationId xmlns:a16="http://schemas.microsoft.com/office/drawing/2014/main" id="{4C7B52EE-99CD-7673-272E-0AC5B5541F23}"/>
              </a:ext>
            </a:extLst>
          </p:cNvPr>
          <p:cNvSpPr/>
          <p:nvPr/>
        </p:nvSpPr>
        <p:spPr>
          <a:xfrm>
            <a:off x="7697755" y="4469363"/>
            <a:ext cx="3656045" cy="1810139"/>
          </a:xfrm>
          <a:prstGeom prst="rect">
            <a:avLst/>
          </a:prstGeom>
          <a:pattFill prst="lt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17">
            <a:extLst>
              <a:ext uri="{FF2B5EF4-FFF2-40B4-BE49-F238E27FC236}">
                <a16:creationId xmlns:a16="http://schemas.microsoft.com/office/drawing/2014/main" id="{D2189338-B70F-60C2-8E17-1C681AB2AA4A}"/>
              </a:ext>
            </a:extLst>
          </p:cNvPr>
          <p:cNvSpPr/>
          <p:nvPr/>
        </p:nvSpPr>
        <p:spPr>
          <a:xfrm>
            <a:off x="8416212" y="4879910"/>
            <a:ext cx="830425" cy="379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a:extLst>
              <a:ext uri="{FF2B5EF4-FFF2-40B4-BE49-F238E27FC236}">
                <a16:creationId xmlns:a16="http://schemas.microsoft.com/office/drawing/2014/main" id="{DCB12C7A-3101-F18E-3772-B1BFB374CB80}"/>
              </a:ext>
            </a:extLst>
          </p:cNvPr>
          <p:cNvSpPr txBox="1"/>
          <p:nvPr/>
        </p:nvSpPr>
        <p:spPr>
          <a:xfrm>
            <a:off x="1632857" y="4637314"/>
            <a:ext cx="4600940" cy="1477328"/>
          </a:xfrm>
          <a:prstGeom prst="rect">
            <a:avLst/>
          </a:prstGeom>
          <a:noFill/>
        </p:spPr>
        <p:txBody>
          <a:bodyPr wrap="none" rtlCol="0">
            <a:spAutoFit/>
          </a:bodyPr>
          <a:lstStyle/>
          <a:p>
            <a:pPr marL="285750" indent="-285750">
              <a:buFont typeface="Arial" panose="020B0604020202020204" pitchFamily="34" charset="0"/>
              <a:buChar char="•"/>
            </a:pPr>
            <a:r>
              <a:rPr lang="pt-BR" dirty="0"/>
              <a:t>tipo inteiro;</a:t>
            </a:r>
          </a:p>
          <a:p>
            <a:pPr marL="285750" indent="-285750">
              <a:buFont typeface="Arial" panose="020B0604020202020204" pitchFamily="34" charset="0"/>
              <a:buChar char="•"/>
            </a:pPr>
            <a:r>
              <a:rPr lang="pt-BR" dirty="0"/>
              <a:t>espaço contínuo;</a:t>
            </a:r>
          </a:p>
          <a:p>
            <a:pPr marL="285750" indent="-285750">
              <a:buFont typeface="Arial" panose="020B0604020202020204" pitchFamily="34" charset="0"/>
              <a:buChar char="•"/>
            </a:pPr>
            <a:r>
              <a:rPr lang="pt-BR" dirty="0"/>
              <a:t>todos têm o mesmo tamanho (4 bytes);</a:t>
            </a:r>
          </a:p>
          <a:p>
            <a:r>
              <a:rPr lang="pt-BR" dirty="0"/>
              <a:t>     (10 x 4 = 40 bytes)</a:t>
            </a:r>
          </a:p>
          <a:p>
            <a:pPr marL="285750" indent="-285750">
              <a:buFont typeface="Arial" panose="020B0604020202020204" pitchFamily="34" charset="0"/>
              <a:buChar char="•"/>
            </a:pPr>
            <a:r>
              <a:rPr lang="pt-BR" dirty="0"/>
              <a:t>alocado </a:t>
            </a:r>
            <a:r>
              <a:rPr lang="pt-BR" dirty="0">
                <a:ln w="0"/>
                <a:effectLst>
                  <a:outerShdw blurRad="38100" dist="19050" dir="2700000" algn="tl" rotWithShape="0">
                    <a:schemeClr val="dk1">
                      <a:alpha val="40000"/>
                    </a:schemeClr>
                  </a:outerShdw>
                </a:effectLst>
              </a:rPr>
              <a:t>depois</a:t>
            </a:r>
            <a:r>
              <a:rPr lang="pt-BR" dirty="0"/>
              <a:t> do programa começar</a:t>
            </a:r>
          </a:p>
        </p:txBody>
      </p:sp>
      <p:sp>
        <p:nvSpPr>
          <p:cNvPr id="3" name="CaixaDeTexto 2">
            <a:extLst>
              <a:ext uri="{FF2B5EF4-FFF2-40B4-BE49-F238E27FC236}">
                <a16:creationId xmlns:a16="http://schemas.microsoft.com/office/drawing/2014/main" id="{33112411-6D16-3530-33C9-5EB93966A449}"/>
              </a:ext>
            </a:extLst>
          </p:cNvPr>
          <p:cNvSpPr txBox="1"/>
          <p:nvPr/>
        </p:nvSpPr>
        <p:spPr>
          <a:xfrm>
            <a:off x="5151511" y="4034716"/>
            <a:ext cx="944489" cy="369332"/>
          </a:xfrm>
          <a:prstGeom prst="rect">
            <a:avLst/>
          </a:prstGeom>
          <a:noFill/>
        </p:spPr>
        <p:txBody>
          <a:bodyPr wrap="none" rtlCol="0">
            <a:spAutoFit/>
          </a:bodyPr>
          <a:lstStyle/>
          <a:p>
            <a:r>
              <a:rPr lang="pt-BR" dirty="0"/>
              <a:t>4 bytes</a:t>
            </a:r>
          </a:p>
        </p:txBody>
      </p:sp>
      <p:sp>
        <p:nvSpPr>
          <p:cNvPr id="4" name="CaixaDeTexto 3">
            <a:extLst>
              <a:ext uri="{FF2B5EF4-FFF2-40B4-BE49-F238E27FC236}">
                <a16:creationId xmlns:a16="http://schemas.microsoft.com/office/drawing/2014/main" id="{BD64356B-CCE7-FBBB-927E-5B7186FD3A2B}"/>
              </a:ext>
            </a:extLst>
          </p:cNvPr>
          <p:cNvSpPr txBox="1"/>
          <p:nvPr/>
        </p:nvSpPr>
        <p:spPr>
          <a:xfrm>
            <a:off x="3847740" y="2731924"/>
            <a:ext cx="3102131" cy="369332"/>
          </a:xfrm>
          <a:prstGeom prst="rect">
            <a:avLst/>
          </a:prstGeom>
          <a:noFill/>
        </p:spPr>
        <p:txBody>
          <a:bodyPr wrap="none" rtlCol="0">
            <a:spAutoFit/>
          </a:bodyPr>
          <a:lstStyle/>
          <a:p>
            <a:r>
              <a:rPr lang="pt-BR" dirty="0"/>
              <a:t>total de elementos do vetor</a:t>
            </a:r>
          </a:p>
        </p:txBody>
      </p:sp>
      <p:cxnSp>
        <p:nvCxnSpPr>
          <p:cNvPr id="21" name="Conector reto 20">
            <a:extLst>
              <a:ext uri="{FF2B5EF4-FFF2-40B4-BE49-F238E27FC236}">
                <a16:creationId xmlns:a16="http://schemas.microsoft.com/office/drawing/2014/main" id="{770D503F-21BD-FA6C-8CD1-D375B95DBBF5}"/>
              </a:ext>
            </a:extLst>
          </p:cNvPr>
          <p:cNvCxnSpPr/>
          <p:nvPr/>
        </p:nvCxnSpPr>
        <p:spPr>
          <a:xfrm flipH="1">
            <a:off x="4170784" y="3101256"/>
            <a:ext cx="102636" cy="21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87847334-E8DF-F492-AC40-3B0FB975E03F}"/>
              </a:ext>
            </a:extLst>
          </p:cNvPr>
          <p:cNvCxnSpPr/>
          <p:nvPr/>
        </p:nvCxnSpPr>
        <p:spPr>
          <a:xfrm>
            <a:off x="3933327" y="3101256"/>
            <a:ext cx="2924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DAA66C3A-E8FD-68DB-9B3C-7DDD4A96B5C1}"/>
              </a:ext>
            </a:extLst>
          </p:cNvPr>
          <p:cNvCxnSpPr/>
          <p:nvPr/>
        </p:nvCxnSpPr>
        <p:spPr>
          <a:xfrm>
            <a:off x="5151511" y="3797559"/>
            <a:ext cx="166938" cy="186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9A45443B-A1DF-0CB5-CD69-0F121A22E92F}"/>
              </a:ext>
            </a:extLst>
          </p:cNvPr>
          <p:cNvCxnSpPr/>
          <p:nvPr/>
        </p:nvCxnSpPr>
        <p:spPr>
          <a:xfrm>
            <a:off x="5151511" y="3991954"/>
            <a:ext cx="8610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840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1D4B9-2FF0-C28F-F7A3-0D2FB1773FB3}"/>
              </a:ext>
            </a:extLst>
          </p:cNvPr>
          <p:cNvSpPr>
            <a:spLocks noGrp="1"/>
          </p:cNvSpPr>
          <p:nvPr>
            <p:ph type="title"/>
          </p:nvPr>
        </p:nvSpPr>
        <p:spPr/>
        <p:txBody>
          <a:bodyPr/>
          <a:lstStyle/>
          <a:p>
            <a:r>
              <a:rPr lang="pt-BR" dirty="0"/>
              <a:t>O que é alocação dinâmica?</a:t>
            </a:r>
          </a:p>
        </p:txBody>
      </p:sp>
      <p:sp>
        <p:nvSpPr>
          <p:cNvPr id="5" name="Espaço Reservado para Número de Slide 4">
            <a:extLst>
              <a:ext uri="{FF2B5EF4-FFF2-40B4-BE49-F238E27FC236}">
                <a16:creationId xmlns:a16="http://schemas.microsoft.com/office/drawing/2014/main" id="{B0EDB05B-8BEC-962B-8166-CE0EED515FC0}"/>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46</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E94E7762-0D9E-CE0A-89FD-A59228A1675B}"/>
              </a:ext>
            </a:extLst>
          </p:cNvPr>
          <p:cNvSpPr>
            <a:spLocks noGrp="1"/>
          </p:cNvSpPr>
          <p:nvPr>
            <p:ph idx="1"/>
          </p:nvPr>
        </p:nvSpPr>
        <p:spPr>
          <a:xfrm>
            <a:off x="838200" y="1911096"/>
            <a:ext cx="10515600" cy="2073075"/>
          </a:xfrm>
        </p:spPr>
        <p:txBody>
          <a:bodyPr/>
          <a:lstStyle/>
          <a:p>
            <a:pPr marL="0" indent="0" algn="just" rtl="0">
              <a:buNone/>
            </a:pPr>
            <a:r>
              <a:rPr lang="pt-BR" b="0" i="0" dirty="0">
                <a:solidFill>
                  <a:srgbClr val="1D2125"/>
                </a:solidFill>
                <a:effectLst/>
                <a:latin typeface="Poppins" panose="00000500000000000000" pitchFamily="2" charset="0"/>
              </a:rPr>
              <a:t>Também podemos alocar espaço para um tipo definido por nós! Vamos aprender isso em breve.</a:t>
            </a:r>
          </a:p>
          <a:p>
            <a:pPr marL="0" indent="0" algn="just" rtl="0">
              <a:buNone/>
            </a:pPr>
            <a:r>
              <a:rPr lang="pt-BR" b="0" i="0" dirty="0">
                <a:solidFill>
                  <a:srgbClr val="1D2125"/>
                </a:solidFill>
                <a:effectLst/>
                <a:latin typeface="Poppins" panose="00000500000000000000" pitchFamily="2" charset="0"/>
              </a:rPr>
              <a:t>         data *d;</a:t>
            </a:r>
          </a:p>
          <a:p>
            <a:pPr marL="0" indent="0" algn="just" rtl="0">
              <a:buNone/>
            </a:pPr>
            <a:r>
              <a:rPr lang="pt-BR" dirty="0">
                <a:solidFill>
                  <a:srgbClr val="1D2125"/>
                </a:solidFill>
                <a:latin typeface="Poppins" panose="00000500000000000000" pitchFamily="2" charset="0"/>
              </a:rPr>
              <a:t>         d = </a:t>
            </a:r>
            <a:r>
              <a:rPr lang="pt-BR" dirty="0" err="1">
                <a:solidFill>
                  <a:srgbClr val="1D2125"/>
                </a:solidFill>
                <a:latin typeface="Poppins" panose="00000500000000000000" pitchFamily="2" charset="0"/>
              </a:rPr>
              <a:t>malloc</a:t>
            </a:r>
            <a:r>
              <a:rPr lang="pt-BR" dirty="0">
                <a:solidFill>
                  <a:srgbClr val="1D2125"/>
                </a:solidFill>
                <a:latin typeface="Poppins" panose="00000500000000000000" pitchFamily="2" charset="0"/>
              </a:rPr>
              <a:t>(30 * </a:t>
            </a:r>
            <a:r>
              <a:rPr lang="pt-BR" dirty="0" err="1">
                <a:solidFill>
                  <a:srgbClr val="1D2125"/>
                </a:solidFill>
                <a:latin typeface="Poppins" panose="00000500000000000000" pitchFamily="2" charset="0"/>
              </a:rPr>
              <a:t>sizeof</a:t>
            </a:r>
            <a:r>
              <a:rPr lang="pt-BR" dirty="0">
                <a:solidFill>
                  <a:srgbClr val="1D2125"/>
                </a:solidFill>
                <a:latin typeface="Poppins" panose="00000500000000000000" pitchFamily="2" charset="0"/>
              </a:rPr>
              <a:t>(data));</a:t>
            </a:r>
            <a:r>
              <a:rPr lang="pt-BR" b="0" i="0" dirty="0">
                <a:solidFill>
                  <a:srgbClr val="003DF5"/>
                </a:solidFill>
                <a:effectLst/>
                <a:latin typeface="Poppins" panose="00000500000000000000" pitchFamily="2" charset="0"/>
              </a:rPr>
              <a:t> </a:t>
            </a:r>
            <a:endParaRPr lang="pt-BR" b="0" i="0" dirty="0">
              <a:solidFill>
                <a:srgbClr val="1D2125"/>
              </a:solidFill>
              <a:effectLst/>
              <a:latin typeface="Poppins" panose="00000500000000000000" pitchFamily="2" charset="0"/>
            </a:endParaRPr>
          </a:p>
          <a:p>
            <a:pPr marL="0" indent="0" algn="just">
              <a:buNone/>
            </a:pPr>
            <a:endParaRPr lang="pt-BR" dirty="0"/>
          </a:p>
        </p:txBody>
      </p:sp>
      <p:sp>
        <p:nvSpPr>
          <p:cNvPr id="17" name="Retângulo 16">
            <a:extLst>
              <a:ext uri="{FF2B5EF4-FFF2-40B4-BE49-F238E27FC236}">
                <a16:creationId xmlns:a16="http://schemas.microsoft.com/office/drawing/2014/main" id="{4C7B52EE-99CD-7673-272E-0AC5B5541F23}"/>
              </a:ext>
            </a:extLst>
          </p:cNvPr>
          <p:cNvSpPr/>
          <p:nvPr/>
        </p:nvSpPr>
        <p:spPr>
          <a:xfrm>
            <a:off x="7697755" y="4469363"/>
            <a:ext cx="3656045" cy="1810139"/>
          </a:xfrm>
          <a:prstGeom prst="rect">
            <a:avLst/>
          </a:prstGeom>
          <a:pattFill prst="lt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17">
            <a:extLst>
              <a:ext uri="{FF2B5EF4-FFF2-40B4-BE49-F238E27FC236}">
                <a16:creationId xmlns:a16="http://schemas.microsoft.com/office/drawing/2014/main" id="{D2189338-B70F-60C2-8E17-1C681AB2AA4A}"/>
              </a:ext>
            </a:extLst>
          </p:cNvPr>
          <p:cNvSpPr/>
          <p:nvPr/>
        </p:nvSpPr>
        <p:spPr>
          <a:xfrm>
            <a:off x="8416212" y="4879910"/>
            <a:ext cx="830425" cy="379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a:extLst>
              <a:ext uri="{FF2B5EF4-FFF2-40B4-BE49-F238E27FC236}">
                <a16:creationId xmlns:a16="http://schemas.microsoft.com/office/drawing/2014/main" id="{DCB12C7A-3101-F18E-3772-B1BFB374CB80}"/>
              </a:ext>
            </a:extLst>
          </p:cNvPr>
          <p:cNvSpPr txBox="1"/>
          <p:nvPr/>
        </p:nvSpPr>
        <p:spPr>
          <a:xfrm>
            <a:off x="1632857" y="4637314"/>
            <a:ext cx="4600940" cy="1477328"/>
          </a:xfrm>
          <a:prstGeom prst="rect">
            <a:avLst/>
          </a:prstGeom>
          <a:noFill/>
        </p:spPr>
        <p:txBody>
          <a:bodyPr wrap="none" rtlCol="0">
            <a:spAutoFit/>
          </a:bodyPr>
          <a:lstStyle/>
          <a:p>
            <a:pPr marL="285750" indent="-285750">
              <a:buFont typeface="Arial" panose="020B0604020202020204" pitchFamily="34" charset="0"/>
              <a:buChar char="•"/>
            </a:pPr>
            <a:r>
              <a:rPr lang="pt-BR" dirty="0"/>
              <a:t>tipo data;</a:t>
            </a:r>
          </a:p>
          <a:p>
            <a:pPr marL="285750" indent="-285750">
              <a:buFont typeface="Arial" panose="020B0604020202020204" pitchFamily="34" charset="0"/>
              <a:buChar char="•"/>
            </a:pPr>
            <a:r>
              <a:rPr lang="pt-BR" dirty="0"/>
              <a:t>espaço contínuo;</a:t>
            </a:r>
          </a:p>
          <a:p>
            <a:pPr marL="285750" indent="-285750">
              <a:buFont typeface="Arial" panose="020B0604020202020204" pitchFamily="34" charset="0"/>
              <a:buChar char="•"/>
            </a:pPr>
            <a:r>
              <a:rPr lang="pt-BR" dirty="0"/>
              <a:t>todos têm o mesmo tamanho (X bytes);</a:t>
            </a:r>
          </a:p>
          <a:p>
            <a:r>
              <a:rPr lang="pt-BR"/>
              <a:t>     (30 </a:t>
            </a:r>
            <a:r>
              <a:rPr lang="pt-BR" dirty="0"/>
              <a:t>x </a:t>
            </a:r>
            <a:r>
              <a:rPr lang="pt-BR" dirty="0" err="1"/>
              <a:t>X</a:t>
            </a:r>
            <a:r>
              <a:rPr lang="pt-BR" dirty="0"/>
              <a:t> bytes)</a:t>
            </a:r>
          </a:p>
          <a:p>
            <a:pPr marL="285750" indent="-285750">
              <a:buFont typeface="Arial" panose="020B0604020202020204" pitchFamily="34" charset="0"/>
              <a:buChar char="•"/>
            </a:pPr>
            <a:r>
              <a:rPr lang="pt-BR" dirty="0"/>
              <a:t>alocado depois do programa começar</a:t>
            </a:r>
          </a:p>
        </p:txBody>
      </p:sp>
    </p:spTree>
    <p:extLst>
      <p:ext uri="{BB962C8B-B14F-4D97-AF65-F5344CB8AC3E}">
        <p14:creationId xmlns:p14="http://schemas.microsoft.com/office/powerpoint/2010/main" val="18711839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1D4B9-2FF0-C28F-F7A3-0D2FB1773FB3}"/>
              </a:ext>
            </a:extLst>
          </p:cNvPr>
          <p:cNvSpPr>
            <a:spLocks noGrp="1"/>
          </p:cNvSpPr>
          <p:nvPr>
            <p:ph type="title"/>
          </p:nvPr>
        </p:nvSpPr>
        <p:spPr/>
        <p:txBody>
          <a:bodyPr/>
          <a:lstStyle/>
          <a:p>
            <a:r>
              <a:rPr lang="pt-BR" dirty="0"/>
              <a:t>E o que é </a:t>
            </a:r>
            <a:r>
              <a:rPr lang="pt-BR" dirty="0" err="1"/>
              <a:t>free</a:t>
            </a:r>
            <a:r>
              <a:rPr lang="pt-BR" dirty="0"/>
              <a:t>?</a:t>
            </a:r>
          </a:p>
        </p:txBody>
      </p:sp>
      <p:sp>
        <p:nvSpPr>
          <p:cNvPr id="5" name="Espaço Reservado para Número de Slide 4">
            <a:extLst>
              <a:ext uri="{FF2B5EF4-FFF2-40B4-BE49-F238E27FC236}">
                <a16:creationId xmlns:a16="http://schemas.microsoft.com/office/drawing/2014/main" id="{B0EDB05B-8BEC-962B-8166-CE0EED515FC0}"/>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47</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E94E7762-0D9E-CE0A-89FD-A59228A1675B}"/>
              </a:ext>
            </a:extLst>
          </p:cNvPr>
          <p:cNvSpPr>
            <a:spLocks noGrp="1"/>
          </p:cNvSpPr>
          <p:nvPr>
            <p:ph idx="1"/>
          </p:nvPr>
        </p:nvSpPr>
        <p:spPr>
          <a:xfrm>
            <a:off x="838200" y="1911096"/>
            <a:ext cx="10515600" cy="2073075"/>
          </a:xfrm>
        </p:spPr>
        <p:txBody>
          <a:bodyPr>
            <a:normAutofit fontScale="70000" lnSpcReduction="20000"/>
          </a:bodyPr>
          <a:lstStyle/>
          <a:p>
            <a:pPr marL="0" indent="0" algn="just" rtl="0">
              <a:lnSpc>
                <a:spcPct val="160000"/>
              </a:lnSpc>
              <a:buNone/>
            </a:pPr>
            <a:r>
              <a:rPr lang="pt-BR" b="0" i="0" dirty="0">
                <a:solidFill>
                  <a:srgbClr val="1D2125"/>
                </a:solidFill>
                <a:effectLst/>
                <a:latin typeface="Poppins" panose="00000500000000000000" pitchFamily="2" charset="0"/>
              </a:rPr>
              <a:t>Serve para liberar espaço alocado dinamicamente.</a:t>
            </a:r>
          </a:p>
          <a:p>
            <a:pPr marL="0" indent="0" algn="just" rtl="0">
              <a:lnSpc>
                <a:spcPct val="160000"/>
              </a:lnSpc>
              <a:buNone/>
            </a:pPr>
            <a:r>
              <a:rPr lang="pt-BR" b="0" i="0" dirty="0">
                <a:solidFill>
                  <a:srgbClr val="1D2125"/>
                </a:solidFill>
                <a:effectLst/>
                <a:latin typeface="Poppins" panose="00000500000000000000" pitchFamily="2" charset="0"/>
              </a:rPr>
              <a:t>         </a:t>
            </a:r>
            <a:r>
              <a:rPr lang="pt-BR" dirty="0" err="1">
                <a:solidFill>
                  <a:srgbClr val="1D2125"/>
                </a:solidFill>
                <a:latin typeface="Poppins" panose="00000500000000000000" pitchFamily="2" charset="0"/>
              </a:rPr>
              <a:t>free</a:t>
            </a:r>
            <a:r>
              <a:rPr lang="pt-BR" dirty="0">
                <a:solidFill>
                  <a:srgbClr val="1D2125"/>
                </a:solidFill>
                <a:latin typeface="Poppins" panose="00000500000000000000" pitchFamily="2" charset="0"/>
              </a:rPr>
              <a:t>(</a:t>
            </a:r>
            <a:r>
              <a:rPr lang="pt-BR" b="0" i="0" dirty="0">
                <a:solidFill>
                  <a:srgbClr val="1D2125"/>
                </a:solidFill>
                <a:effectLst/>
                <a:latin typeface="Poppins" panose="00000500000000000000" pitchFamily="2" charset="0"/>
              </a:rPr>
              <a:t>d);</a:t>
            </a:r>
          </a:p>
          <a:p>
            <a:pPr marL="0" indent="0" algn="just">
              <a:lnSpc>
                <a:spcPct val="160000"/>
              </a:lnSpc>
              <a:buNone/>
            </a:pPr>
            <a:r>
              <a:rPr lang="pt-BR" dirty="0">
                <a:latin typeface="Poppins" panose="00000500000000000000" pitchFamily="2" charset="0"/>
                <a:cs typeface="Poppins" panose="00000500000000000000" pitchFamily="2" charset="0"/>
              </a:rPr>
              <a:t>Após o </a:t>
            </a:r>
            <a:r>
              <a:rPr lang="pt-BR" dirty="0" err="1">
                <a:latin typeface="Poppins" panose="00000500000000000000" pitchFamily="2" charset="0"/>
                <a:cs typeface="Poppins" panose="00000500000000000000" pitchFamily="2" charset="0"/>
              </a:rPr>
              <a:t>free</a:t>
            </a:r>
            <a:r>
              <a:rPr lang="pt-BR" dirty="0">
                <a:latin typeface="Poppins" panose="00000500000000000000" pitchFamily="2" charset="0"/>
                <a:cs typeface="Poppins" panose="00000500000000000000" pitchFamily="2" charset="0"/>
              </a:rPr>
              <a:t>, o espaço alocado fica disponível para ser utilizado em outra situação dentro do mesmo aplicativo ou em outro aplicativo.</a:t>
            </a:r>
          </a:p>
        </p:txBody>
      </p:sp>
      <p:sp>
        <p:nvSpPr>
          <p:cNvPr id="17" name="Retângulo 16">
            <a:extLst>
              <a:ext uri="{FF2B5EF4-FFF2-40B4-BE49-F238E27FC236}">
                <a16:creationId xmlns:a16="http://schemas.microsoft.com/office/drawing/2014/main" id="{4C7B52EE-99CD-7673-272E-0AC5B5541F23}"/>
              </a:ext>
            </a:extLst>
          </p:cNvPr>
          <p:cNvSpPr/>
          <p:nvPr/>
        </p:nvSpPr>
        <p:spPr>
          <a:xfrm>
            <a:off x="7697755" y="4469363"/>
            <a:ext cx="3656045" cy="1810139"/>
          </a:xfrm>
          <a:prstGeom prst="rect">
            <a:avLst/>
          </a:prstGeom>
          <a:pattFill prst="lt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17">
            <a:extLst>
              <a:ext uri="{FF2B5EF4-FFF2-40B4-BE49-F238E27FC236}">
                <a16:creationId xmlns:a16="http://schemas.microsoft.com/office/drawing/2014/main" id="{D2189338-B70F-60C2-8E17-1C681AB2AA4A}"/>
              </a:ext>
            </a:extLst>
          </p:cNvPr>
          <p:cNvSpPr/>
          <p:nvPr/>
        </p:nvSpPr>
        <p:spPr>
          <a:xfrm>
            <a:off x="8416212" y="4879910"/>
            <a:ext cx="830425" cy="379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27389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1D4B9-2FF0-C28F-F7A3-0D2FB1773FB3}"/>
              </a:ext>
            </a:extLst>
          </p:cNvPr>
          <p:cNvSpPr>
            <a:spLocks noGrp="1"/>
          </p:cNvSpPr>
          <p:nvPr>
            <p:ph type="title"/>
          </p:nvPr>
        </p:nvSpPr>
        <p:spPr/>
        <p:txBody>
          <a:bodyPr/>
          <a:lstStyle/>
          <a:p>
            <a:r>
              <a:rPr lang="pt-BR" dirty="0"/>
              <a:t>Problemas</a:t>
            </a:r>
          </a:p>
        </p:txBody>
      </p:sp>
      <p:sp>
        <p:nvSpPr>
          <p:cNvPr id="5" name="Espaço Reservado para Número de Slide 4">
            <a:extLst>
              <a:ext uri="{FF2B5EF4-FFF2-40B4-BE49-F238E27FC236}">
                <a16:creationId xmlns:a16="http://schemas.microsoft.com/office/drawing/2014/main" id="{B0EDB05B-8BEC-962B-8166-CE0EED515FC0}"/>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48</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E94E7762-0D9E-CE0A-89FD-A59228A1675B}"/>
              </a:ext>
            </a:extLst>
          </p:cNvPr>
          <p:cNvSpPr>
            <a:spLocks noGrp="1"/>
          </p:cNvSpPr>
          <p:nvPr>
            <p:ph idx="1"/>
          </p:nvPr>
        </p:nvSpPr>
        <p:spPr>
          <a:xfrm>
            <a:off x="838200" y="1911096"/>
            <a:ext cx="10515600" cy="2660904"/>
          </a:xfrm>
        </p:spPr>
        <p:txBody>
          <a:bodyPr>
            <a:normAutofit fontScale="85000" lnSpcReduction="20000"/>
          </a:bodyPr>
          <a:lstStyle/>
          <a:p>
            <a:pPr marL="0" indent="0" algn="just" rtl="0">
              <a:lnSpc>
                <a:spcPct val="160000"/>
              </a:lnSpc>
              <a:buNone/>
            </a:pPr>
            <a:r>
              <a:rPr lang="pt-BR" b="0" i="0" dirty="0">
                <a:solidFill>
                  <a:srgbClr val="1D2125"/>
                </a:solidFill>
                <a:effectLst/>
                <a:latin typeface="Poppins" panose="00000500000000000000" pitchFamily="2" charset="0"/>
              </a:rPr>
              <a:t>O uso de memória dinâmica gerenciada pelo próprio programador gera a possibilidade de ocorrências de erros. Um erro comum é o </a:t>
            </a:r>
            <a:r>
              <a:rPr lang="pt-BR" b="1" i="0" dirty="0">
                <a:solidFill>
                  <a:srgbClr val="1D2125"/>
                </a:solidFill>
                <a:effectLst/>
                <a:latin typeface="Poppins" panose="00000500000000000000" pitchFamily="2" charset="0"/>
              </a:rPr>
              <a:t>buffer overflow</a:t>
            </a:r>
            <a:r>
              <a:rPr lang="pt-BR" b="0" i="0" dirty="0">
                <a:solidFill>
                  <a:srgbClr val="1D2125"/>
                </a:solidFill>
                <a:effectLst/>
                <a:latin typeface="Poppins" panose="00000500000000000000" pitchFamily="2" charset="0"/>
              </a:rPr>
              <a:t>. Basicamente é quando o programador tenta acessar uma posição de memória que está além do limite que solicitou. </a:t>
            </a:r>
            <a:endParaRPr lang="pt-BR"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874627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1D4B9-2FF0-C28F-F7A3-0D2FB1773FB3}"/>
              </a:ext>
            </a:extLst>
          </p:cNvPr>
          <p:cNvSpPr>
            <a:spLocks noGrp="1"/>
          </p:cNvSpPr>
          <p:nvPr>
            <p:ph type="title"/>
          </p:nvPr>
        </p:nvSpPr>
        <p:spPr/>
        <p:txBody>
          <a:bodyPr/>
          <a:lstStyle/>
          <a:p>
            <a:r>
              <a:rPr lang="pt-BR" dirty="0"/>
              <a:t>Problemas</a:t>
            </a:r>
          </a:p>
        </p:txBody>
      </p:sp>
      <p:sp>
        <p:nvSpPr>
          <p:cNvPr id="5" name="Espaço Reservado para Número de Slide 4">
            <a:extLst>
              <a:ext uri="{FF2B5EF4-FFF2-40B4-BE49-F238E27FC236}">
                <a16:creationId xmlns:a16="http://schemas.microsoft.com/office/drawing/2014/main" id="{B0EDB05B-8BEC-962B-8166-CE0EED515FC0}"/>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49</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E94E7762-0D9E-CE0A-89FD-A59228A1675B}"/>
              </a:ext>
            </a:extLst>
          </p:cNvPr>
          <p:cNvSpPr>
            <a:spLocks noGrp="1"/>
          </p:cNvSpPr>
          <p:nvPr>
            <p:ph idx="1"/>
          </p:nvPr>
        </p:nvSpPr>
        <p:spPr>
          <a:xfrm>
            <a:off x="838200" y="1911096"/>
            <a:ext cx="10515600" cy="2660904"/>
          </a:xfrm>
        </p:spPr>
        <p:txBody>
          <a:bodyPr>
            <a:normAutofit fontScale="85000" lnSpcReduction="20000"/>
          </a:bodyPr>
          <a:lstStyle/>
          <a:p>
            <a:pPr marL="0" indent="0" algn="just" rtl="0">
              <a:lnSpc>
                <a:spcPct val="160000"/>
              </a:lnSpc>
              <a:buNone/>
            </a:pPr>
            <a:r>
              <a:rPr lang="pt-BR" b="0" i="0" dirty="0">
                <a:solidFill>
                  <a:srgbClr val="1D2125"/>
                </a:solidFill>
                <a:effectLst/>
                <a:latin typeface="Poppins" panose="00000500000000000000" pitchFamily="2" charset="0"/>
              </a:rPr>
              <a:t>Outro problema que eu apontei lá no ciclo 6 é o </a:t>
            </a:r>
            <a:r>
              <a:rPr lang="pt-BR" b="1" i="0" dirty="0">
                <a:solidFill>
                  <a:srgbClr val="1D2125"/>
                </a:solidFill>
                <a:effectLst/>
                <a:latin typeface="Poppins" panose="00000500000000000000" pitchFamily="2" charset="0"/>
              </a:rPr>
              <a:t>vazamento de memória.</a:t>
            </a:r>
            <a:r>
              <a:rPr lang="pt-BR" b="0" i="0" dirty="0">
                <a:solidFill>
                  <a:srgbClr val="1D2125"/>
                </a:solidFill>
                <a:effectLst/>
                <a:latin typeface="Poppins" panose="00000500000000000000" pitchFamily="2" charset="0"/>
              </a:rPr>
              <a:t> Isso acontece quando o programador perde o ponteiro para uma região de memória alocada dinamicamente. Quando se perde o ponteiro, como liberar a memória? Somente finalizando o programa. </a:t>
            </a:r>
            <a:endParaRPr lang="pt-BR"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885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ço Reservado para o Número do Slide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pt-BR"/>
              <a:t>Introdução</a:t>
            </a:r>
          </a:p>
        </p:txBody>
      </p:sp>
      <p:sp>
        <p:nvSpPr>
          <p:cNvPr id="2" name="Retângulo 1">
            <a:extLst>
              <a:ext uri="{FF2B5EF4-FFF2-40B4-BE49-F238E27FC236}">
                <a16:creationId xmlns:a16="http://schemas.microsoft.com/office/drawing/2014/main" id="{F8795451-7E10-7B64-7E02-B4308DACBED5}"/>
              </a:ext>
            </a:extLst>
          </p:cNvPr>
          <p:cNvSpPr/>
          <p:nvPr/>
        </p:nvSpPr>
        <p:spPr>
          <a:xfrm>
            <a:off x="3628533" y="1960773"/>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23C37EC0-299D-59CC-3537-F3E007227410}"/>
              </a:ext>
            </a:extLst>
          </p:cNvPr>
          <p:cNvSpPr/>
          <p:nvPr/>
        </p:nvSpPr>
        <p:spPr>
          <a:xfrm>
            <a:off x="4025245" y="1960773"/>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8D42E034-84CE-8E9E-1C8B-11FAE02B59D3}"/>
              </a:ext>
            </a:extLst>
          </p:cNvPr>
          <p:cNvSpPr/>
          <p:nvPr/>
        </p:nvSpPr>
        <p:spPr>
          <a:xfrm>
            <a:off x="4421957" y="1960773"/>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5F36C694-0F2D-5F0F-4359-F132749D5B69}"/>
              </a:ext>
            </a:extLst>
          </p:cNvPr>
          <p:cNvSpPr/>
          <p:nvPr/>
        </p:nvSpPr>
        <p:spPr>
          <a:xfrm>
            <a:off x="4818669" y="1959904"/>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ADBE3054-A56E-0368-FA05-6663E48E84FA}"/>
              </a:ext>
            </a:extLst>
          </p:cNvPr>
          <p:cNvSpPr/>
          <p:nvPr/>
        </p:nvSpPr>
        <p:spPr>
          <a:xfrm>
            <a:off x="3628533" y="2358270"/>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579818EE-3EC2-64CA-7B0C-58CC1236F6EB}"/>
              </a:ext>
            </a:extLst>
          </p:cNvPr>
          <p:cNvSpPr/>
          <p:nvPr/>
        </p:nvSpPr>
        <p:spPr>
          <a:xfrm>
            <a:off x="4025245" y="2358270"/>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209C164B-1BE5-B204-A136-55F204725221}"/>
              </a:ext>
            </a:extLst>
          </p:cNvPr>
          <p:cNvSpPr/>
          <p:nvPr/>
        </p:nvSpPr>
        <p:spPr>
          <a:xfrm>
            <a:off x="4421957" y="2358270"/>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6B1F6F52-E387-BE7A-9650-A2A0318FFBA2}"/>
              </a:ext>
            </a:extLst>
          </p:cNvPr>
          <p:cNvSpPr/>
          <p:nvPr/>
        </p:nvSpPr>
        <p:spPr>
          <a:xfrm>
            <a:off x="4818669" y="2357401"/>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FECFFBAE-0FA5-AC9C-E4B0-6223144973A3}"/>
              </a:ext>
            </a:extLst>
          </p:cNvPr>
          <p:cNvSpPr/>
          <p:nvPr/>
        </p:nvSpPr>
        <p:spPr>
          <a:xfrm>
            <a:off x="3628533" y="2753688"/>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D051900A-7831-FB92-A5BD-177DEB701DB8}"/>
              </a:ext>
            </a:extLst>
          </p:cNvPr>
          <p:cNvSpPr/>
          <p:nvPr/>
        </p:nvSpPr>
        <p:spPr>
          <a:xfrm>
            <a:off x="4025245" y="2753688"/>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9CC14E5A-1222-E257-5702-ABAAAC3A7673}"/>
              </a:ext>
            </a:extLst>
          </p:cNvPr>
          <p:cNvSpPr/>
          <p:nvPr/>
        </p:nvSpPr>
        <p:spPr>
          <a:xfrm>
            <a:off x="4421957" y="2753688"/>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E225A9E4-A855-1E0D-9ECD-04857B97EA24}"/>
              </a:ext>
            </a:extLst>
          </p:cNvPr>
          <p:cNvSpPr/>
          <p:nvPr/>
        </p:nvSpPr>
        <p:spPr>
          <a:xfrm>
            <a:off x="4818669" y="2752819"/>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A75D1533-95A5-1C7E-5F7A-5C0F94565EDE}"/>
              </a:ext>
            </a:extLst>
          </p:cNvPr>
          <p:cNvSpPr/>
          <p:nvPr/>
        </p:nvSpPr>
        <p:spPr>
          <a:xfrm>
            <a:off x="3628533" y="3151185"/>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E755F293-9983-3476-9E6C-8A6E6BEE2C7D}"/>
              </a:ext>
            </a:extLst>
          </p:cNvPr>
          <p:cNvSpPr/>
          <p:nvPr/>
        </p:nvSpPr>
        <p:spPr>
          <a:xfrm>
            <a:off x="4025245" y="3151185"/>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73AFA6F7-BE7E-69A4-C9E3-EBD108C76979}"/>
              </a:ext>
            </a:extLst>
          </p:cNvPr>
          <p:cNvSpPr/>
          <p:nvPr/>
        </p:nvSpPr>
        <p:spPr>
          <a:xfrm>
            <a:off x="4421957" y="3151185"/>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23C95A34-8BE6-4C09-2A05-02F3CAEA37D6}"/>
              </a:ext>
            </a:extLst>
          </p:cNvPr>
          <p:cNvSpPr/>
          <p:nvPr/>
        </p:nvSpPr>
        <p:spPr>
          <a:xfrm>
            <a:off x="4818669" y="3150316"/>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a:extLst>
              <a:ext uri="{FF2B5EF4-FFF2-40B4-BE49-F238E27FC236}">
                <a16:creationId xmlns:a16="http://schemas.microsoft.com/office/drawing/2014/main" id="{25865050-3CE9-F4F7-606B-8CFD5BAEFA46}"/>
              </a:ext>
            </a:extLst>
          </p:cNvPr>
          <p:cNvSpPr txBox="1"/>
          <p:nvPr/>
        </p:nvSpPr>
        <p:spPr>
          <a:xfrm>
            <a:off x="3930976" y="3864988"/>
            <a:ext cx="962764" cy="369332"/>
          </a:xfrm>
          <a:prstGeom prst="rect">
            <a:avLst/>
          </a:prstGeom>
          <a:noFill/>
        </p:spPr>
        <p:txBody>
          <a:bodyPr wrap="none" rtlCol="0">
            <a:spAutoFit/>
          </a:bodyPr>
          <a:lstStyle/>
          <a:p>
            <a:r>
              <a:rPr lang="pt-BR" dirty="0"/>
              <a:t>inteiros</a:t>
            </a:r>
          </a:p>
        </p:txBody>
      </p:sp>
      <p:sp>
        <p:nvSpPr>
          <p:cNvPr id="24" name="Retângulo 23">
            <a:extLst>
              <a:ext uri="{FF2B5EF4-FFF2-40B4-BE49-F238E27FC236}">
                <a16:creationId xmlns:a16="http://schemas.microsoft.com/office/drawing/2014/main" id="{ADE4D425-E266-D6A2-D159-95AA374B44F3}"/>
              </a:ext>
            </a:extLst>
          </p:cNvPr>
          <p:cNvSpPr/>
          <p:nvPr/>
        </p:nvSpPr>
        <p:spPr>
          <a:xfrm>
            <a:off x="5605025" y="1961364"/>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BEB5E8AD-6EB9-06E0-3A18-74718204197B}"/>
              </a:ext>
            </a:extLst>
          </p:cNvPr>
          <p:cNvSpPr/>
          <p:nvPr/>
        </p:nvSpPr>
        <p:spPr>
          <a:xfrm>
            <a:off x="6001737" y="1961364"/>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a:extLst>
              <a:ext uri="{FF2B5EF4-FFF2-40B4-BE49-F238E27FC236}">
                <a16:creationId xmlns:a16="http://schemas.microsoft.com/office/drawing/2014/main" id="{CE2D015B-B749-66CB-93D9-D9218D1FD4BB}"/>
              </a:ext>
            </a:extLst>
          </p:cNvPr>
          <p:cNvSpPr/>
          <p:nvPr/>
        </p:nvSpPr>
        <p:spPr>
          <a:xfrm>
            <a:off x="6398449" y="1961364"/>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a:extLst>
              <a:ext uri="{FF2B5EF4-FFF2-40B4-BE49-F238E27FC236}">
                <a16:creationId xmlns:a16="http://schemas.microsoft.com/office/drawing/2014/main" id="{E2ECEF80-BEBF-1221-892A-CACF62111187}"/>
              </a:ext>
            </a:extLst>
          </p:cNvPr>
          <p:cNvSpPr/>
          <p:nvPr/>
        </p:nvSpPr>
        <p:spPr>
          <a:xfrm>
            <a:off x="6795161" y="1960495"/>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9A797674-2D72-02B3-3A18-7A341BC71B14}"/>
              </a:ext>
            </a:extLst>
          </p:cNvPr>
          <p:cNvSpPr/>
          <p:nvPr/>
        </p:nvSpPr>
        <p:spPr>
          <a:xfrm>
            <a:off x="5605025" y="2358861"/>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4D22EFFB-C0AE-EDD6-A3C0-88CD0DF21BC9}"/>
              </a:ext>
            </a:extLst>
          </p:cNvPr>
          <p:cNvSpPr/>
          <p:nvPr/>
        </p:nvSpPr>
        <p:spPr>
          <a:xfrm>
            <a:off x="6001737" y="2358861"/>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a:extLst>
              <a:ext uri="{FF2B5EF4-FFF2-40B4-BE49-F238E27FC236}">
                <a16:creationId xmlns:a16="http://schemas.microsoft.com/office/drawing/2014/main" id="{6D9B7954-D63B-1694-BB17-4D17DE8C9A90}"/>
              </a:ext>
            </a:extLst>
          </p:cNvPr>
          <p:cNvSpPr/>
          <p:nvPr/>
        </p:nvSpPr>
        <p:spPr>
          <a:xfrm>
            <a:off x="6398449" y="2358861"/>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11118161-EAD0-7273-BB45-825665A50549}"/>
              </a:ext>
            </a:extLst>
          </p:cNvPr>
          <p:cNvSpPr/>
          <p:nvPr/>
        </p:nvSpPr>
        <p:spPr>
          <a:xfrm>
            <a:off x="6795161" y="2357992"/>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a:extLst>
              <a:ext uri="{FF2B5EF4-FFF2-40B4-BE49-F238E27FC236}">
                <a16:creationId xmlns:a16="http://schemas.microsoft.com/office/drawing/2014/main" id="{AB40EF0C-D017-B84F-29EA-D2EAA3332DA2}"/>
              </a:ext>
            </a:extLst>
          </p:cNvPr>
          <p:cNvSpPr/>
          <p:nvPr/>
        </p:nvSpPr>
        <p:spPr>
          <a:xfrm>
            <a:off x="5605025" y="2754279"/>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EAE7725D-3C14-B869-2A36-D37BF9C6A5FF}"/>
              </a:ext>
            </a:extLst>
          </p:cNvPr>
          <p:cNvSpPr/>
          <p:nvPr/>
        </p:nvSpPr>
        <p:spPr>
          <a:xfrm>
            <a:off x="6001737" y="2754279"/>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D527D699-F965-CB34-7CCD-D65E3CE8D9E6}"/>
              </a:ext>
            </a:extLst>
          </p:cNvPr>
          <p:cNvSpPr/>
          <p:nvPr/>
        </p:nvSpPr>
        <p:spPr>
          <a:xfrm>
            <a:off x="6398449" y="2754279"/>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24BAB5BC-6F00-EBF5-FFAC-B4E4D5259DEA}"/>
              </a:ext>
            </a:extLst>
          </p:cNvPr>
          <p:cNvSpPr/>
          <p:nvPr/>
        </p:nvSpPr>
        <p:spPr>
          <a:xfrm>
            <a:off x="6795161" y="2753410"/>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A7AE3BDE-BEC5-9931-D5F5-C05B232EF4CF}"/>
              </a:ext>
            </a:extLst>
          </p:cNvPr>
          <p:cNvSpPr/>
          <p:nvPr/>
        </p:nvSpPr>
        <p:spPr>
          <a:xfrm>
            <a:off x="5605025" y="3151776"/>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286E0F13-B0E1-B3B9-06C3-5344E3C828B4}"/>
              </a:ext>
            </a:extLst>
          </p:cNvPr>
          <p:cNvSpPr/>
          <p:nvPr/>
        </p:nvSpPr>
        <p:spPr>
          <a:xfrm>
            <a:off x="6001737" y="3151776"/>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a:extLst>
              <a:ext uri="{FF2B5EF4-FFF2-40B4-BE49-F238E27FC236}">
                <a16:creationId xmlns:a16="http://schemas.microsoft.com/office/drawing/2014/main" id="{63EC31DE-0684-F43F-9362-0EF449E5FF78}"/>
              </a:ext>
            </a:extLst>
          </p:cNvPr>
          <p:cNvSpPr/>
          <p:nvPr/>
        </p:nvSpPr>
        <p:spPr>
          <a:xfrm>
            <a:off x="6398449" y="3151776"/>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94C34354-3011-E403-F817-72D409F4CCCF}"/>
              </a:ext>
            </a:extLst>
          </p:cNvPr>
          <p:cNvSpPr/>
          <p:nvPr/>
        </p:nvSpPr>
        <p:spPr>
          <a:xfrm>
            <a:off x="6795161" y="3150907"/>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CaixaDeTexto 39">
            <a:extLst>
              <a:ext uri="{FF2B5EF4-FFF2-40B4-BE49-F238E27FC236}">
                <a16:creationId xmlns:a16="http://schemas.microsoft.com/office/drawing/2014/main" id="{B12D33E4-48DE-6619-2A9F-FD60ABC8AADC}"/>
              </a:ext>
            </a:extLst>
          </p:cNvPr>
          <p:cNvSpPr txBox="1"/>
          <p:nvPr/>
        </p:nvSpPr>
        <p:spPr>
          <a:xfrm>
            <a:off x="6117475" y="3864988"/>
            <a:ext cx="677686" cy="369332"/>
          </a:xfrm>
          <a:prstGeom prst="rect">
            <a:avLst/>
          </a:prstGeom>
          <a:noFill/>
        </p:spPr>
        <p:txBody>
          <a:bodyPr wrap="none" rtlCol="0">
            <a:spAutoFit/>
          </a:bodyPr>
          <a:lstStyle/>
          <a:p>
            <a:r>
              <a:rPr lang="pt-BR" dirty="0"/>
              <a:t>reais</a:t>
            </a:r>
          </a:p>
        </p:txBody>
      </p:sp>
      <p:sp>
        <p:nvSpPr>
          <p:cNvPr id="44" name="Retângulo 43">
            <a:extLst>
              <a:ext uri="{FF2B5EF4-FFF2-40B4-BE49-F238E27FC236}">
                <a16:creationId xmlns:a16="http://schemas.microsoft.com/office/drawing/2014/main" id="{6B47FEB4-DFFF-45AF-8F5A-88289A1C17E8}"/>
              </a:ext>
            </a:extLst>
          </p:cNvPr>
          <p:cNvSpPr/>
          <p:nvPr/>
        </p:nvSpPr>
        <p:spPr>
          <a:xfrm>
            <a:off x="7581517" y="1944447"/>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C2B683B4-3CF7-C196-CC9E-665CB39A3780}"/>
              </a:ext>
            </a:extLst>
          </p:cNvPr>
          <p:cNvSpPr/>
          <p:nvPr/>
        </p:nvSpPr>
        <p:spPr>
          <a:xfrm>
            <a:off x="7978229" y="1944447"/>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91A7791D-15A8-49CA-153A-1F577D23F319}"/>
              </a:ext>
            </a:extLst>
          </p:cNvPr>
          <p:cNvSpPr/>
          <p:nvPr/>
        </p:nvSpPr>
        <p:spPr>
          <a:xfrm>
            <a:off x="8374941" y="1944447"/>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62D16180-9306-20C2-FBAE-BF938FA28124}"/>
              </a:ext>
            </a:extLst>
          </p:cNvPr>
          <p:cNvSpPr/>
          <p:nvPr/>
        </p:nvSpPr>
        <p:spPr>
          <a:xfrm>
            <a:off x="8771653" y="1943578"/>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a:extLst>
              <a:ext uri="{FF2B5EF4-FFF2-40B4-BE49-F238E27FC236}">
                <a16:creationId xmlns:a16="http://schemas.microsoft.com/office/drawing/2014/main" id="{9211DB86-F579-A085-16C0-60E5AD8E5391}"/>
              </a:ext>
            </a:extLst>
          </p:cNvPr>
          <p:cNvSpPr/>
          <p:nvPr/>
        </p:nvSpPr>
        <p:spPr>
          <a:xfrm>
            <a:off x="7581517" y="2341944"/>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Retângulo 48">
            <a:extLst>
              <a:ext uri="{FF2B5EF4-FFF2-40B4-BE49-F238E27FC236}">
                <a16:creationId xmlns:a16="http://schemas.microsoft.com/office/drawing/2014/main" id="{E8AB9F0F-6D43-E69E-750D-DA9D0554B470}"/>
              </a:ext>
            </a:extLst>
          </p:cNvPr>
          <p:cNvSpPr/>
          <p:nvPr/>
        </p:nvSpPr>
        <p:spPr>
          <a:xfrm>
            <a:off x="7978229" y="2341944"/>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Retângulo 49">
            <a:extLst>
              <a:ext uri="{FF2B5EF4-FFF2-40B4-BE49-F238E27FC236}">
                <a16:creationId xmlns:a16="http://schemas.microsoft.com/office/drawing/2014/main" id="{7CFFB537-50CC-57D8-E6CD-092347075758}"/>
              </a:ext>
            </a:extLst>
          </p:cNvPr>
          <p:cNvSpPr/>
          <p:nvPr/>
        </p:nvSpPr>
        <p:spPr>
          <a:xfrm>
            <a:off x="8374941" y="2341944"/>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Retângulo 50">
            <a:extLst>
              <a:ext uri="{FF2B5EF4-FFF2-40B4-BE49-F238E27FC236}">
                <a16:creationId xmlns:a16="http://schemas.microsoft.com/office/drawing/2014/main" id="{0D280B2A-6A91-EA60-8351-058D13177A1E}"/>
              </a:ext>
            </a:extLst>
          </p:cNvPr>
          <p:cNvSpPr/>
          <p:nvPr/>
        </p:nvSpPr>
        <p:spPr>
          <a:xfrm>
            <a:off x="8771653" y="2341075"/>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035ADD51-A4C5-7138-F348-EB0FFC13A321}"/>
              </a:ext>
            </a:extLst>
          </p:cNvPr>
          <p:cNvSpPr/>
          <p:nvPr/>
        </p:nvSpPr>
        <p:spPr>
          <a:xfrm>
            <a:off x="7581517" y="2737362"/>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58656E46-E966-7FF3-7C4E-F657AD24A998}"/>
              </a:ext>
            </a:extLst>
          </p:cNvPr>
          <p:cNvSpPr/>
          <p:nvPr/>
        </p:nvSpPr>
        <p:spPr>
          <a:xfrm>
            <a:off x="7978229" y="2737362"/>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5241CCA1-06EA-7693-FFA1-7F59ADB8C340}"/>
              </a:ext>
            </a:extLst>
          </p:cNvPr>
          <p:cNvSpPr/>
          <p:nvPr/>
        </p:nvSpPr>
        <p:spPr>
          <a:xfrm>
            <a:off x="8374941" y="2737362"/>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Retângulo 54">
            <a:extLst>
              <a:ext uri="{FF2B5EF4-FFF2-40B4-BE49-F238E27FC236}">
                <a16:creationId xmlns:a16="http://schemas.microsoft.com/office/drawing/2014/main" id="{B96FD4E1-664A-EA8A-0C11-99B7ACF77084}"/>
              </a:ext>
            </a:extLst>
          </p:cNvPr>
          <p:cNvSpPr/>
          <p:nvPr/>
        </p:nvSpPr>
        <p:spPr>
          <a:xfrm>
            <a:off x="8771653" y="2736493"/>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Retângulo 55">
            <a:extLst>
              <a:ext uri="{FF2B5EF4-FFF2-40B4-BE49-F238E27FC236}">
                <a16:creationId xmlns:a16="http://schemas.microsoft.com/office/drawing/2014/main" id="{48881AF0-7244-705E-15A4-9FC8DE215980}"/>
              </a:ext>
            </a:extLst>
          </p:cNvPr>
          <p:cNvSpPr/>
          <p:nvPr/>
        </p:nvSpPr>
        <p:spPr>
          <a:xfrm>
            <a:off x="7581517" y="3134859"/>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22EF6CF5-B527-C27A-F5AD-1EA56314DCC7}"/>
              </a:ext>
            </a:extLst>
          </p:cNvPr>
          <p:cNvSpPr/>
          <p:nvPr/>
        </p:nvSpPr>
        <p:spPr>
          <a:xfrm>
            <a:off x="7978229" y="3134859"/>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Retângulo 57">
            <a:extLst>
              <a:ext uri="{FF2B5EF4-FFF2-40B4-BE49-F238E27FC236}">
                <a16:creationId xmlns:a16="http://schemas.microsoft.com/office/drawing/2014/main" id="{3854C834-0707-D5D9-F3EA-5611ADFD8CF9}"/>
              </a:ext>
            </a:extLst>
          </p:cNvPr>
          <p:cNvSpPr/>
          <p:nvPr/>
        </p:nvSpPr>
        <p:spPr>
          <a:xfrm>
            <a:off x="8374941" y="3134859"/>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075CC4A9-ABBF-ACFC-B994-534831237C17}"/>
              </a:ext>
            </a:extLst>
          </p:cNvPr>
          <p:cNvSpPr/>
          <p:nvPr/>
        </p:nvSpPr>
        <p:spPr>
          <a:xfrm>
            <a:off x="8771653" y="3133990"/>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CaixaDeTexto 59">
            <a:extLst>
              <a:ext uri="{FF2B5EF4-FFF2-40B4-BE49-F238E27FC236}">
                <a16:creationId xmlns:a16="http://schemas.microsoft.com/office/drawing/2014/main" id="{5C9487C5-A8D4-2FD9-6E66-547C82128671}"/>
              </a:ext>
            </a:extLst>
          </p:cNvPr>
          <p:cNvSpPr txBox="1"/>
          <p:nvPr/>
        </p:nvSpPr>
        <p:spPr>
          <a:xfrm>
            <a:off x="8123964" y="3864988"/>
            <a:ext cx="641522" cy="369332"/>
          </a:xfrm>
          <a:prstGeom prst="rect">
            <a:avLst/>
          </a:prstGeom>
          <a:noFill/>
        </p:spPr>
        <p:txBody>
          <a:bodyPr wrap="none" rtlCol="0">
            <a:spAutoFit/>
          </a:bodyPr>
          <a:lstStyle/>
          <a:p>
            <a:r>
              <a:rPr lang="pt-BR" dirty="0"/>
              <a:t>char</a:t>
            </a:r>
          </a:p>
        </p:txBody>
      </p:sp>
      <p:sp>
        <p:nvSpPr>
          <p:cNvPr id="61" name="Retângulo 60">
            <a:extLst>
              <a:ext uri="{FF2B5EF4-FFF2-40B4-BE49-F238E27FC236}">
                <a16:creationId xmlns:a16="http://schemas.microsoft.com/office/drawing/2014/main" id="{D2D30A67-440A-CC4C-AA80-7490CC03B027}"/>
              </a:ext>
            </a:extLst>
          </p:cNvPr>
          <p:cNvSpPr/>
          <p:nvPr/>
        </p:nvSpPr>
        <p:spPr>
          <a:xfrm>
            <a:off x="3609679" y="4463974"/>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Retângulo 61">
            <a:extLst>
              <a:ext uri="{FF2B5EF4-FFF2-40B4-BE49-F238E27FC236}">
                <a16:creationId xmlns:a16="http://schemas.microsoft.com/office/drawing/2014/main" id="{D2B61832-AD19-5345-C388-245CDDB033E3}"/>
              </a:ext>
            </a:extLst>
          </p:cNvPr>
          <p:cNvSpPr/>
          <p:nvPr/>
        </p:nvSpPr>
        <p:spPr>
          <a:xfrm>
            <a:off x="4006391" y="4463974"/>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Retângulo 62">
            <a:extLst>
              <a:ext uri="{FF2B5EF4-FFF2-40B4-BE49-F238E27FC236}">
                <a16:creationId xmlns:a16="http://schemas.microsoft.com/office/drawing/2014/main" id="{A0629391-2D3A-D80A-9C96-2071C7D921E4}"/>
              </a:ext>
            </a:extLst>
          </p:cNvPr>
          <p:cNvSpPr/>
          <p:nvPr/>
        </p:nvSpPr>
        <p:spPr>
          <a:xfrm>
            <a:off x="4403103" y="4463974"/>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Retângulo 63">
            <a:extLst>
              <a:ext uri="{FF2B5EF4-FFF2-40B4-BE49-F238E27FC236}">
                <a16:creationId xmlns:a16="http://schemas.microsoft.com/office/drawing/2014/main" id="{C2F579DE-1AD9-C6F0-7398-87D3F93D4A04}"/>
              </a:ext>
            </a:extLst>
          </p:cNvPr>
          <p:cNvSpPr/>
          <p:nvPr/>
        </p:nvSpPr>
        <p:spPr>
          <a:xfrm>
            <a:off x="4799815" y="4472532"/>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Retângulo 64">
            <a:extLst>
              <a:ext uri="{FF2B5EF4-FFF2-40B4-BE49-F238E27FC236}">
                <a16:creationId xmlns:a16="http://schemas.microsoft.com/office/drawing/2014/main" id="{6AC11098-A3EC-2682-CE83-1B57BE03230F}"/>
              </a:ext>
            </a:extLst>
          </p:cNvPr>
          <p:cNvSpPr/>
          <p:nvPr/>
        </p:nvSpPr>
        <p:spPr>
          <a:xfrm>
            <a:off x="3609679" y="4861471"/>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6" name="Retângulo 65">
            <a:extLst>
              <a:ext uri="{FF2B5EF4-FFF2-40B4-BE49-F238E27FC236}">
                <a16:creationId xmlns:a16="http://schemas.microsoft.com/office/drawing/2014/main" id="{DA7BD1F6-117D-6C01-473F-7C585A2FEEA4}"/>
              </a:ext>
            </a:extLst>
          </p:cNvPr>
          <p:cNvSpPr/>
          <p:nvPr/>
        </p:nvSpPr>
        <p:spPr>
          <a:xfrm>
            <a:off x="4006391" y="4861471"/>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7" name="Retângulo 66">
            <a:extLst>
              <a:ext uri="{FF2B5EF4-FFF2-40B4-BE49-F238E27FC236}">
                <a16:creationId xmlns:a16="http://schemas.microsoft.com/office/drawing/2014/main" id="{85937F86-6C55-6070-5647-035EDA908B18}"/>
              </a:ext>
            </a:extLst>
          </p:cNvPr>
          <p:cNvSpPr/>
          <p:nvPr/>
        </p:nvSpPr>
        <p:spPr>
          <a:xfrm>
            <a:off x="4403103" y="4861471"/>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Retângulo 67">
            <a:extLst>
              <a:ext uri="{FF2B5EF4-FFF2-40B4-BE49-F238E27FC236}">
                <a16:creationId xmlns:a16="http://schemas.microsoft.com/office/drawing/2014/main" id="{131474B7-35C9-E37E-ACD5-0B4EB5486C4B}"/>
              </a:ext>
            </a:extLst>
          </p:cNvPr>
          <p:cNvSpPr/>
          <p:nvPr/>
        </p:nvSpPr>
        <p:spPr>
          <a:xfrm>
            <a:off x="4799815" y="4860602"/>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Retângulo 68">
            <a:extLst>
              <a:ext uri="{FF2B5EF4-FFF2-40B4-BE49-F238E27FC236}">
                <a16:creationId xmlns:a16="http://schemas.microsoft.com/office/drawing/2014/main" id="{C993B8EB-725D-49C9-2C53-C9358E8A96E8}"/>
              </a:ext>
            </a:extLst>
          </p:cNvPr>
          <p:cNvSpPr/>
          <p:nvPr/>
        </p:nvSpPr>
        <p:spPr>
          <a:xfrm>
            <a:off x="3609679" y="5256889"/>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Retângulo 69">
            <a:extLst>
              <a:ext uri="{FF2B5EF4-FFF2-40B4-BE49-F238E27FC236}">
                <a16:creationId xmlns:a16="http://schemas.microsoft.com/office/drawing/2014/main" id="{45F9D902-7F9A-84D8-E77A-527CB4E05DB8}"/>
              </a:ext>
            </a:extLst>
          </p:cNvPr>
          <p:cNvSpPr/>
          <p:nvPr/>
        </p:nvSpPr>
        <p:spPr>
          <a:xfrm>
            <a:off x="4006391" y="5256889"/>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Retângulo 70">
            <a:extLst>
              <a:ext uri="{FF2B5EF4-FFF2-40B4-BE49-F238E27FC236}">
                <a16:creationId xmlns:a16="http://schemas.microsoft.com/office/drawing/2014/main" id="{8C01B1D0-C296-B3F4-749A-9F6EB4352F46}"/>
              </a:ext>
            </a:extLst>
          </p:cNvPr>
          <p:cNvSpPr/>
          <p:nvPr/>
        </p:nvSpPr>
        <p:spPr>
          <a:xfrm>
            <a:off x="4403103" y="5256889"/>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Retângulo 71">
            <a:extLst>
              <a:ext uri="{FF2B5EF4-FFF2-40B4-BE49-F238E27FC236}">
                <a16:creationId xmlns:a16="http://schemas.microsoft.com/office/drawing/2014/main" id="{7DB9CC56-D96C-0899-5425-5F4336C1D2BE}"/>
              </a:ext>
            </a:extLst>
          </p:cNvPr>
          <p:cNvSpPr/>
          <p:nvPr/>
        </p:nvSpPr>
        <p:spPr>
          <a:xfrm>
            <a:off x="4799815" y="5256020"/>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Retângulo 72">
            <a:extLst>
              <a:ext uri="{FF2B5EF4-FFF2-40B4-BE49-F238E27FC236}">
                <a16:creationId xmlns:a16="http://schemas.microsoft.com/office/drawing/2014/main" id="{579CCE16-E3EB-65BD-5EAE-D44CC712A7CB}"/>
              </a:ext>
            </a:extLst>
          </p:cNvPr>
          <p:cNvSpPr/>
          <p:nvPr/>
        </p:nvSpPr>
        <p:spPr>
          <a:xfrm>
            <a:off x="3609679" y="5654386"/>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Retângulo 73">
            <a:extLst>
              <a:ext uri="{FF2B5EF4-FFF2-40B4-BE49-F238E27FC236}">
                <a16:creationId xmlns:a16="http://schemas.microsoft.com/office/drawing/2014/main" id="{59D56686-33A9-0592-0F9C-8054F43A64B3}"/>
              </a:ext>
            </a:extLst>
          </p:cNvPr>
          <p:cNvSpPr/>
          <p:nvPr/>
        </p:nvSpPr>
        <p:spPr>
          <a:xfrm>
            <a:off x="4006391" y="5654386"/>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5" name="Retângulo 74">
            <a:extLst>
              <a:ext uri="{FF2B5EF4-FFF2-40B4-BE49-F238E27FC236}">
                <a16:creationId xmlns:a16="http://schemas.microsoft.com/office/drawing/2014/main" id="{5202E99B-5452-04A5-5E1B-F68885EB86AB}"/>
              </a:ext>
            </a:extLst>
          </p:cNvPr>
          <p:cNvSpPr/>
          <p:nvPr/>
        </p:nvSpPr>
        <p:spPr>
          <a:xfrm>
            <a:off x="4403103" y="5654386"/>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6" name="Retângulo 75">
            <a:extLst>
              <a:ext uri="{FF2B5EF4-FFF2-40B4-BE49-F238E27FC236}">
                <a16:creationId xmlns:a16="http://schemas.microsoft.com/office/drawing/2014/main" id="{1E39EEE2-3490-D881-A8EB-4BB7932D9464}"/>
              </a:ext>
            </a:extLst>
          </p:cNvPr>
          <p:cNvSpPr/>
          <p:nvPr/>
        </p:nvSpPr>
        <p:spPr>
          <a:xfrm>
            <a:off x="4799815" y="5653517"/>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7" name="CaixaDeTexto 76">
            <a:extLst>
              <a:ext uri="{FF2B5EF4-FFF2-40B4-BE49-F238E27FC236}">
                <a16:creationId xmlns:a16="http://schemas.microsoft.com/office/drawing/2014/main" id="{FB161C0C-DCD0-1D33-4960-9E23E2DED481}"/>
              </a:ext>
            </a:extLst>
          </p:cNvPr>
          <p:cNvSpPr txBox="1"/>
          <p:nvPr/>
        </p:nvSpPr>
        <p:spPr>
          <a:xfrm>
            <a:off x="3912122" y="6368189"/>
            <a:ext cx="962764" cy="369332"/>
          </a:xfrm>
          <a:prstGeom prst="rect">
            <a:avLst/>
          </a:prstGeom>
          <a:noFill/>
        </p:spPr>
        <p:txBody>
          <a:bodyPr wrap="none" rtlCol="0">
            <a:spAutoFit/>
          </a:bodyPr>
          <a:lstStyle/>
          <a:p>
            <a:r>
              <a:rPr lang="pt-BR" dirty="0"/>
              <a:t>inteiros</a:t>
            </a:r>
          </a:p>
        </p:txBody>
      </p:sp>
      <p:sp>
        <p:nvSpPr>
          <p:cNvPr id="78" name="Retângulo 77">
            <a:extLst>
              <a:ext uri="{FF2B5EF4-FFF2-40B4-BE49-F238E27FC236}">
                <a16:creationId xmlns:a16="http://schemas.microsoft.com/office/drawing/2014/main" id="{652F52D5-C4EE-37F5-AA65-F203C979799D}"/>
              </a:ext>
            </a:extLst>
          </p:cNvPr>
          <p:cNvSpPr/>
          <p:nvPr/>
        </p:nvSpPr>
        <p:spPr>
          <a:xfrm>
            <a:off x="5586171" y="4464565"/>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9" name="Retângulo 78">
            <a:extLst>
              <a:ext uri="{FF2B5EF4-FFF2-40B4-BE49-F238E27FC236}">
                <a16:creationId xmlns:a16="http://schemas.microsoft.com/office/drawing/2014/main" id="{3DF67FB7-7BE6-6F8F-0B60-636CFFBD6360}"/>
              </a:ext>
            </a:extLst>
          </p:cNvPr>
          <p:cNvSpPr/>
          <p:nvPr/>
        </p:nvSpPr>
        <p:spPr>
          <a:xfrm>
            <a:off x="5982883" y="4464565"/>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 name="Retângulo 79">
            <a:extLst>
              <a:ext uri="{FF2B5EF4-FFF2-40B4-BE49-F238E27FC236}">
                <a16:creationId xmlns:a16="http://schemas.microsoft.com/office/drawing/2014/main" id="{CD2D4E94-6342-58F5-92BF-925035BC8C50}"/>
              </a:ext>
            </a:extLst>
          </p:cNvPr>
          <p:cNvSpPr/>
          <p:nvPr/>
        </p:nvSpPr>
        <p:spPr>
          <a:xfrm>
            <a:off x="6379595" y="4464565"/>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Retângulo 80">
            <a:extLst>
              <a:ext uri="{FF2B5EF4-FFF2-40B4-BE49-F238E27FC236}">
                <a16:creationId xmlns:a16="http://schemas.microsoft.com/office/drawing/2014/main" id="{BDFA5AAD-0DAB-4F9B-B9CB-6AAD3F5918F0}"/>
              </a:ext>
            </a:extLst>
          </p:cNvPr>
          <p:cNvSpPr/>
          <p:nvPr/>
        </p:nvSpPr>
        <p:spPr>
          <a:xfrm>
            <a:off x="6776307" y="4463696"/>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C7C91D92-1B8C-6CFB-6A78-77AEE7E61957}"/>
              </a:ext>
            </a:extLst>
          </p:cNvPr>
          <p:cNvSpPr/>
          <p:nvPr/>
        </p:nvSpPr>
        <p:spPr>
          <a:xfrm>
            <a:off x="5586171" y="4862062"/>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240E5F9B-3316-3630-A21B-B83978B02FA5}"/>
              </a:ext>
            </a:extLst>
          </p:cNvPr>
          <p:cNvSpPr/>
          <p:nvPr/>
        </p:nvSpPr>
        <p:spPr>
          <a:xfrm>
            <a:off x="5982883" y="4862062"/>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Retângulo 83">
            <a:extLst>
              <a:ext uri="{FF2B5EF4-FFF2-40B4-BE49-F238E27FC236}">
                <a16:creationId xmlns:a16="http://schemas.microsoft.com/office/drawing/2014/main" id="{A146D9D6-D879-657D-C941-3941B05BB905}"/>
              </a:ext>
            </a:extLst>
          </p:cNvPr>
          <p:cNvSpPr/>
          <p:nvPr/>
        </p:nvSpPr>
        <p:spPr>
          <a:xfrm>
            <a:off x="6379595" y="4862062"/>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 name="Retângulo 84">
            <a:extLst>
              <a:ext uri="{FF2B5EF4-FFF2-40B4-BE49-F238E27FC236}">
                <a16:creationId xmlns:a16="http://schemas.microsoft.com/office/drawing/2014/main" id="{B990496C-2875-77AE-D8DD-2B6932A25531}"/>
              </a:ext>
            </a:extLst>
          </p:cNvPr>
          <p:cNvSpPr/>
          <p:nvPr/>
        </p:nvSpPr>
        <p:spPr>
          <a:xfrm>
            <a:off x="6776307" y="4861193"/>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Retângulo 85">
            <a:extLst>
              <a:ext uri="{FF2B5EF4-FFF2-40B4-BE49-F238E27FC236}">
                <a16:creationId xmlns:a16="http://schemas.microsoft.com/office/drawing/2014/main" id="{8AEDB3FF-3146-05C4-0570-0779022EC92C}"/>
              </a:ext>
            </a:extLst>
          </p:cNvPr>
          <p:cNvSpPr/>
          <p:nvPr/>
        </p:nvSpPr>
        <p:spPr>
          <a:xfrm>
            <a:off x="5586171" y="5257480"/>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7" name="Retângulo 86">
            <a:extLst>
              <a:ext uri="{FF2B5EF4-FFF2-40B4-BE49-F238E27FC236}">
                <a16:creationId xmlns:a16="http://schemas.microsoft.com/office/drawing/2014/main" id="{B20CD0D2-F870-8D8A-F350-B3723A2B8692}"/>
              </a:ext>
            </a:extLst>
          </p:cNvPr>
          <p:cNvSpPr/>
          <p:nvPr/>
        </p:nvSpPr>
        <p:spPr>
          <a:xfrm>
            <a:off x="5982883" y="5257480"/>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Retângulo 87">
            <a:extLst>
              <a:ext uri="{FF2B5EF4-FFF2-40B4-BE49-F238E27FC236}">
                <a16:creationId xmlns:a16="http://schemas.microsoft.com/office/drawing/2014/main" id="{B6CB4E36-09E8-1C0D-BA99-6D988852C217}"/>
              </a:ext>
            </a:extLst>
          </p:cNvPr>
          <p:cNvSpPr/>
          <p:nvPr/>
        </p:nvSpPr>
        <p:spPr>
          <a:xfrm>
            <a:off x="6379595" y="5257480"/>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2C74D658-F177-A2EC-D03F-DA584B8E17A6}"/>
              </a:ext>
            </a:extLst>
          </p:cNvPr>
          <p:cNvSpPr/>
          <p:nvPr/>
        </p:nvSpPr>
        <p:spPr>
          <a:xfrm>
            <a:off x="6776307" y="5256611"/>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0B96529E-7B96-E445-E7CA-6B405E7D8B4B}"/>
              </a:ext>
            </a:extLst>
          </p:cNvPr>
          <p:cNvSpPr/>
          <p:nvPr/>
        </p:nvSpPr>
        <p:spPr>
          <a:xfrm>
            <a:off x="5586171" y="5654977"/>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Retângulo 90">
            <a:extLst>
              <a:ext uri="{FF2B5EF4-FFF2-40B4-BE49-F238E27FC236}">
                <a16:creationId xmlns:a16="http://schemas.microsoft.com/office/drawing/2014/main" id="{B46B6FFC-AC52-A244-5D05-6A5AA1882FCA}"/>
              </a:ext>
            </a:extLst>
          </p:cNvPr>
          <p:cNvSpPr/>
          <p:nvPr/>
        </p:nvSpPr>
        <p:spPr>
          <a:xfrm>
            <a:off x="5982883" y="5654977"/>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1766DADA-1FAA-D000-C87F-FC2AB9ABA663}"/>
              </a:ext>
            </a:extLst>
          </p:cNvPr>
          <p:cNvSpPr/>
          <p:nvPr/>
        </p:nvSpPr>
        <p:spPr>
          <a:xfrm>
            <a:off x="6379595" y="5654977"/>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9D76AAC0-95D2-E371-1341-64B6963FE8C2}"/>
              </a:ext>
            </a:extLst>
          </p:cNvPr>
          <p:cNvSpPr/>
          <p:nvPr/>
        </p:nvSpPr>
        <p:spPr>
          <a:xfrm>
            <a:off x="6776307" y="5654108"/>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CaixaDeTexto 93">
            <a:extLst>
              <a:ext uri="{FF2B5EF4-FFF2-40B4-BE49-F238E27FC236}">
                <a16:creationId xmlns:a16="http://schemas.microsoft.com/office/drawing/2014/main" id="{B3B00BB9-162F-C370-2EF4-C11CD58DA18F}"/>
              </a:ext>
            </a:extLst>
          </p:cNvPr>
          <p:cNvSpPr txBox="1"/>
          <p:nvPr/>
        </p:nvSpPr>
        <p:spPr>
          <a:xfrm>
            <a:off x="6098621" y="6368189"/>
            <a:ext cx="677686" cy="369332"/>
          </a:xfrm>
          <a:prstGeom prst="rect">
            <a:avLst/>
          </a:prstGeom>
          <a:noFill/>
        </p:spPr>
        <p:txBody>
          <a:bodyPr wrap="none" rtlCol="0">
            <a:spAutoFit/>
          </a:bodyPr>
          <a:lstStyle/>
          <a:p>
            <a:r>
              <a:rPr lang="pt-BR" dirty="0"/>
              <a:t>reais</a:t>
            </a:r>
          </a:p>
        </p:txBody>
      </p:sp>
      <p:sp>
        <p:nvSpPr>
          <p:cNvPr id="95" name="Retângulo 94">
            <a:extLst>
              <a:ext uri="{FF2B5EF4-FFF2-40B4-BE49-F238E27FC236}">
                <a16:creationId xmlns:a16="http://schemas.microsoft.com/office/drawing/2014/main" id="{BF41B9D4-2D80-C649-E6FA-3CDEFCFDB51D}"/>
              </a:ext>
            </a:extLst>
          </p:cNvPr>
          <p:cNvSpPr/>
          <p:nvPr/>
        </p:nvSpPr>
        <p:spPr>
          <a:xfrm>
            <a:off x="7562663" y="4447648"/>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6" name="Retângulo 95">
            <a:extLst>
              <a:ext uri="{FF2B5EF4-FFF2-40B4-BE49-F238E27FC236}">
                <a16:creationId xmlns:a16="http://schemas.microsoft.com/office/drawing/2014/main" id="{0DD8335E-9946-A27D-E838-D2E2F196484B}"/>
              </a:ext>
            </a:extLst>
          </p:cNvPr>
          <p:cNvSpPr/>
          <p:nvPr/>
        </p:nvSpPr>
        <p:spPr>
          <a:xfrm>
            <a:off x="7959375" y="4447648"/>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Retângulo 96">
            <a:extLst>
              <a:ext uri="{FF2B5EF4-FFF2-40B4-BE49-F238E27FC236}">
                <a16:creationId xmlns:a16="http://schemas.microsoft.com/office/drawing/2014/main" id="{5796E708-B14E-8C95-5EFD-E5A117C853BC}"/>
              </a:ext>
            </a:extLst>
          </p:cNvPr>
          <p:cNvSpPr/>
          <p:nvPr/>
        </p:nvSpPr>
        <p:spPr>
          <a:xfrm>
            <a:off x="8356087" y="4447648"/>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8" name="Retângulo 97">
            <a:extLst>
              <a:ext uri="{FF2B5EF4-FFF2-40B4-BE49-F238E27FC236}">
                <a16:creationId xmlns:a16="http://schemas.microsoft.com/office/drawing/2014/main" id="{350BF16D-2CFC-02AC-132A-DEED28D7F874}"/>
              </a:ext>
            </a:extLst>
          </p:cNvPr>
          <p:cNvSpPr/>
          <p:nvPr/>
        </p:nvSpPr>
        <p:spPr>
          <a:xfrm>
            <a:off x="8752799" y="4446779"/>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9" name="Retângulo 98">
            <a:extLst>
              <a:ext uri="{FF2B5EF4-FFF2-40B4-BE49-F238E27FC236}">
                <a16:creationId xmlns:a16="http://schemas.microsoft.com/office/drawing/2014/main" id="{1473C582-2B12-7C75-487E-9E18239CB296}"/>
              </a:ext>
            </a:extLst>
          </p:cNvPr>
          <p:cNvSpPr/>
          <p:nvPr/>
        </p:nvSpPr>
        <p:spPr>
          <a:xfrm>
            <a:off x="7562663" y="4845145"/>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Retângulo 99">
            <a:extLst>
              <a:ext uri="{FF2B5EF4-FFF2-40B4-BE49-F238E27FC236}">
                <a16:creationId xmlns:a16="http://schemas.microsoft.com/office/drawing/2014/main" id="{26EA2DF5-D11C-9D5C-8FAB-2872D4B2FA66}"/>
              </a:ext>
            </a:extLst>
          </p:cNvPr>
          <p:cNvSpPr/>
          <p:nvPr/>
        </p:nvSpPr>
        <p:spPr>
          <a:xfrm>
            <a:off x="7959375" y="4845145"/>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Retângulo 100">
            <a:extLst>
              <a:ext uri="{FF2B5EF4-FFF2-40B4-BE49-F238E27FC236}">
                <a16:creationId xmlns:a16="http://schemas.microsoft.com/office/drawing/2014/main" id="{BB22D9B5-DE1E-4130-5F4A-78A6B4E3B603}"/>
              </a:ext>
            </a:extLst>
          </p:cNvPr>
          <p:cNvSpPr/>
          <p:nvPr/>
        </p:nvSpPr>
        <p:spPr>
          <a:xfrm>
            <a:off x="8356087" y="4845145"/>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Retângulo 101">
            <a:extLst>
              <a:ext uri="{FF2B5EF4-FFF2-40B4-BE49-F238E27FC236}">
                <a16:creationId xmlns:a16="http://schemas.microsoft.com/office/drawing/2014/main" id="{6E695EDB-711C-B53E-A468-428171D330AA}"/>
              </a:ext>
            </a:extLst>
          </p:cNvPr>
          <p:cNvSpPr/>
          <p:nvPr/>
        </p:nvSpPr>
        <p:spPr>
          <a:xfrm>
            <a:off x="8752799" y="4844276"/>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Retângulo 102">
            <a:extLst>
              <a:ext uri="{FF2B5EF4-FFF2-40B4-BE49-F238E27FC236}">
                <a16:creationId xmlns:a16="http://schemas.microsoft.com/office/drawing/2014/main" id="{5AE00ACC-E15E-88FF-0E83-6D05C5C25920}"/>
              </a:ext>
            </a:extLst>
          </p:cNvPr>
          <p:cNvSpPr/>
          <p:nvPr/>
        </p:nvSpPr>
        <p:spPr>
          <a:xfrm>
            <a:off x="7562663" y="5240563"/>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Retângulo 103">
            <a:extLst>
              <a:ext uri="{FF2B5EF4-FFF2-40B4-BE49-F238E27FC236}">
                <a16:creationId xmlns:a16="http://schemas.microsoft.com/office/drawing/2014/main" id="{DE0ADE35-A81E-37E0-F041-125C7D9E698B}"/>
              </a:ext>
            </a:extLst>
          </p:cNvPr>
          <p:cNvSpPr/>
          <p:nvPr/>
        </p:nvSpPr>
        <p:spPr>
          <a:xfrm>
            <a:off x="7959375" y="5240563"/>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5" name="Retângulo 104">
            <a:extLst>
              <a:ext uri="{FF2B5EF4-FFF2-40B4-BE49-F238E27FC236}">
                <a16:creationId xmlns:a16="http://schemas.microsoft.com/office/drawing/2014/main" id="{D431968C-EF3A-3341-8DF0-F204B9DD32D4}"/>
              </a:ext>
            </a:extLst>
          </p:cNvPr>
          <p:cNvSpPr/>
          <p:nvPr/>
        </p:nvSpPr>
        <p:spPr>
          <a:xfrm>
            <a:off x="8356087" y="5240563"/>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6" name="Retângulo 105">
            <a:extLst>
              <a:ext uri="{FF2B5EF4-FFF2-40B4-BE49-F238E27FC236}">
                <a16:creationId xmlns:a16="http://schemas.microsoft.com/office/drawing/2014/main" id="{61EDD305-4502-DEC3-1719-3D7D2E6C9F42}"/>
              </a:ext>
            </a:extLst>
          </p:cNvPr>
          <p:cNvSpPr/>
          <p:nvPr/>
        </p:nvSpPr>
        <p:spPr>
          <a:xfrm>
            <a:off x="8752799" y="5239694"/>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7" name="Retângulo 106">
            <a:extLst>
              <a:ext uri="{FF2B5EF4-FFF2-40B4-BE49-F238E27FC236}">
                <a16:creationId xmlns:a16="http://schemas.microsoft.com/office/drawing/2014/main" id="{89BF17BF-06C0-125D-803F-EC1B61DB1D93}"/>
              </a:ext>
            </a:extLst>
          </p:cNvPr>
          <p:cNvSpPr/>
          <p:nvPr/>
        </p:nvSpPr>
        <p:spPr>
          <a:xfrm>
            <a:off x="7562663" y="5638060"/>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8" name="Retângulo 107">
            <a:extLst>
              <a:ext uri="{FF2B5EF4-FFF2-40B4-BE49-F238E27FC236}">
                <a16:creationId xmlns:a16="http://schemas.microsoft.com/office/drawing/2014/main" id="{BE180163-D8E4-3D1A-7824-7D94B29C0A91}"/>
              </a:ext>
            </a:extLst>
          </p:cNvPr>
          <p:cNvSpPr/>
          <p:nvPr/>
        </p:nvSpPr>
        <p:spPr>
          <a:xfrm>
            <a:off x="7959375" y="5638060"/>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Retângulo 108">
            <a:extLst>
              <a:ext uri="{FF2B5EF4-FFF2-40B4-BE49-F238E27FC236}">
                <a16:creationId xmlns:a16="http://schemas.microsoft.com/office/drawing/2014/main" id="{060D6BB1-222E-38E0-0F58-93343E5F6A32}"/>
              </a:ext>
            </a:extLst>
          </p:cNvPr>
          <p:cNvSpPr/>
          <p:nvPr/>
        </p:nvSpPr>
        <p:spPr>
          <a:xfrm>
            <a:off x="8356087" y="5638060"/>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Retângulo 109">
            <a:extLst>
              <a:ext uri="{FF2B5EF4-FFF2-40B4-BE49-F238E27FC236}">
                <a16:creationId xmlns:a16="http://schemas.microsoft.com/office/drawing/2014/main" id="{1561C657-50CB-AD80-FA41-ACEBBE5115A8}"/>
              </a:ext>
            </a:extLst>
          </p:cNvPr>
          <p:cNvSpPr/>
          <p:nvPr/>
        </p:nvSpPr>
        <p:spPr>
          <a:xfrm>
            <a:off x="8752799" y="5637191"/>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CaixaDeTexto 110">
            <a:extLst>
              <a:ext uri="{FF2B5EF4-FFF2-40B4-BE49-F238E27FC236}">
                <a16:creationId xmlns:a16="http://schemas.microsoft.com/office/drawing/2014/main" id="{13A92456-1678-BB37-6679-90BC25588B29}"/>
              </a:ext>
            </a:extLst>
          </p:cNvPr>
          <p:cNvSpPr txBox="1"/>
          <p:nvPr/>
        </p:nvSpPr>
        <p:spPr>
          <a:xfrm>
            <a:off x="8105110" y="6368189"/>
            <a:ext cx="641522" cy="369332"/>
          </a:xfrm>
          <a:prstGeom prst="rect">
            <a:avLst/>
          </a:prstGeom>
          <a:noFill/>
        </p:spPr>
        <p:txBody>
          <a:bodyPr wrap="none" rtlCol="0">
            <a:spAutoFit/>
          </a:bodyPr>
          <a:lstStyle/>
          <a:p>
            <a:r>
              <a:rPr lang="pt-BR" dirty="0"/>
              <a:t>char</a:t>
            </a:r>
          </a:p>
        </p:txBody>
      </p:sp>
      <p:sp>
        <p:nvSpPr>
          <p:cNvPr id="112" name="CaixaDeTexto 111">
            <a:extLst>
              <a:ext uri="{FF2B5EF4-FFF2-40B4-BE49-F238E27FC236}">
                <a16:creationId xmlns:a16="http://schemas.microsoft.com/office/drawing/2014/main" id="{ED23706D-DB9A-C01A-E82F-2DB6B6AAEC21}"/>
              </a:ext>
            </a:extLst>
          </p:cNvPr>
          <p:cNvSpPr txBox="1"/>
          <p:nvPr/>
        </p:nvSpPr>
        <p:spPr>
          <a:xfrm>
            <a:off x="1583703" y="5335571"/>
            <a:ext cx="1695208" cy="369332"/>
          </a:xfrm>
          <a:prstGeom prst="rect">
            <a:avLst/>
          </a:prstGeom>
          <a:noFill/>
        </p:spPr>
        <p:txBody>
          <a:bodyPr wrap="none" rtlCol="0">
            <a:spAutoFit/>
          </a:bodyPr>
          <a:lstStyle/>
          <a:p>
            <a:r>
              <a:rPr lang="pt-BR" dirty="0"/>
              <a:t>Ponteiros para</a:t>
            </a:r>
          </a:p>
        </p:txBody>
      </p:sp>
    </p:spTree>
    <p:extLst>
      <p:ext uri="{BB962C8B-B14F-4D97-AF65-F5344CB8AC3E}">
        <p14:creationId xmlns:p14="http://schemas.microsoft.com/office/powerpoint/2010/main" val="3914585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1D4B9-2FF0-C28F-F7A3-0D2FB1773FB3}"/>
              </a:ext>
            </a:extLst>
          </p:cNvPr>
          <p:cNvSpPr>
            <a:spLocks noGrp="1"/>
          </p:cNvSpPr>
          <p:nvPr>
            <p:ph type="title"/>
          </p:nvPr>
        </p:nvSpPr>
        <p:spPr/>
        <p:txBody>
          <a:bodyPr/>
          <a:lstStyle/>
          <a:p>
            <a:r>
              <a:rPr lang="pt-BR" dirty="0"/>
              <a:t>Problemas</a:t>
            </a:r>
          </a:p>
        </p:txBody>
      </p:sp>
      <p:sp>
        <p:nvSpPr>
          <p:cNvPr id="5" name="Espaço Reservado para Número de Slide 4">
            <a:extLst>
              <a:ext uri="{FF2B5EF4-FFF2-40B4-BE49-F238E27FC236}">
                <a16:creationId xmlns:a16="http://schemas.microsoft.com/office/drawing/2014/main" id="{B0EDB05B-8BEC-962B-8166-CE0EED515FC0}"/>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50</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E94E7762-0D9E-CE0A-89FD-A59228A1675B}"/>
              </a:ext>
            </a:extLst>
          </p:cNvPr>
          <p:cNvSpPr>
            <a:spLocks noGrp="1"/>
          </p:cNvSpPr>
          <p:nvPr>
            <p:ph idx="1"/>
          </p:nvPr>
        </p:nvSpPr>
        <p:spPr>
          <a:xfrm>
            <a:off x="838200" y="1911096"/>
            <a:ext cx="10515600" cy="2660904"/>
          </a:xfrm>
        </p:spPr>
        <p:txBody>
          <a:bodyPr>
            <a:normAutofit fontScale="85000" lnSpcReduction="10000"/>
          </a:bodyPr>
          <a:lstStyle/>
          <a:p>
            <a:pPr marL="0" indent="0" algn="just" rtl="0">
              <a:lnSpc>
                <a:spcPct val="160000"/>
              </a:lnSpc>
              <a:buNone/>
            </a:pPr>
            <a:r>
              <a:rPr lang="pt-BR" b="0" i="0" dirty="0">
                <a:solidFill>
                  <a:srgbClr val="1D2125"/>
                </a:solidFill>
                <a:effectLst/>
                <a:latin typeface="Poppins" panose="00000500000000000000" pitchFamily="2" charset="0"/>
              </a:rPr>
              <a:t>Tem também a possibilidade do programador liberar o espaço alocado (com o </a:t>
            </a:r>
            <a:r>
              <a:rPr lang="pt-BR" b="0" i="0" dirty="0" err="1">
                <a:solidFill>
                  <a:srgbClr val="1D2125"/>
                </a:solidFill>
                <a:effectLst/>
                <a:latin typeface="Poppins" panose="00000500000000000000" pitchFamily="2" charset="0"/>
              </a:rPr>
              <a:t>free</a:t>
            </a:r>
            <a:r>
              <a:rPr lang="pt-BR" b="0" i="0" dirty="0">
                <a:solidFill>
                  <a:srgbClr val="1D2125"/>
                </a:solidFill>
                <a:effectLst/>
                <a:latin typeface="Poppins" panose="00000500000000000000" pitchFamily="2" charset="0"/>
              </a:rPr>
              <a:t>) e depois, em outra parte do código, tentar acessar a memória já liberada. Seria o equivalente a querer ler um trecho do livro que já foi devolvido para a biblioteca. </a:t>
            </a:r>
            <a:endParaRPr lang="pt-BR"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25466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1D4B9-2FF0-C28F-F7A3-0D2FB1773FB3}"/>
              </a:ext>
            </a:extLst>
          </p:cNvPr>
          <p:cNvSpPr>
            <a:spLocks noGrp="1"/>
          </p:cNvSpPr>
          <p:nvPr>
            <p:ph type="title"/>
          </p:nvPr>
        </p:nvSpPr>
        <p:spPr/>
        <p:txBody>
          <a:bodyPr/>
          <a:lstStyle/>
          <a:p>
            <a:r>
              <a:rPr lang="pt-BR" dirty="0"/>
              <a:t>Problemas</a:t>
            </a:r>
          </a:p>
        </p:txBody>
      </p:sp>
      <p:sp>
        <p:nvSpPr>
          <p:cNvPr id="5" name="Espaço Reservado para Número de Slide 4">
            <a:extLst>
              <a:ext uri="{FF2B5EF4-FFF2-40B4-BE49-F238E27FC236}">
                <a16:creationId xmlns:a16="http://schemas.microsoft.com/office/drawing/2014/main" id="{B0EDB05B-8BEC-962B-8166-CE0EED515FC0}"/>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51</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E94E7762-0D9E-CE0A-89FD-A59228A1675B}"/>
              </a:ext>
            </a:extLst>
          </p:cNvPr>
          <p:cNvSpPr>
            <a:spLocks noGrp="1"/>
          </p:cNvSpPr>
          <p:nvPr>
            <p:ph idx="1"/>
          </p:nvPr>
        </p:nvSpPr>
        <p:spPr>
          <a:xfrm>
            <a:off x="838200" y="1911096"/>
            <a:ext cx="10515600" cy="2660904"/>
          </a:xfrm>
        </p:spPr>
        <p:txBody>
          <a:bodyPr>
            <a:normAutofit fontScale="85000" lnSpcReduction="10000"/>
          </a:bodyPr>
          <a:lstStyle/>
          <a:p>
            <a:pPr marL="0" indent="0" algn="just" rtl="0">
              <a:lnSpc>
                <a:spcPct val="160000"/>
              </a:lnSpc>
              <a:buNone/>
            </a:pPr>
            <a:r>
              <a:rPr lang="pt-BR" b="0" i="0" dirty="0">
                <a:solidFill>
                  <a:srgbClr val="1D2125"/>
                </a:solidFill>
                <a:effectLst/>
                <a:latin typeface="Poppins" panose="00000500000000000000" pitchFamily="2" charset="0"/>
              </a:rPr>
              <a:t>E, por fim, existe a possiblidade de tentar acessar a memória que não foi alocada por </a:t>
            </a:r>
            <a:r>
              <a:rPr lang="pt-BR" b="0" i="0" dirty="0" err="1">
                <a:solidFill>
                  <a:srgbClr val="1D2125"/>
                </a:solidFill>
                <a:effectLst/>
                <a:latin typeface="Poppins" panose="00000500000000000000" pitchFamily="2" charset="0"/>
              </a:rPr>
              <a:t>malloc</a:t>
            </a:r>
            <a:r>
              <a:rPr lang="pt-BR" b="0" i="0" dirty="0">
                <a:solidFill>
                  <a:srgbClr val="1D2125"/>
                </a:solidFill>
                <a:effectLst/>
                <a:latin typeface="Poppins" panose="00000500000000000000" pitchFamily="2" charset="0"/>
              </a:rPr>
              <a:t> ou </a:t>
            </a:r>
            <a:r>
              <a:rPr lang="pt-BR" b="0" i="0" dirty="0" err="1">
                <a:solidFill>
                  <a:srgbClr val="1D2125"/>
                </a:solidFill>
                <a:effectLst/>
                <a:latin typeface="Poppins" panose="00000500000000000000" pitchFamily="2" charset="0"/>
              </a:rPr>
              <a:t>calloc</a:t>
            </a:r>
            <a:r>
              <a:rPr lang="pt-BR" b="0" i="0" dirty="0">
                <a:solidFill>
                  <a:srgbClr val="1D2125"/>
                </a:solidFill>
                <a:effectLst/>
                <a:latin typeface="Poppins" panose="00000500000000000000" pitchFamily="2" charset="0"/>
              </a:rPr>
              <a:t>. Isso pode acontecer!!!! É por isso que sempre que houver uma tentativa de alocação de memória, deve-se também testar se o ponteiro é NULL ou não.</a:t>
            </a:r>
            <a:endParaRPr lang="pt-BR"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89211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1C63A2-4324-9686-1F11-D5B62D5D2521}"/>
              </a:ext>
            </a:extLst>
          </p:cNvPr>
          <p:cNvSpPr>
            <a:spLocks noGrp="1"/>
          </p:cNvSpPr>
          <p:nvPr>
            <p:ph type="title"/>
          </p:nvPr>
        </p:nvSpPr>
        <p:spPr/>
        <p:txBody>
          <a:bodyPr/>
          <a:lstStyle/>
          <a:p>
            <a:r>
              <a:rPr lang="pt-BR" dirty="0"/>
              <a:t>Alocação de matrizes</a:t>
            </a:r>
          </a:p>
        </p:txBody>
      </p:sp>
    </p:spTree>
    <p:extLst>
      <p:ext uri="{BB962C8B-B14F-4D97-AF65-F5344CB8AC3E}">
        <p14:creationId xmlns:p14="http://schemas.microsoft.com/office/powerpoint/2010/main" val="4135055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18211-974F-F335-E9B3-33500364E046}"/>
              </a:ext>
            </a:extLst>
          </p:cNvPr>
          <p:cNvSpPr>
            <a:spLocks noGrp="1"/>
          </p:cNvSpPr>
          <p:nvPr>
            <p:ph type="title"/>
          </p:nvPr>
        </p:nvSpPr>
        <p:spPr/>
        <p:txBody>
          <a:bodyPr/>
          <a:lstStyle/>
          <a:p>
            <a:r>
              <a:rPr lang="pt-BR" dirty="0"/>
              <a:t>O que são matrizes?</a:t>
            </a:r>
          </a:p>
        </p:txBody>
      </p:sp>
      <p:sp>
        <p:nvSpPr>
          <p:cNvPr id="5" name="Espaço Reservado para Número de Slide 4">
            <a:extLst>
              <a:ext uri="{FF2B5EF4-FFF2-40B4-BE49-F238E27FC236}">
                <a16:creationId xmlns:a16="http://schemas.microsoft.com/office/drawing/2014/main" id="{A2CFC1C6-E414-5A2D-807E-19A7995A0029}"/>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53</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D26B92E1-0338-324D-037E-541BC6081ADD}"/>
              </a:ext>
            </a:extLst>
          </p:cNvPr>
          <p:cNvSpPr>
            <a:spLocks noGrp="1"/>
          </p:cNvSpPr>
          <p:nvPr>
            <p:ph idx="1"/>
          </p:nvPr>
        </p:nvSpPr>
        <p:spPr>
          <a:xfrm>
            <a:off x="838200" y="1911096"/>
            <a:ext cx="10515600" cy="2664431"/>
          </a:xfrm>
        </p:spPr>
        <p:txBody>
          <a:bodyPr/>
          <a:lstStyle/>
          <a:p>
            <a:pPr marL="0" indent="0" algn="just">
              <a:lnSpc>
                <a:spcPct val="150000"/>
              </a:lnSpc>
              <a:buNone/>
            </a:pPr>
            <a:r>
              <a:rPr lang="pt-BR" b="0" i="0" dirty="0">
                <a:solidFill>
                  <a:srgbClr val="333333"/>
                </a:solidFill>
                <a:effectLst/>
                <a:latin typeface="Poppins" panose="00000500000000000000" pitchFamily="2" charset="0"/>
                <a:cs typeface="Poppins" panose="00000500000000000000" pitchFamily="2" charset="0"/>
              </a:rPr>
              <a:t>São estrutura de dados do tipo vetor com duas ou mais dimensões. Os itens de uma matriz tem que ser todos do mesmo tipo de dado. Na prática, as matrizes formam tabelas na memória.</a:t>
            </a:r>
          </a:p>
          <a:p>
            <a:pPr marL="0" indent="0">
              <a:buNone/>
            </a:pPr>
            <a:endParaRPr lang="pt-BR" dirty="0"/>
          </a:p>
        </p:txBody>
      </p:sp>
      <p:sp>
        <p:nvSpPr>
          <p:cNvPr id="7" name="Retângulo 6">
            <a:extLst>
              <a:ext uri="{FF2B5EF4-FFF2-40B4-BE49-F238E27FC236}">
                <a16:creationId xmlns:a16="http://schemas.microsoft.com/office/drawing/2014/main" id="{39B5DC00-3DAF-9209-FD25-AE1C21291026}"/>
              </a:ext>
            </a:extLst>
          </p:cNvPr>
          <p:cNvSpPr/>
          <p:nvPr/>
        </p:nvSpPr>
        <p:spPr>
          <a:xfrm>
            <a:off x="4170784" y="4795935"/>
            <a:ext cx="391885" cy="354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01E5B1EA-C2E1-DA29-B66B-BAF492D73937}"/>
              </a:ext>
            </a:extLst>
          </p:cNvPr>
          <p:cNvSpPr/>
          <p:nvPr/>
        </p:nvSpPr>
        <p:spPr>
          <a:xfrm>
            <a:off x="4649756" y="4795935"/>
            <a:ext cx="391885" cy="354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B5337D71-D712-243A-E697-997AD6838CD8}"/>
              </a:ext>
            </a:extLst>
          </p:cNvPr>
          <p:cNvSpPr/>
          <p:nvPr/>
        </p:nvSpPr>
        <p:spPr>
          <a:xfrm>
            <a:off x="5128728" y="4795935"/>
            <a:ext cx="391885" cy="354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55C272F1-8067-5243-1C21-B86E9C7B89CD}"/>
              </a:ext>
            </a:extLst>
          </p:cNvPr>
          <p:cNvSpPr/>
          <p:nvPr/>
        </p:nvSpPr>
        <p:spPr>
          <a:xfrm>
            <a:off x="4170784" y="5288657"/>
            <a:ext cx="391885" cy="354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F72E6287-66B6-BA42-8DA6-A472279E03D4}"/>
              </a:ext>
            </a:extLst>
          </p:cNvPr>
          <p:cNvSpPr/>
          <p:nvPr/>
        </p:nvSpPr>
        <p:spPr>
          <a:xfrm>
            <a:off x="4649756" y="5288657"/>
            <a:ext cx="391885" cy="354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FAFA0BB3-4917-2C4C-D9F0-D1A222872EE4}"/>
              </a:ext>
            </a:extLst>
          </p:cNvPr>
          <p:cNvSpPr/>
          <p:nvPr/>
        </p:nvSpPr>
        <p:spPr>
          <a:xfrm>
            <a:off x="5128728" y="5288657"/>
            <a:ext cx="391885" cy="354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ctangle 1">
            <a:extLst>
              <a:ext uri="{FF2B5EF4-FFF2-40B4-BE49-F238E27FC236}">
                <a16:creationId xmlns:a16="http://schemas.microsoft.com/office/drawing/2014/main" id="{DB77EFF9-945D-5A26-D186-EBB0BB355BBD}"/>
              </a:ext>
            </a:extLst>
          </p:cNvPr>
          <p:cNvSpPr>
            <a:spLocks noChangeArrowheads="1"/>
          </p:cNvSpPr>
          <p:nvPr/>
        </p:nvSpPr>
        <p:spPr bwMode="auto">
          <a:xfrm>
            <a:off x="6096000" y="4302220"/>
            <a:ext cx="4568558" cy="9874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333333"/>
                </a:solidFill>
                <a:effectLst/>
                <a:latin typeface="Poppins" panose="00000500000000000000" pitchFamily="2" charset="0"/>
                <a:cs typeface="Poppins" panose="00000500000000000000" pitchFamily="2" charset="0"/>
              </a:rPr>
              <a:t>for ( i=0; i&lt;2; i++ ) </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333333"/>
                </a:solidFill>
                <a:latin typeface="Poppins" panose="00000500000000000000" pitchFamily="2" charset="0"/>
                <a:cs typeface="Poppins" panose="00000500000000000000" pitchFamily="2" charset="0"/>
              </a:rPr>
              <a:t>      </a:t>
            </a:r>
            <a:r>
              <a:rPr kumimoji="0" lang="pt-BR" altLang="pt-BR" sz="2000" b="0" i="0" u="none" strike="noStrike" cap="none" normalizeH="0" baseline="0" dirty="0">
                <a:ln>
                  <a:noFill/>
                </a:ln>
                <a:solidFill>
                  <a:srgbClr val="333333"/>
                </a:solidFill>
                <a:effectLst/>
                <a:latin typeface="Poppins" panose="00000500000000000000" pitchFamily="2" charset="0"/>
                <a:cs typeface="Poppins" panose="00000500000000000000" pitchFamily="2" charset="0"/>
              </a:rPr>
              <a:t>for ( j=0; j&lt;3; j++ ) </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333333"/>
                </a:solidFill>
                <a:latin typeface="Poppins" panose="00000500000000000000" pitchFamily="2" charset="0"/>
                <a:cs typeface="Poppins" panose="00000500000000000000" pitchFamily="2" charset="0"/>
              </a:rPr>
              <a:t>           </a:t>
            </a:r>
            <a:r>
              <a:rPr kumimoji="0" lang="pt-BR" altLang="pt-BR" sz="2000" b="0" i="0" u="none" strike="noStrike" cap="none" normalizeH="0" baseline="0" dirty="0" err="1">
                <a:ln>
                  <a:noFill/>
                </a:ln>
                <a:solidFill>
                  <a:srgbClr val="333333"/>
                </a:solidFill>
                <a:effectLst/>
                <a:latin typeface="Poppins" panose="00000500000000000000" pitchFamily="2" charset="0"/>
                <a:cs typeface="Poppins" panose="00000500000000000000" pitchFamily="2" charset="0"/>
              </a:rPr>
              <a:t>scanf</a:t>
            </a:r>
            <a:r>
              <a:rPr kumimoji="0" lang="pt-BR" altLang="pt-BR" sz="2000" b="0" i="0" u="none" strike="noStrike" cap="none" normalizeH="0" baseline="0" dirty="0">
                <a:ln>
                  <a:noFill/>
                </a:ln>
                <a:solidFill>
                  <a:srgbClr val="333333"/>
                </a:solidFill>
                <a:effectLst/>
                <a:latin typeface="Poppins" panose="00000500000000000000" pitchFamily="2" charset="0"/>
                <a:cs typeface="Poppins" panose="00000500000000000000" pitchFamily="2" charset="0"/>
              </a:rPr>
              <a:t> ("%d", &amp;matriz[ i ][ j ]); </a:t>
            </a:r>
            <a:r>
              <a:rPr kumimoji="0" lang="pt-BR" altLang="pt-BR"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p>
        </p:txBody>
      </p:sp>
      <p:sp>
        <p:nvSpPr>
          <p:cNvPr id="15" name="Rectangle 1">
            <a:extLst>
              <a:ext uri="{FF2B5EF4-FFF2-40B4-BE49-F238E27FC236}">
                <a16:creationId xmlns:a16="http://schemas.microsoft.com/office/drawing/2014/main" id="{D52867D9-08A5-9042-E56E-D71292CE342E}"/>
              </a:ext>
            </a:extLst>
          </p:cNvPr>
          <p:cNvSpPr>
            <a:spLocks noChangeArrowheads="1"/>
          </p:cNvSpPr>
          <p:nvPr/>
        </p:nvSpPr>
        <p:spPr bwMode="auto">
          <a:xfrm>
            <a:off x="6096000" y="5432434"/>
            <a:ext cx="4607337" cy="9874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333333"/>
                </a:solidFill>
                <a:effectLst/>
                <a:latin typeface="Poppins" panose="00000500000000000000" pitchFamily="2" charset="0"/>
                <a:cs typeface="Poppins" panose="00000500000000000000" pitchFamily="2" charset="0"/>
              </a:rPr>
              <a:t>for ( i=0; i&lt;2; i++ ) </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333333"/>
                </a:solidFill>
                <a:latin typeface="Poppins" panose="00000500000000000000" pitchFamily="2" charset="0"/>
                <a:cs typeface="Poppins" panose="00000500000000000000" pitchFamily="2" charset="0"/>
              </a:rPr>
              <a:t>      </a:t>
            </a:r>
            <a:r>
              <a:rPr kumimoji="0" lang="pt-BR" altLang="pt-BR" sz="2000" b="0" i="0" u="none" strike="noStrike" cap="none" normalizeH="0" baseline="0" dirty="0">
                <a:ln>
                  <a:noFill/>
                </a:ln>
                <a:solidFill>
                  <a:srgbClr val="333333"/>
                </a:solidFill>
                <a:effectLst/>
                <a:latin typeface="Poppins" panose="00000500000000000000" pitchFamily="2" charset="0"/>
                <a:cs typeface="Poppins" panose="00000500000000000000" pitchFamily="2" charset="0"/>
              </a:rPr>
              <a:t>for ( j=0; j&lt;3; j++ ) </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333333"/>
                </a:solidFill>
                <a:latin typeface="Poppins" panose="00000500000000000000" pitchFamily="2" charset="0"/>
                <a:cs typeface="Poppins" panose="00000500000000000000" pitchFamily="2" charset="0"/>
              </a:rPr>
              <a:t>           </a:t>
            </a:r>
            <a:r>
              <a:rPr lang="pt-BR" altLang="pt-BR" sz="2000" dirty="0" err="1">
                <a:solidFill>
                  <a:srgbClr val="333333"/>
                </a:solidFill>
                <a:latin typeface="Poppins" panose="00000500000000000000" pitchFamily="2" charset="0"/>
                <a:cs typeface="Poppins" panose="00000500000000000000" pitchFamily="2" charset="0"/>
              </a:rPr>
              <a:t>printf</a:t>
            </a:r>
            <a:r>
              <a:rPr kumimoji="0" lang="pt-BR" altLang="pt-BR" sz="2000" b="0" i="0" u="none" strike="noStrike" cap="none" normalizeH="0" baseline="0" dirty="0">
                <a:ln>
                  <a:noFill/>
                </a:ln>
                <a:solidFill>
                  <a:srgbClr val="333333"/>
                </a:solidFill>
                <a:effectLst/>
                <a:latin typeface="Poppins" panose="00000500000000000000" pitchFamily="2" charset="0"/>
                <a:cs typeface="Poppins" panose="00000500000000000000" pitchFamily="2" charset="0"/>
              </a:rPr>
              <a:t> ("%d", matriz[ i ][ j ]); </a:t>
            </a:r>
            <a:r>
              <a:rPr kumimoji="0" lang="pt-BR" altLang="pt-BR"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p>
        </p:txBody>
      </p:sp>
      <p:sp>
        <p:nvSpPr>
          <p:cNvPr id="16" name="Rectangle 1">
            <a:extLst>
              <a:ext uri="{FF2B5EF4-FFF2-40B4-BE49-F238E27FC236}">
                <a16:creationId xmlns:a16="http://schemas.microsoft.com/office/drawing/2014/main" id="{7ECFBBEB-9339-2AE1-7134-5AC436A4680E}"/>
              </a:ext>
            </a:extLst>
          </p:cNvPr>
          <p:cNvSpPr>
            <a:spLocks noChangeArrowheads="1"/>
          </p:cNvSpPr>
          <p:nvPr/>
        </p:nvSpPr>
        <p:spPr bwMode="auto">
          <a:xfrm>
            <a:off x="952055" y="5068370"/>
            <a:ext cx="2253822" cy="3718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333333"/>
                </a:solidFill>
                <a:effectLst/>
                <a:latin typeface="Poppins" panose="00000500000000000000" pitchFamily="2" charset="0"/>
                <a:cs typeface="Poppins" panose="00000500000000000000" pitchFamily="2" charset="0"/>
              </a:rPr>
              <a:t>float</a:t>
            </a:r>
            <a:r>
              <a:rPr kumimoji="0" lang="pt-BR" altLang="pt-BR" sz="2000" b="0" i="0" u="none" strike="noStrike" cap="none" normalizeH="0" baseline="0" dirty="0">
                <a:ln>
                  <a:noFill/>
                </a:ln>
                <a:solidFill>
                  <a:srgbClr val="333333"/>
                </a:solidFill>
                <a:effectLst/>
                <a:latin typeface="Poppins" panose="00000500000000000000" pitchFamily="2" charset="0"/>
                <a:cs typeface="Poppins" panose="00000500000000000000" pitchFamily="2" charset="0"/>
              </a:rPr>
              <a:t> matriz[2][3];</a:t>
            </a:r>
            <a:endParaRPr kumimoji="0" lang="pt-BR" altLang="pt-BR"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651762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18211-974F-F335-E9B3-33500364E046}"/>
              </a:ext>
            </a:extLst>
          </p:cNvPr>
          <p:cNvSpPr>
            <a:spLocks noGrp="1"/>
          </p:cNvSpPr>
          <p:nvPr>
            <p:ph type="title"/>
          </p:nvPr>
        </p:nvSpPr>
        <p:spPr/>
        <p:txBody>
          <a:bodyPr/>
          <a:lstStyle/>
          <a:p>
            <a:r>
              <a:rPr lang="pt-BR" dirty="0"/>
              <a:t>O que são matrizes?</a:t>
            </a:r>
          </a:p>
        </p:txBody>
      </p:sp>
      <p:sp>
        <p:nvSpPr>
          <p:cNvPr id="5" name="Espaço Reservado para Número de Slide 4">
            <a:extLst>
              <a:ext uri="{FF2B5EF4-FFF2-40B4-BE49-F238E27FC236}">
                <a16:creationId xmlns:a16="http://schemas.microsoft.com/office/drawing/2014/main" id="{A2CFC1C6-E414-5A2D-807E-19A7995A0029}"/>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54</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D26B92E1-0338-324D-037E-541BC6081ADD}"/>
              </a:ext>
            </a:extLst>
          </p:cNvPr>
          <p:cNvSpPr>
            <a:spLocks noGrp="1"/>
          </p:cNvSpPr>
          <p:nvPr>
            <p:ph idx="1"/>
          </p:nvPr>
        </p:nvSpPr>
        <p:spPr>
          <a:xfrm>
            <a:off x="838200" y="1911096"/>
            <a:ext cx="10515600" cy="2664431"/>
          </a:xfrm>
        </p:spPr>
        <p:txBody>
          <a:bodyPr/>
          <a:lstStyle/>
          <a:p>
            <a:pPr marL="0" indent="0" algn="just">
              <a:lnSpc>
                <a:spcPct val="150000"/>
              </a:lnSpc>
              <a:buNone/>
            </a:pPr>
            <a:r>
              <a:rPr lang="pt-BR" b="0" i="0" dirty="0">
                <a:solidFill>
                  <a:srgbClr val="333333"/>
                </a:solidFill>
                <a:effectLst/>
                <a:latin typeface="Poppins" panose="00000500000000000000" pitchFamily="2" charset="0"/>
                <a:cs typeface="Poppins" panose="00000500000000000000" pitchFamily="2" charset="0"/>
              </a:rPr>
              <a:t>Imagine uma situação comum de armazenar os dados de avaliações de alunos em uma disciplina.</a:t>
            </a:r>
          </a:p>
          <a:p>
            <a:pPr marL="0" indent="0">
              <a:buNone/>
            </a:pPr>
            <a:endParaRPr lang="pt-BR" dirty="0"/>
          </a:p>
        </p:txBody>
      </p:sp>
      <p:graphicFrame>
        <p:nvGraphicFramePr>
          <p:cNvPr id="3" name="Tabela 3">
            <a:extLst>
              <a:ext uri="{FF2B5EF4-FFF2-40B4-BE49-F238E27FC236}">
                <a16:creationId xmlns:a16="http://schemas.microsoft.com/office/drawing/2014/main" id="{59BEB5CE-3DCA-6E48-8338-512A531169D9}"/>
              </a:ext>
            </a:extLst>
          </p:cNvPr>
          <p:cNvGraphicFramePr>
            <a:graphicFrameLocks noGrp="1"/>
          </p:cNvGraphicFramePr>
          <p:nvPr>
            <p:extLst>
              <p:ext uri="{D42A27DB-BD31-4B8C-83A1-F6EECF244321}">
                <p14:modId xmlns:p14="http://schemas.microsoft.com/office/powerpoint/2010/main" val="1793126217"/>
              </p:ext>
            </p:extLst>
          </p:nvPr>
        </p:nvGraphicFramePr>
        <p:xfrm>
          <a:off x="1770743" y="3574833"/>
          <a:ext cx="8128002" cy="22250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69791051"/>
                    </a:ext>
                  </a:extLst>
                </a:gridCol>
                <a:gridCol w="1354667">
                  <a:extLst>
                    <a:ext uri="{9D8B030D-6E8A-4147-A177-3AD203B41FA5}">
                      <a16:colId xmlns:a16="http://schemas.microsoft.com/office/drawing/2014/main" val="2843634717"/>
                    </a:ext>
                  </a:extLst>
                </a:gridCol>
                <a:gridCol w="1354667">
                  <a:extLst>
                    <a:ext uri="{9D8B030D-6E8A-4147-A177-3AD203B41FA5}">
                      <a16:colId xmlns:a16="http://schemas.microsoft.com/office/drawing/2014/main" val="964673665"/>
                    </a:ext>
                  </a:extLst>
                </a:gridCol>
                <a:gridCol w="1354667">
                  <a:extLst>
                    <a:ext uri="{9D8B030D-6E8A-4147-A177-3AD203B41FA5}">
                      <a16:colId xmlns:a16="http://schemas.microsoft.com/office/drawing/2014/main" val="3390090975"/>
                    </a:ext>
                  </a:extLst>
                </a:gridCol>
                <a:gridCol w="1354667">
                  <a:extLst>
                    <a:ext uri="{9D8B030D-6E8A-4147-A177-3AD203B41FA5}">
                      <a16:colId xmlns:a16="http://schemas.microsoft.com/office/drawing/2014/main" val="2226167913"/>
                    </a:ext>
                  </a:extLst>
                </a:gridCol>
                <a:gridCol w="1354667">
                  <a:extLst>
                    <a:ext uri="{9D8B030D-6E8A-4147-A177-3AD203B41FA5}">
                      <a16:colId xmlns:a16="http://schemas.microsoft.com/office/drawing/2014/main" val="4030057866"/>
                    </a:ext>
                  </a:extLst>
                </a:gridCol>
              </a:tblGrid>
              <a:tr h="370840">
                <a:tc>
                  <a:txBody>
                    <a:bodyPr/>
                    <a:lstStyle/>
                    <a:p>
                      <a:r>
                        <a:rPr lang="pt-BR" dirty="0"/>
                        <a:t>Nome</a:t>
                      </a:r>
                    </a:p>
                  </a:txBody>
                  <a:tcPr/>
                </a:tc>
                <a:tc>
                  <a:txBody>
                    <a:bodyPr/>
                    <a:lstStyle/>
                    <a:p>
                      <a:pPr algn="ctr"/>
                      <a:r>
                        <a:rPr lang="pt-BR" dirty="0"/>
                        <a:t>Nota 1</a:t>
                      </a:r>
                    </a:p>
                  </a:txBody>
                  <a:tcPr/>
                </a:tc>
                <a:tc>
                  <a:txBody>
                    <a:bodyPr/>
                    <a:lstStyle/>
                    <a:p>
                      <a:pPr algn="ctr"/>
                      <a:r>
                        <a:rPr lang="pt-BR" dirty="0"/>
                        <a:t>Nota 2</a:t>
                      </a:r>
                    </a:p>
                  </a:txBody>
                  <a:tcPr/>
                </a:tc>
                <a:tc>
                  <a:txBody>
                    <a:bodyPr/>
                    <a:lstStyle/>
                    <a:p>
                      <a:pPr algn="ctr"/>
                      <a:r>
                        <a:rPr lang="pt-BR" dirty="0"/>
                        <a:t>Nota 3</a:t>
                      </a:r>
                    </a:p>
                  </a:txBody>
                  <a:tcPr/>
                </a:tc>
                <a:tc>
                  <a:txBody>
                    <a:bodyPr/>
                    <a:lstStyle/>
                    <a:p>
                      <a:pPr algn="ctr"/>
                      <a:r>
                        <a:rPr lang="pt-BR" dirty="0"/>
                        <a:t>Nota 4</a:t>
                      </a:r>
                    </a:p>
                  </a:txBody>
                  <a:tcPr/>
                </a:tc>
                <a:tc>
                  <a:txBody>
                    <a:bodyPr/>
                    <a:lstStyle/>
                    <a:p>
                      <a:pPr algn="ctr"/>
                      <a:r>
                        <a:rPr lang="pt-BR" dirty="0"/>
                        <a:t>Média</a:t>
                      </a:r>
                    </a:p>
                  </a:txBody>
                  <a:tcPr/>
                </a:tc>
                <a:extLst>
                  <a:ext uri="{0D108BD9-81ED-4DB2-BD59-A6C34878D82A}">
                    <a16:rowId xmlns:a16="http://schemas.microsoft.com/office/drawing/2014/main" val="1399260261"/>
                  </a:ext>
                </a:extLst>
              </a:tr>
              <a:tr h="370840">
                <a:tc>
                  <a:txBody>
                    <a:bodyPr/>
                    <a:lstStyle/>
                    <a:p>
                      <a:r>
                        <a:rPr lang="pt-BR" dirty="0"/>
                        <a:t>Ana</a:t>
                      </a:r>
                    </a:p>
                  </a:txBody>
                  <a:tcPr/>
                </a:tc>
                <a:tc>
                  <a:txBody>
                    <a:bodyPr/>
                    <a:lstStyle/>
                    <a:p>
                      <a:pPr algn="ctr"/>
                      <a:r>
                        <a:rPr lang="pt-BR" dirty="0"/>
                        <a:t>5.6</a:t>
                      </a:r>
                    </a:p>
                  </a:txBody>
                  <a:tcPr/>
                </a:tc>
                <a:tc>
                  <a:txBody>
                    <a:bodyPr/>
                    <a:lstStyle/>
                    <a:p>
                      <a:pPr algn="ctr"/>
                      <a:r>
                        <a:rPr lang="pt-BR" dirty="0"/>
                        <a:t>6.0</a:t>
                      </a:r>
                    </a:p>
                  </a:txBody>
                  <a:tcPr/>
                </a:tc>
                <a:tc>
                  <a:txBody>
                    <a:bodyPr/>
                    <a:lstStyle/>
                    <a:p>
                      <a:pPr algn="ctr"/>
                      <a:r>
                        <a:rPr lang="pt-BR" dirty="0"/>
                        <a:t>7.3</a:t>
                      </a:r>
                    </a:p>
                  </a:txBody>
                  <a:tcPr/>
                </a:tc>
                <a:tc>
                  <a:txBody>
                    <a:bodyPr/>
                    <a:lstStyle/>
                    <a:p>
                      <a:pPr algn="ctr"/>
                      <a:r>
                        <a:rPr lang="pt-BR" dirty="0"/>
                        <a:t>5.6</a:t>
                      </a:r>
                    </a:p>
                  </a:txBody>
                  <a:tcPr/>
                </a:tc>
                <a:tc>
                  <a:txBody>
                    <a:bodyPr/>
                    <a:lstStyle/>
                    <a:p>
                      <a:pPr algn="ctr"/>
                      <a:r>
                        <a:rPr lang="pt-BR" dirty="0"/>
                        <a:t>6.1</a:t>
                      </a:r>
                    </a:p>
                  </a:txBody>
                  <a:tcPr/>
                </a:tc>
                <a:extLst>
                  <a:ext uri="{0D108BD9-81ED-4DB2-BD59-A6C34878D82A}">
                    <a16:rowId xmlns:a16="http://schemas.microsoft.com/office/drawing/2014/main" val="2576938465"/>
                  </a:ext>
                </a:extLst>
              </a:tr>
              <a:tr h="370840">
                <a:tc>
                  <a:txBody>
                    <a:bodyPr/>
                    <a:lstStyle/>
                    <a:p>
                      <a:r>
                        <a:rPr lang="pt-BR" dirty="0"/>
                        <a:t>Beatriz</a:t>
                      </a:r>
                    </a:p>
                  </a:txBody>
                  <a:tcPr/>
                </a:tc>
                <a:tc>
                  <a:txBody>
                    <a:bodyPr/>
                    <a:lstStyle/>
                    <a:p>
                      <a:pPr algn="ctr"/>
                      <a:r>
                        <a:rPr lang="pt-BR" dirty="0"/>
                        <a:t>10</a:t>
                      </a:r>
                    </a:p>
                  </a:txBody>
                  <a:tcPr/>
                </a:tc>
                <a:tc>
                  <a:txBody>
                    <a:bodyPr/>
                    <a:lstStyle/>
                    <a:p>
                      <a:pPr algn="ctr"/>
                      <a:r>
                        <a:rPr lang="pt-BR" dirty="0"/>
                        <a:t>4.0</a:t>
                      </a:r>
                    </a:p>
                  </a:txBody>
                  <a:tcPr/>
                </a:tc>
                <a:tc>
                  <a:txBody>
                    <a:bodyPr/>
                    <a:lstStyle/>
                    <a:p>
                      <a:pPr algn="ctr"/>
                      <a:r>
                        <a:rPr lang="pt-BR" dirty="0"/>
                        <a:t>5.0</a:t>
                      </a:r>
                    </a:p>
                  </a:txBody>
                  <a:tcPr/>
                </a:tc>
                <a:tc>
                  <a:txBody>
                    <a:bodyPr/>
                    <a:lstStyle/>
                    <a:p>
                      <a:pPr algn="ctr"/>
                      <a:r>
                        <a:rPr lang="pt-BR" dirty="0"/>
                        <a:t>7.3</a:t>
                      </a:r>
                    </a:p>
                  </a:txBody>
                  <a:tcPr/>
                </a:tc>
                <a:tc>
                  <a:txBody>
                    <a:bodyPr/>
                    <a:lstStyle/>
                    <a:p>
                      <a:pPr algn="ctr"/>
                      <a:r>
                        <a:rPr lang="pt-BR" dirty="0"/>
                        <a:t>6.6</a:t>
                      </a:r>
                    </a:p>
                  </a:txBody>
                  <a:tcPr/>
                </a:tc>
                <a:extLst>
                  <a:ext uri="{0D108BD9-81ED-4DB2-BD59-A6C34878D82A}">
                    <a16:rowId xmlns:a16="http://schemas.microsoft.com/office/drawing/2014/main" val="1338190893"/>
                  </a:ext>
                </a:extLst>
              </a:tr>
              <a:tr h="370840">
                <a:tc>
                  <a:txBody>
                    <a:bodyPr/>
                    <a:lstStyle/>
                    <a:p>
                      <a:r>
                        <a:rPr lang="pt-BR" dirty="0"/>
                        <a:t>Claudio</a:t>
                      </a:r>
                    </a:p>
                  </a:txBody>
                  <a:tcPr/>
                </a:tc>
                <a:tc>
                  <a:txBody>
                    <a:bodyPr/>
                    <a:lstStyle/>
                    <a:p>
                      <a:pPr algn="ctr"/>
                      <a:r>
                        <a:rPr lang="pt-BR" dirty="0"/>
                        <a:t>4.5</a:t>
                      </a:r>
                    </a:p>
                  </a:txBody>
                  <a:tcPr/>
                </a:tc>
                <a:tc>
                  <a:txBody>
                    <a:bodyPr/>
                    <a:lstStyle/>
                    <a:p>
                      <a:pPr algn="ctr"/>
                      <a:r>
                        <a:rPr lang="pt-BR" dirty="0"/>
                        <a:t>2.0</a:t>
                      </a:r>
                    </a:p>
                  </a:txBody>
                  <a:tcPr/>
                </a:tc>
                <a:tc>
                  <a:txBody>
                    <a:bodyPr/>
                    <a:lstStyle/>
                    <a:p>
                      <a:pPr algn="ctr"/>
                      <a:r>
                        <a:rPr lang="pt-BR" dirty="0"/>
                        <a:t>5.5</a:t>
                      </a:r>
                    </a:p>
                  </a:txBody>
                  <a:tcPr/>
                </a:tc>
                <a:tc>
                  <a:txBody>
                    <a:bodyPr/>
                    <a:lstStyle/>
                    <a:p>
                      <a:pPr algn="ctr"/>
                      <a:r>
                        <a:rPr lang="pt-BR" dirty="0"/>
                        <a:t>1.0</a:t>
                      </a:r>
                    </a:p>
                  </a:txBody>
                  <a:tcPr/>
                </a:tc>
                <a:tc>
                  <a:txBody>
                    <a:bodyPr/>
                    <a:lstStyle/>
                    <a:p>
                      <a:pPr algn="ctr"/>
                      <a:r>
                        <a:rPr lang="pt-BR" dirty="0"/>
                        <a:t>3.3</a:t>
                      </a:r>
                    </a:p>
                  </a:txBody>
                  <a:tcPr/>
                </a:tc>
                <a:extLst>
                  <a:ext uri="{0D108BD9-81ED-4DB2-BD59-A6C34878D82A}">
                    <a16:rowId xmlns:a16="http://schemas.microsoft.com/office/drawing/2014/main" val="2124098733"/>
                  </a:ext>
                </a:extLst>
              </a:tr>
              <a:tr h="370840">
                <a:tc>
                  <a:txBody>
                    <a:bodyPr/>
                    <a:lstStyle/>
                    <a:p>
                      <a:r>
                        <a:rPr lang="pt-BR" dirty="0"/>
                        <a:t>Fernando</a:t>
                      </a:r>
                    </a:p>
                  </a:txBody>
                  <a:tcPr/>
                </a:tc>
                <a:tc>
                  <a:txBody>
                    <a:bodyPr/>
                    <a:lstStyle/>
                    <a:p>
                      <a:pPr algn="ctr"/>
                      <a:r>
                        <a:rPr lang="pt-BR" dirty="0"/>
                        <a:t>7.2</a:t>
                      </a:r>
                    </a:p>
                  </a:txBody>
                  <a:tcPr/>
                </a:tc>
                <a:tc>
                  <a:txBody>
                    <a:bodyPr/>
                    <a:lstStyle/>
                    <a:p>
                      <a:pPr algn="ctr"/>
                      <a:r>
                        <a:rPr lang="pt-BR" dirty="0"/>
                        <a:t>6.6</a:t>
                      </a:r>
                    </a:p>
                  </a:txBody>
                  <a:tcPr/>
                </a:tc>
                <a:tc>
                  <a:txBody>
                    <a:bodyPr/>
                    <a:lstStyle/>
                    <a:p>
                      <a:pPr algn="ctr"/>
                      <a:r>
                        <a:rPr lang="pt-BR" dirty="0"/>
                        <a:t>8.1</a:t>
                      </a:r>
                    </a:p>
                  </a:txBody>
                  <a:tcPr/>
                </a:tc>
                <a:tc>
                  <a:txBody>
                    <a:bodyPr/>
                    <a:lstStyle/>
                    <a:p>
                      <a:pPr algn="ctr"/>
                      <a:r>
                        <a:rPr lang="pt-BR" dirty="0"/>
                        <a:t>8.8</a:t>
                      </a:r>
                    </a:p>
                  </a:txBody>
                  <a:tcPr/>
                </a:tc>
                <a:tc>
                  <a:txBody>
                    <a:bodyPr/>
                    <a:lstStyle/>
                    <a:p>
                      <a:pPr algn="ctr"/>
                      <a:r>
                        <a:rPr lang="pt-BR" dirty="0"/>
                        <a:t>7.7</a:t>
                      </a:r>
                    </a:p>
                  </a:txBody>
                  <a:tcPr/>
                </a:tc>
                <a:extLst>
                  <a:ext uri="{0D108BD9-81ED-4DB2-BD59-A6C34878D82A}">
                    <a16:rowId xmlns:a16="http://schemas.microsoft.com/office/drawing/2014/main" val="2977236953"/>
                  </a:ext>
                </a:extLst>
              </a:tr>
              <a:tr h="370840">
                <a:tc>
                  <a:txBody>
                    <a:bodyPr/>
                    <a:lstStyle/>
                    <a:p>
                      <a:r>
                        <a:rPr lang="pt-BR" dirty="0"/>
                        <a:t>Karina</a:t>
                      </a:r>
                    </a:p>
                  </a:txBody>
                  <a:tcPr/>
                </a:tc>
                <a:tc>
                  <a:txBody>
                    <a:bodyPr/>
                    <a:lstStyle/>
                    <a:p>
                      <a:pPr algn="ctr"/>
                      <a:r>
                        <a:rPr lang="pt-BR" dirty="0"/>
                        <a:t>6.0</a:t>
                      </a:r>
                    </a:p>
                  </a:txBody>
                  <a:tcPr/>
                </a:tc>
                <a:tc>
                  <a:txBody>
                    <a:bodyPr/>
                    <a:lstStyle/>
                    <a:p>
                      <a:pPr algn="ctr"/>
                      <a:r>
                        <a:rPr lang="pt-BR" dirty="0"/>
                        <a:t>9.0</a:t>
                      </a:r>
                    </a:p>
                  </a:txBody>
                  <a:tcPr/>
                </a:tc>
                <a:tc>
                  <a:txBody>
                    <a:bodyPr/>
                    <a:lstStyle/>
                    <a:p>
                      <a:pPr algn="ctr"/>
                      <a:r>
                        <a:rPr lang="pt-BR" dirty="0"/>
                        <a:t>7.3</a:t>
                      </a:r>
                    </a:p>
                  </a:txBody>
                  <a:tcPr/>
                </a:tc>
                <a:tc>
                  <a:txBody>
                    <a:bodyPr/>
                    <a:lstStyle/>
                    <a:p>
                      <a:pPr algn="ctr"/>
                      <a:r>
                        <a:rPr lang="pt-BR" dirty="0"/>
                        <a:t>4.5</a:t>
                      </a:r>
                    </a:p>
                  </a:txBody>
                  <a:tcPr/>
                </a:tc>
                <a:tc>
                  <a:txBody>
                    <a:bodyPr/>
                    <a:lstStyle/>
                    <a:p>
                      <a:pPr algn="ctr"/>
                      <a:r>
                        <a:rPr lang="pt-BR" dirty="0"/>
                        <a:t>6.6</a:t>
                      </a:r>
                    </a:p>
                  </a:txBody>
                  <a:tcPr/>
                </a:tc>
                <a:extLst>
                  <a:ext uri="{0D108BD9-81ED-4DB2-BD59-A6C34878D82A}">
                    <a16:rowId xmlns:a16="http://schemas.microsoft.com/office/drawing/2014/main" val="2375665173"/>
                  </a:ext>
                </a:extLst>
              </a:tr>
            </a:tbl>
          </a:graphicData>
        </a:graphic>
      </p:graphicFrame>
    </p:spTree>
    <p:extLst>
      <p:ext uri="{BB962C8B-B14F-4D97-AF65-F5344CB8AC3E}">
        <p14:creationId xmlns:p14="http://schemas.microsoft.com/office/powerpoint/2010/main" val="2216519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D610A-CE54-A1C0-18EE-39A7C067A317}"/>
              </a:ext>
            </a:extLst>
          </p:cNvPr>
          <p:cNvSpPr>
            <a:spLocks noGrp="1"/>
          </p:cNvSpPr>
          <p:nvPr>
            <p:ph type="title"/>
          </p:nvPr>
        </p:nvSpPr>
        <p:spPr/>
        <p:txBody>
          <a:bodyPr/>
          <a:lstStyle/>
          <a:p>
            <a:r>
              <a:rPr lang="pt-BR" dirty="0"/>
              <a:t>Variáveis compostas homogêneas</a:t>
            </a:r>
          </a:p>
        </p:txBody>
      </p:sp>
      <p:sp>
        <p:nvSpPr>
          <p:cNvPr id="5" name="Espaço Reservado para Número de Slide 4">
            <a:extLst>
              <a:ext uri="{FF2B5EF4-FFF2-40B4-BE49-F238E27FC236}">
                <a16:creationId xmlns:a16="http://schemas.microsoft.com/office/drawing/2014/main" id="{DFE5A799-761C-B846-441A-333A18E043F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55</a:t>
            </a:fld>
            <a:endParaRPr lang="pt-BR" noProof="0">
              <a:solidFill>
                <a:prstClr val="black">
                  <a:tint val="75000"/>
                </a:prstClr>
              </a:solidFill>
            </a:endParaRPr>
          </a:p>
        </p:txBody>
      </p:sp>
      <p:sp>
        <p:nvSpPr>
          <p:cNvPr id="6" name="Espaço Reservado para Conteúdo 5">
            <a:extLst>
              <a:ext uri="{FF2B5EF4-FFF2-40B4-BE49-F238E27FC236}">
                <a16:creationId xmlns:a16="http://schemas.microsoft.com/office/drawing/2014/main" id="{B26B18CA-0C17-33D1-7486-2F4901575841}"/>
              </a:ext>
            </a:extLst>
          </p:cNvPr>
          <p:cNvSpPr>
            <a:spLocks noGrp="1"/>
          </p:cNvSpPr>
          <p:nvPr>
            <p:ph idx="1"/>
          </p:nvPr>
        </p:nvSpPr>
        <p:spPr/>
        <p:txBody>
          <a:bodyPr/>
          <a:lstStyle/>
          <a:p>
            <a:pPr algn="just"/>
            <a:r>
              <a:rPr lang="pt-BR" dirty="0"/>
              <a:t>Conjunto de elementos do mesmo tipo e que compartilham o mesmo nome;</a:t>
            </a:r>
          </a:p>
          <a:p>
            <a:pPr algn="just"/>
            <a:r>
              <a:rPr lang="pt-BR" dirty="0"/>
              <a:t>Cada um dos elementos é unicamente identificado por um índice que indica sua localização dentro da estrutura;</a:t>
            </a:r>
          </a:p>
          <a:p>
            <a:pPr algn="just"/>
            <a:r>
              <a:rPr lang="pt-BR" dirty="0"/>
              <a:t>Podem ser unidimensionais (vetores) ou multidimensionais (matrizes).</a:t>
            </a:r>
          </a:p>
        </p:txBody>
      </p:sp>
      <p:graphicFrame>
        <p:nvGraphicFramePr>
          <p:cNvPr id="7" name="Tabela 7">
            <a:extLst>
              <a:ext uri="{FF2B5EF4-FFF2-40B4-BE49-F238E27FC236}">
                <a16:creationId xmlns:a16="http://schemas.microsoft.com/office/drawing/2014/main" id="{E0C0310E-CB1E-CE5C-9E4F-9A70CE9FE4F3}"/>
              </a:ext>
            </a:extLst>
          </p:cNvPr>
          <p:cNvGraphicFramePr>
            <a:graphicFrameLocks noGrp="1"/>
          </p:cNvGraphicFramePr>
          <p:nvPr>
            <p:extLst>
              <p:ext uri="{D42A27DB-BD31-4B8C-83A1-F6EECF244321}">
                <p14:modId xmlns:p14="http://schemas.microsoft.com/office/powerpoint/2010/main" val="2508755552"/>
              </p:ext>
            </p:extLst>
          </p:nvPr>
        </p:nvGraphicFramePr>
        <p:xfrm>
          <a:off x="2983722" y="4580234"/>
          <a:ext cx="8128000" cy="1483360"/>
        </p:xfrm>
        <a:graphic>
          <a:graphicData uri="http://schemas.openxmlformats.org/drawingml/2006/table">
            <a:tbl>
              <a:tblPr firstRow="1" bandRow="1">
                <a:tableStyleId>{C4B1156A-380E-4F78-BDF5-A606A8083BF9}</a:tableStyleId>
              </a:tblPr>
              <a:tblGrid>
                <a:gridCol w="2032000">
                  <a:extLst>
                    <a:ext uri="{9D8B030D-6E8A-4147-A177-3AD203B41FA5}">
                      <a16:colId xmlns:a16="http://schemas.microsoft.com/office/drawing/2014/main" val="1232773049"/>
                    </a:ext>
                  </a:extLst>
                </a:gridCol>
                <a:gridCol w="2032000">
                  <a:extLst>
                    <a:ext uri="{9D8B030D-6E8A-4147-A177-3AD203B41FA5}">
                      <a16:colId xmlns:a16="http://schemas.microsoft.com/office/drawing/2014/main" val="1563508416"/>
                    </a:ext>
                  </a:extLst>
                </a:gridCol>
                <a:gridCol w="2032000">
                  <a:extLst>
                    <a:ext uri="{9D8B030D-6E8A-4147-A177-3AD203B41FA5}">
                      <a16:colId xmlns:a16="http://schemas.microsoft.com/office/drawing/2014/main" val="1715902128"/>
                    </a:ext>
                  </a:extLst>
                </a:gridCol>
                <a:gridCol w="2032000">
                  <a:extLst>
                    <a:ext uri="{9D8B030D-6E8A-4147-A177-3AD203B41FA5}">
                      <a16:colId xmlns:a16="http://schemas.microsoft.com/office/drawing/2014/main" val="2916892606"/>
                    </a:ext>
                  </a:extLst>
                </a:gridCol>
              </a:tblGrid>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1257017047"/>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1636701731"/>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3873074888"/>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212916585"/>
                  </a:ext>
                </a:extLst>
              </a:tr>
            </a:tbl>
          </a:graphicData>
        </a:graphic>
      </p:graphicFrame>
      <p:sp>
        <p:nvSpPr>
          <p:cNvPr id="8" name="CaixaDeTexto 7">
            <a:extLst>
              <a:ext uri="{FF2B5EF4-FFF2-40B4-BE49-F238E27FC236}">
                <a16:creationId xmlns:a16="http://schemas.microsoft.com/office/drawing/2014/main" id="{55904A29-693E-617F-C645-A9BE6B6BDF5F}"/>
              </a:ext>
            </a:extLst>
          </p:cNvPr>
          <p:cNvSpPr txBox="1"/>
          <p:nvPr/>
        </p:nvSpPr>
        <p:spPr>
          <a:xfrm>
            <a:off x="5029200" y="6171684"/>
            <a:ext cx="3821880" cy="369332"/>
          </a:xfrm>
          <a:prstGeom prst="rect">
            <a:avLst/>
          </a:prstGeom>
          <a:noFill/>
        </p:spPr>
        <p:txBody>
          <a:bodyPr wrap="none" rtlCol="0">
            <a:spAutoFit/>
          </a:bodyPr>
          <a:lstStyle/>
          <a:p>
            <a:r>
              <a:rPr lang="pt-BR" dirty="0"/>
              <a:t>tipo identificador [linhas][colunas];</a:t>
            </a:r>
          </a:p>
        </p:txBody>
      </p:sp>
    </p:spTree>
    <p:extLst>
      <p:ext uri="{BB962C8B-B14F-4D97-AF65-F5344CB8AC3E}">
        <p14:creationId xmlns:p14="http://schemas.microsoft.com/office/powerpoint/2010/main" val="780737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60B5A8-5CCF-75F9-1C4A-F735D0A53A5C}"/>
              </a:ext>
            </a:extLst>
          </p:cNvPr>
          <p:cNvSpPr>
            <a:spLocks noGrp="1"/>
          </p:cNvSpPr>
          <p:nvPr>
            <p:ph type="title"/>
          </p:nvPr>
        </p:nvSpPr>
        <p:spPr/>
        <p:txBody>
          <a:bodyPr/>
          <a:lstStyle/>
          <a:p>
            <a:r>
              <a:rPr lang="pt-BR" dirty="0"/>
              <a:t>Próxima aula</a:t>
            </a:r>
          </a:p>
        </p:txBody>
      </p:sp>
      <p:sp>
        <p:nvSpPr>
          <p:cNvPr id="3" name="Espaço Reservado para Conteúdo 2">
            <a:extLst>
              <a:ext uri="{FF2B5EF4-FFF2-40B4-BE49-F238E27FC236}">
                <a16:creationId xmlns:a16="http://schemas.microsoft.com/office/drawing/2014/main" id="{F5182199-F20F-73DA-DF48-EC09F9A62244}"/>
              </a:ext>
            </a:extLst>
          </p:cNvPr>
          <p:cNvSpPr>
            <a:spLocks noGrp="1"/>
          </p:cNvSpPr>
          <p:nvPr>
            <p:ph idx="1"/>
          </p:nvPr>
        </p:nvSpPr>
        <p:spPr/>
        <p:txBody>
          <a:bodyPr/>
          <a:lstStyle/>
          <a:p>
            <a:r>
              <a:rPr lang="pt-BR" dirty="0"/>
              <a:t>1. Como fazer alocação dinâmica de matrizes</a:t>
            </a:r>
          </a:p>
          <a:p>
            <a:r>
              <a:rPr lang="pt-BR" dirty="0"/>
              <a:t>2. Propostas de exercícios envolvendo vetores e matrizes</a:t>
            </a:r>
          </a:p>
          <a:p>
            <a:r>
              <a:rPr lang="pt-BR" dirty="0"/>
              <a:t>3. Exercícios sobre alocação dinâmica de vetores e matrizes</a:t>
            </a:r>
          </a:p>
        </p:txBody>
      </p:sp>
      <p:sp>
        <p:nvSpPr>
          <p:cNvPr id="6" name="Espaço Reservado para Número de Slide 5">
            <a:extLst>
              <a:ext uri="{FF2B5EF4-FFF2-40B4-BE49-F238E27FC236}">
                <a16:creationId xmlns:a16="http://schemas.microsoft.com/office/drawing/2014/main" id="{E686E7B1-762C-C54F-8F1D-AD9A8D4AA745}"/>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56</a:t>
            </a:fld>
            <a:endParaRPr lang="pt-BR" noProof="0">
              <a:solidFill>
                <a:prstClr val="black">
                  <a:tint val="75000"/>
                </a:prstClr>
              </a:solidFill>
            </a:endParaRPr>
          </a:p>
        </p:txBody>
      </p:sp>
    </p:spTree>
    <p:extLst>
      <p:ext uri="{BB962C8B-B14F-4D97-AF65-F5344CB8AC3E}">
        <p14:creationId xmlns:p14="http://schemas.microsoft.com/office/powerpoint/2010/main" val="258490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ço Reservado para o Número do Slide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pt-BR"/>
              <a:t>Introdução</a:t>
            </a:r>
          </a:p>
        </p:txBody>
      </p:sp>
      <p:sp>
        <p:nvSpPr>
          <p:cNvPr id="2" name="Retângulo 1">
            <a:extLst>
              <a:ext uri="{FF2B5EF4-FFF2-40B4-BE49-F238E27FC236}">
                <a16:creationId xmlns:a16="http://schemas.microsoft.com/office/drawing/2014/main" id="{F8795451-7E10-7B64-7E02-B4308DACBED5}"/>
              </a:ext>
            </a:extLst>
          </p:cNvPr>
          <p:cNvSpPr/>
          <p:nvPr/>
        </p:nvSpPr>
        <p:spPr>
          <a:xfrm>
            <a:off x="3628533" y="1960773"/>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23C37EC0-299D-59CC-3537-F3E007227410}"/>
              </a:ext>
            </a:extLst>
          </p:cNvPr>
          <p:cNvSpPr/>
          <p:nvPr/>
        </p:nvSpPr>
        <p:spPr>
          <a:xfrm>
            <a:off x="4025245" y="1960773"/>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8D42E034-84CE-8E9E-1C8B-11FAE02B59D3}"/>
              </a:ext>
            </a:extLst>
          </p:cNvPr>
          <p:cNvSpPr/>
          <p:nvPr/>
        </p:nvSpPr>
        <p:spPr>
          <a:xfrm>
            <a:off x="4421957" y="1960773"/>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5F36C694-0F2D-5F0F-4359-F132749D5B69}"/>
              </a:ext>
            </a:extLst>
          </p:cNvPr>
          <p:cNvSpPr/>
          <p:nvPr/>
        </p:nvSpPr>
        <p:spPr>
          <a:xfrm>
            <a:off x="4818669" y="1959904"/>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ADBE3054-A56E-0368-FA05-6663E48E84FA}"/>
              </a:ext>
            </a:extLst>
          </p:cNvPr>
          <p:cNvSpPr/>
          <p:nvPr/>
        </p:nvSpPr>
        <p:spPr>
          <a:xfrm>
            <a:off x="3628533" y="2358270"/>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579818EE-3EC2-64CA-7B0C-58CC1236F6EB}"/>
              </a:ext>
            </a:extLst>
          </p:cNvPr>
          <p:cNvSpPr/>
          <p:nvPr/>
        </p:nvSpPr>
        <p:spPr>
          <a:xfrm>
            <a:off x="4025245" y="2358270"/>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209C164B-1BE5-B204-A136-55F204725221}"/>
              </a:ext>
            </a:extLst>
          </p:cNvPr>
          <p:cNvSpPr/>
          <p:nvPr/>
        </p:nvSpPr>
        <p:spPr>
          <a:xfrm>
            <a:off x="4421957" y="2358270"/>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6B1F6F52-E387-BE7A-9650-A2A0318FFBA2}"/>
              </a:ext>
            </a:extLst>
          </p:cNvPr>
          <p:cNvSpPr/>
          <p:nvPr/>
        </p:nvSpPr>
        <p:spPr>
          <a:xfrm>
            <a:off x="4818669" y="2357401"/>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FECFFBAE-0FA5-AC9C-E4B0-6223144973A3}"/>
              </a:ext>
            </a:extLst>
          </p:cNvPr>
          <p:cNvSpPr/>
          <p:nvPr/>
        </p:nvSpPr>
        <p:spPr>
          <a:xfrm>
            <a:off x="3628533" y="2753688"/>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D051900A-7831-FB92-A5BD-177DEB701DB8}"/>
              </a:ext>
            </a:extLst>
          </p:cNvPr>
          <p:cNvSpPr/>
          <p:nvPr/>
        </p:nvSpPr>
        <p:spPr>
          <a:xfrm>
            <a:off x="4025245" y="2753688"/>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9CC14E5A-1222-E257-5702-ABAAAC3A7673}"/>
              </a:ext>
            </a:extLst>
          </p:cNvPr>
          <p:cNvSpPr/>
          <p:nvPr/>
        </p:nvSpPr>
        <p:spPr>
          <a:xfrm>
            <a:off x="4421957" y="2753688"/>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a:t>
            </a:r>
          </a:p>
        </p:txBody>
      </p:sp>
      <p:sp>
        <p:nvSpPr>
          <p:cNvPr id="18" name="Retângulo 17">
            <a:extLst>
              <a:ext uri="{FF2B5EF4-FFF2-40B4-BE49-F238E27FC236}">
                <a16:creationId xmlns:a16="http://schemas.microsoft.com/office/drawing/2014/main" id="{E225A9E4-A855-1E0D-9ECD-04857B97EA24}"/>
              </a:ext>
            </a:extLst>
          </p:cNvPr>
          <p:cNvSpPr/>
          <p:nvPr/>
        </p:nvSpPr>
        <p:spPr>
          <a:xfrm>
            <a:off x="4818669" y="2752819"/>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A75D1533-95A5-1C7E-5F7A-5C0F94565EDE}"/>
              </a:ext>
            </a:extLst>
          </p:cNvPr>
          <p:cNvSpPr/>
          <p:nvPr/>
        </p:nvSpPr>
        <p:spPr>
          <a:xfrm>
            <a:off x="3628533" y="3151185"/>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E755F293-9983-3476-9E6C-8A6E6BEE2C7D}"/>
              </a:ext>
            </a:extLst>
          </p:cNvPr>
          <p:cNvSpPr/>
          <p:nvPr/>
        </p:nvSpPr>
        <p:spPr>
          <a:xfrm>
            <a:off x="4025245" y="3151185"/>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73AFA6F7-BE7E-69A4-C9E3-EBD108C76979}"/>
              </a:ext>
            </a:extLst>
          </p:cNvPr>
          <p:cNvSpPr/>
          <p:nvPr/>
        </p:nvSpPr>
        <p:spPr>
          <a:xfrm>
            <a:off x="4421957" y="3151185"/>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23C95A34-8BE6-4C09-2A05-02F3CAEA37D6}"/>
              </a:ext>
            </a:extLst>
          </p:cNvPr>
          <p:cNvSpPr/>
          <p:nvPr/>
        </p:nvSpPr>
        <p:spPr>
          <a:xfrm>
            <a:off x="4818669" y="3150316"/>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a:extLst>
              <a:ext uri="{FF2B5EF4-FFF2-40B4-BE49-F238E27FC236}">
                <a16:creationId xmlns:a16="http://schemas.microsoft.com/office/drawing/2014/main" id="{25865050-3CE9-F4F7-606B-8CFD5BAEFA46}"/>
              </a:ext>
            </a:extLst>
          </p:cNvPr>
          <p:cNvSpPr txBox="1"/>
          <p:nvPr/>
        </p:nvSpPr>
        <p:spPr>
          <a:xfrm>
            <a:off x="3930976" y="3864988"/>
            <a:ext cx="962764" cy="369332"/>
          </a:xfrm>
          <a:prstGeom prst="rect">
            <a:avLst/>
          </a:prstGeom>
          <a:noFill/>
        </p:spPr>
        <p:txBody>
          <a:bodyPr wrap="none" rtlCol="0">
            <a:spAutoFit/>
          </a:bodyPr>
          <a:lstStyle/>
          <a:p>
            <a:r>
              <a:rPr lang="pt-BR" dirty="0"/>
              <a:t>inteiros</a:t>
            </a:r>
          </a:p>
        </p:txBody>
      </p:sp>
      <p:sp>
        <p:nvSpPr>
          <p:cNvPr id="24" name="Retângulo 23">
            <a:extLst>
              <a:ext uri="{FF2B5EF4-FFF2-40B4-BE49-F238E27FC236}">
                <a16:creationId xmlns:a16="http://schemas.microsoft.com/office/drawing/2014/main" id="{ADE4D425-E266-D6A2-D159-95AA374B44F3}"/>
              </a:ext>
            </a:extLst>
          </p:cNvPr>
          <p:cNvSpPr/>
          <p:nvPr/>
        </p:nvSpPr>
        <p:spPr>
          <a:xfrm>
            <a:off x="5605025" y="1961364"/>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BEB5E8AD-6EB9-06E0-3A18-74718204197B}"/>
              </a:ext>
            </a:extLst>
          </p:cNvPr>
          <p:cNvSpPr/>
          <p:nvPr/>
        </p:nvSpPr>
        <p:spPr>
          <a:xfrm>
            <a:off x="6001737" y="1961364"/>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a:extLst>
              <a:ext uri="{FF2B5EF4-FFF2-40B4-BE49-F238E27FC236}">
                <a16:creationId xmlns:a16="http://schemas.microsoft.com/office/drawing/2014/main" id="{CE2D015B-B749-66CB-93D9-D9218D1FD4BB}"/>
              </a:ext>
            </a:extLst>
          </p:cNvPr>
          <p:cNvSpPr/>
          <p:nvPr/>
        </p:nvSpPr>
        <p:spPr>
          <a:xfrm>
            <a:off x="6398449" y="1961364"/>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a:extLst>
              <a:ext uri="{FF2B5EF4-FFF2-40B4-BE49-F238E27FC236}">
                <a16:creationId xmlns:a16="http://schemas.microsoft.com/office/drawing/2014/main" id="{E2ECEF80-BEBF-1221-892A-CACF62111187}"/>
              </a:ext>
            </a:extLst>
          </p:cNvPr>
          <p:cNvSpPr/>
          <p:nvPr/>
        </p:nvSpPr>
        <p:spPr>
          <a:xfrm>
            <a:off x="6795161" y="1960495"/>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9A797674-2D72-02B3-3A18-7A341BC71B14}"/>
              </a:ext>
            </a:extLst>
          </p:cNvPr>
          <p:cNvSpPr/>
          <p:nvPr/>
        </p:nvSpPr>
        <p:spPr>
          <a:xfrm>
            <a:off x="5605025" y="2358861"/>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4D22EFFB-C0AE-EDD6-A3C0-88CD0DF21BC9}"/>
              </a:ext>
            </a:extLst>
          </p:cNvPr>
          <p:cNvSpPr/>
          <p:nvPr/>
        </p:nvSpPr>
        <p:spPr>
          <a:xfrm>
            <a:off x="6001737" y="2358861"/>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a:extLst>
              <a:ext uri="{FF2B5EF4-FFF2-40B4-BE49-F238E27FC236}">
                <a16:creationId xmlns:a16="http://schemas.microsoft.com/office/drawing/2014/main" id="{6D9B7954-D63B-1694-BB17-4D17DE8C9A90}"/>
              </a:ext>
            </a:extLst>
          </p:cNvPr>
          <p:cNvSpPr/>
          <p:nvPr/>
        </p:nvSpPr>
        <p:spPr>
          <a:xfrm>
            <a:off x="6398449" y="2358861"/>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11118161-EAD0-7273-BB45-825665A50549}"/>
              </a:ext>
            </a:extLst>
          </p:cNvPr>
          <p:cNvSpPr/>
          <p:nvPr/>
        </p:nvSpPr>
        <p:spPr>
          <a:xfrm>
            <a:off x="6795161" y="2357992"/>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a:extLst>
              <a:ext uri="{FF2B5EF4-FFF2-40B4-BE49-F238E27FC236}">
                <a16:creationId xmlns:a16="http://schemas.microsoft.com/office/drawing/2014/main" id="{AB40EF0C-D017-B84F-29EA-D2EAA3332DA2}"/>
              </a:ext>
            </a:extLst>
          </p:cNvPr>
          <p:cNvSpPr/>
          <p:nvPr/>
        </p:nvSpPr>
        <p:spPr>
          <a:xfrm>
            <a:off x="5605025" y="2754279"/>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EAE7725D-3C14-B869-2A36-D37BF9C6A5FF}"/>
              </a:ext>
            </a:extLst>
          </p:cNvPr>
          <p:cNvSpPr/>
          <p:nvPr/>
        </p:nvSpPr>
        <p:spPr>
          <a:xfrm>
            <a:off x="6001737" y="2754279"/>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D527D699-F965-CB34-7CCD-D65E3CE8D9E6}"/>
              </a:ext>
            </a:extLst>
          </p:cNvPr>
          <p:cNvSpPr/>
          <p:nvPr/>
        </p:nvSpPr>
        <p:spPr>
          <a:xfrm>
            <a:off x="6398449" y="2754279"/>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24BAB5BC-6F00-EBF5-FFAC-B4E4D5259DEA}"/>
              </a:ext>
            </a:extLst>
          </p:cNvPr>
          <p:cNvSpPr/>
          <p:nvPr/>
        </p:nvSpPr>
        <p:spPr>
          <a:xfrm>
            <a:off x="6795161" y="2753410"/>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A7AE3BDE-BEC5-9931-D5F5-C05B232EF4CF}"/>
              </a:ext>
            </a:extLst>
          </p:cNvPr>
          <p:cNvSpPr/>
          <p:nvPr/>
        </p:nvSpPr>
        <p:spPr>
          <a:xfrm>
            <a:off x="5605025" y="3151776"/>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286E0F13-B0E1-B3B9-06C3-5344E3C828B4}"/>
              </a:ext>
            </a:extLst>
          </p:cNvPr>
          <p:cNvSpPr/>
          <p:nvPr/>
        </p:nvSpPr>
        <p:spPr>
          <a:xfrm>
            <a:off x="6001737" y="3151776"/>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a:extLst>
              <a:ext uri="{FF2B5EF4-FFF2-40B4-BE49-F238E27FC236}">
                <a16:creationId xmlns:a16="http://schemas.microsoft.com/office/drawing/2014/main" id="{63EC31DE-0684-F43F-9362-0EF449E5FF78}"/>
              </a:ext>
            </a:extLst>
          </p:cNvPr>
          <p:cNvSpPr/>
          <p:nvPr/>
        </p:nvSpPr>
        <p:spPr>
          <a:xfrm>
            <a:off x="6398449" y="3151776"/>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94C34354-3011-E403-F817-72D409F4CCCF}"/>
              </a:ext>
            </a:extLst>
          </p:cNvPr>
          <p:cNvSpPr/>
          <p:nvPr/>
        </p:nvSpPr>
        <p:spPr>
          <a:xfrm>
            <a:off x="6795161" y="3150907"/>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CaixaDeTexto 39">
            <a:extLst>
              <a:ext uri="{FF2B5EF4-FFF2-40B4-BE49-F238E27FC236}">
                <a16:creationId xmlns:a16="http://schemas.microsoft.com/office/drawing/2014/main" id="{B12D33E4-48DE-6619-2A9F-FD60ABC8AADC}"/>
              </a:ext>
            </a:extLst>
          </p:cNvPr>
          <p:cNvSpPr txBox="1"/>
          <p:nvPr/>
        </p:nvSpPr>
        <p:spPr>
          <a:xfrm>
            <a:off x="6117475" y="3864988"/>
            <a:ext cx="677686" cy="369332"/>
          </a:xfrm>
          <a:prstGeom prst="rect">
            <a:avLst/>
          </a:prstGeom>
          <a:noFill/>
        </p:spPr>
        <p:txBody>
          <a:bodyPr wrap="none" rtlCol="0">
            <a:spAutoFit/>
          </a:bodyPr>
          <a:lstStyle/>
          <a:p>
            <a:r>
              <a:rPr lang="pt-BR" dirty="0"/>
              <a:t>reais</a:t>
            </a:r>
          </a:p>
        </p:txBody>
      </p:sp>
      <p:sp>
        <p:nvSpPr>
          <p:cNvPr id="44" name="Retângulo 43">
            <a:extLst>
              <a:ext uri="{FF2B5EF4-FFF2-40B4-BE49-F238E27FC236}">
                <a16:creationId xmlns:a16="http://schemas.microsoft.com/office/drawing/2014/main" id="{6B47FEB4-DFFF-45AF-8F5A-88289A1C17E8}"/>
              </a:ext>
            </a:extLst>
          </p:cNvPr>
          <p:cNvSpPr/>
          <p:nvPr/>
        </p:nvSpPr>
        <p:spPr>
          <a:xfrm>
            <a:off x="7581517" y="1944447"/>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C2B683B4-3CF7-C196-CC9E-665CB39A3780}"/>
              </a:ext>
            </a:extLst>
          </p:cNvPr>
          <p:cNvSpPr/>
          <p:nvPr/>
        </p:nvSpPr>
        <p:spPr>
          <a:xfrm>
            <a:off x="7978229" y="1944447"/>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91A7791D-15A8-49CA-153A-1F577D23F319}"/>
              </a:ext>
            </a:extLst>
          </p:cNvPr>
          <p:cNvSpPr/>
          <p:nvPr/>
        </p:nvSpPr>
        <p:spPr>
          <a:xfrm>
            <a:off x="8374941" y="1944447"/>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62D16180-9306-20C2-FBAE-BF938FA28124}"/>
              </a:ext>
            </a:extLst>
          </p:cNvPr>
          <p:cNvSpPr/>
          <p:nvPr/>
        </p:nvSpPr>
        <p:spPr>
          <a:xfrm>
            <a:off x="8771653" y="1943578"/>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a:extLst>
              <a:ext uri="{FF2B5EF4-FFF2-40B4-BE49-F238E27FC236}">
                <a16:creationId xmlns:a16="http://schemas.microsoft.com/office/drawing/2014/main" id="{9211DB86-F579-A085-16C0-60E5AD8E5391}"/>
              </a:ext>
            </a:extLst>
          </p:cNvPr>
          <p:cNvSpPr/>
          <p:nvPr/>
        </p:nvSpPr>
        <p:spPr>
          <a:xfrm>
            <a:off x="7581517" y="2341944"/>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Retângulo 48">
            <a:extLst>
              <a:ext uri="{FF2B5EF4-FFF2-40B4-BE49-F238E27FC236}">
                <a16:creationId xmlns:a16="http://schemas.microsoft.com/office/drawing/2014/main" id="{E8AB9F0F-6D43-E69E-750D-DA9D0554B470}"/>
              </a:ext>
            </a:extLst>
          </p:cNvPr>
          <p:cNvSpPr/>
          <p:nvPr/>
        </p:nvSpPr>
        <p:spPr>
          <a:xfrm>
            <a:off x="7978229" y="2341944"/>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Retângulo 49">
            <a:extLst>
              <a:ext uri="{FF2B5EF4-FFF2-40B4-BE49-F238E27FC236}">
                <a16:creationId xmlns:a16="http://schemas.microsoft.com/office/drawing/2014/main" id="{7CFFB537-50CC-57D8-E6CD-092347075758}"/>
              </a:ext>
            </a:extLst>
          </p:cNvPr>
          <p:cNvSpPr/>
          <p:nvPr/>
        </p:nvSpPr>
        <p:spPr>
          <a:xfrm>
            <a:off x="8374941" y="2341944"/>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Retângulo 50">
            <a:extLst>
              <a:ext uri="{FF2B5EF4-FFF2-40B4-BE49-F238E27FC236}">
                <a16:creationId xmlns:a16="http://schemas.microsoft.com/office/drawing/2014/main" id="{0D280B2A-6A91-EA60-8351-058D13177A1E}"/>
              </a:ext>
            </a:extLst>
          </p:cNvPr>
          <p:cNvSpPr/>
          <p:nvPr/>
        </p:nvSpPr>
        <p:spPr>
          <a:xfrm>
            <a:off x="8771653" y="2341075"/>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035ADD51-A4C5-7138-F348-EB0FFC13A321}"/>
              </a:ext>
            </a:extLst>
          </p:cNvPr>
          <p:cNvSpPr/>
          <p:nvPr/>
        </p:nvSpPr>
        <p:spPr>
          <a:xfrm>
            <a:off x="7581517" y="2737362"/>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58656E46-E966-7FF3-7C4E-F657AD24A998}"/>
              </a:ext>
            </a:extLst>
          </p:cNvPr>
          <p:cNvSpPr/>
          <p:nvPr/>
        </p:nvSpPr>
        <p:spPr>
          <a:xfrm>
            <a:off x="7978229" y="2737362"/>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5241CCA1-06EA-7693-FFA1-7F59ADB8C340}"/>
              </a:ext>
            </a:extLst>
          </p:cNvPr>
          <p:cNvSpPr/>
          <p:nvPr/>
        </p:nvSpPr>
        <p:spPr>
          <a:xfrm>
            <a:off x="8374941" y="2737362"/>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Retângulo 54">
            <a:extLst>
              <a:ext uri="{FF2B5EF4-FFF2-40B4-BE49-F238E27FC236}">
                <a16:creationId xmlns:a16="http://schemas.microsoft.com/office/drawing/2014/main" id="{B96FD4E1-664A-EA8A-0C11-99B7ACF77084}"/>
              </a:ext>
            </a:extLst>
          </p:cNvPr>
          <p:cNvSpPr/>
          <p:nvPr/>
        </p:nvSpPr>
        <p:spPr>
          <a:xfrm>
            <a:off x="8771653" y="2736493"/>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Retângulo 55">
            <a:extLst>
              <a:ext uri="{FF2B5EF4-FFF2-40B4-BE49-F238E27FC236}">
                <a16:creationId xmlns:a16="http://schemas.microsoft.com/office/drawing/2014/main" id="{48881AF0-7244-705E-15A4-9FC8DE215980}"/>
              </a:ext>
            </a:extLst>
          </p:cNvPr>
          <p:cNvSpPr/>
          <p:nvPr/>
        </p:nvSpPr>
        <p:spPr>
          <a:xfrm>
            <a:off x="7581517" y="3134859"/>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22EF6CF5-B527-C27A-F5AD-1EA56314DCC7}"/>
              </a:ext>
            </a:extLst>
          </p:cNvPr>
          <p:cNvSpPr/>
          <p:nvPr/>
        </p:nvSpPr>
        <p:spPr>
          <a:xfrm>
            <a:off x="7978229" y="3134859"/>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Retângulo 57">
            <a:extLst>
              <a:ext uri="{FF2B5EF4-FFF2-40B4-BE49-F238E27FC236}">
                <a16:creationId xmlns:a16="http://schemas.microsoft.com/office/drawing/2014/main" id="{3854C834-0707-D5D9-F3EA-5611ADFD8CF9}"/>
              </a:ext>
            </a:extLst>
          </p:cNvPr>
          <p:cNvSpPr/>
          <p:nvPr/>
        </p:nvSpPr>
        <p:spPr>
          <a:xfrm>
            <a:off x="8374941" y="3134859"/>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075CC4A9-ABBF-ACFC-B994-534831237C17}"/>
              </a:ext>
            </a:extLst>
          </p:cNvPr>
          <p:cNvSpPr/>
          <p:nvPr/>
        </p:nvSpPr>
        <p:spPr>
          <a:xfrm>
            <a:off x="8771653" y="3133990"/>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CaixaDeTexto 59">
            <a:extLst>
              <a:ext uri="{FF2B5EF4-FFF2-40B4-BE49-F238E27FC236}">
                <a16:creationId xmlns:a16="http://schemas.microsoft.com/office/drawing/2014/main" id="{5C9487C5-A8D4-2FD9-6E66-547C82128671}"/>
              </a:ext>
            </a:extLst>
          </p:cNvPr>
          <p:cNvSpPr txBox="1"/>
          <p:nvPr/>
        </p:nvSpPr>
        <p:spPr>
          <a:xfrm>
            <a:off x="8123964" y="3864988"/>
            <a:ext cx="641522" cy="369332"/>
          </a:xfrm>
          <a:prstGeom prst="rect">
            <a:avLst/>
          </a:prstGeom>
          <a:noFill/>
        </p:spPr>
        <p:txBody>
          <a:bodyPr wrap="none" rtlCol="0">
            <a:spAutoFit/>
          </a:bodyPr>
          <a:lstStyle/>
          <a:p>
            <a:r>
              <a:rPr lang="pt-BR" dirty="0"/>
              <a:t>char</a:t>
            </a:r>
          </a:p>
        </p:txBody>
      </p:sp>
      <p:sp>
        <p:nvSpPr>
          <p:cNvPr id="61" name="Retângulo 60">
            <a:extLst>
              <a:ext uri="{FF2B5EF4-FFF2-40B4-BE49-F238E27FC236}">
                <a16:creationId xmlns:a16="http://schemas.microsoft.com/office/drawing/2014/main" id="{D2D30A67-440A-CC4C-AA80-7490CC03B027}"/>
              </a:ext>
            </a:extLst>
          </p:cNvPr>
          <p:cNvSpPr/>
          <p:nvPr/>
        </p:nvSpPr>
        <p:spPr>
          <a:xfrm>
            <a:off x="3609679" y="4463974"/>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Retângulo 61">
            <a:extLst>
              <a:ext uri="{FF2B5EF4-FFF2-40B4-BE49-F238E27FC236}">
                <a16:creationId xmlns:a16="http://schemas.microsoft.com/office/drawing/2014/main" id="{D2B61832-AD19-5345-C388-245CDDB033E3}"/>
              </a:ext>
            </a:extLst>
          </p:cNvPr>
          <p:cNvSpPr/>
          <p:nvPr/>
        </p:nvSpPr>
        <p:spPr>
          <a:xfrm>
            <a:off x="4006391" y="4463974"/>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Retângulo 62">
            <a:extLst>
              <a:ext uri="{FF2B5EF4-FFF2-40B4-BE49-F238E27FC236}">
                <a16:creationId xmlns:a16="http://schemas.microsoft.com/office/drawing/2014/main" id="{A0629391-2D3A-D80A-9C96-2071C7D921E4}"/>
              </a:ext>
            </a:extLst>
          </p:cNvPr>
          <p:cNvSpPr/>
          <p:nvPr/>
        </p:nvSpPr>
        <p:spPr>
          <a:xfrm>
            <a:off x="4403103" y="4463974"/>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Retângulo 63">
            <a:extLst>
              <a:ext uri="{FF2B5EF4-FFF2-40B4-BE49-F238E27FC236}">
                <a16:creationId xmlns:a16="http://schemas.microsoft.com/office/drawing/2014/main" id="{C2F579DE-1AD9-C6F0-7398-87D3F93D4A04}"/>
              </a:ext>
            </a:extLst>
          </p:cNvPr>
          <p:cNvSpPr/>
          <p:nvPr/>
        </p:nvSpPr>
        <p:spPr>
          <a:xfrm>
            <a:off x="4799815" y="4472532"/>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Retângulo 64">
            <a:extLst>
              <a:ext uri="{FF2B5EF4-FFF2-40B4-BE49-F238E27FC236}">
                <a16:creationId xmlns:a16="http://schemas.microsoft.com/office/drawing/2014/main" id="{6AC11098-A3EC-2682-CE83-1B57BE03230F}"/>
              </a:ext>
            </a:extLst>
          </p:cNvPr>
          <p:cNvSpPr/>
          <p:nvPr/>
        </p:nvSpPr>
        <p:spPr>
          <a:xfrm>
            <a:off x="3609679" y="4861471"/>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6" name="Retângulo 65">
            <a:extLst>
              <a:ext uri="{FF2B5EF4-FFF2-40B4-BE49-F238E27FC236}">
                <a16:creationId xmlns:a16="http://schemas.microsoft.com/office/drawing/2014/main" id="{DA7BD1F6-117D-6C01-473F-7C585A2FEEA4}"/>
              </a:ext>
            </a:extLst>
          </p:cNvPr>
          <p:cNvSpPr/>
          <p:nvPr/>
        </p:nvSpPr>
        <p:spPr>
          <a:xfrm>
            <a:off x="4006391" y="4861471"/>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x</a:t>
            </a:r>
          </a:p>
        </p:txBody>
      </p:sp>
      <p:sp>
        <p:nvSpPr>
          <p:cNvPr id="67" name="Retângulo 66">
            <a:extLst>
              <a:ext uri="{FF2B5EF4-FFF2-40B4-BE49-F238E27FC236}">
                <a16:creationId xmlns:a16="http://schemas.microsoft.com/office/drawing/2014/main" id="{85937F86-6C55-6070-5647-035EDA908B18}"/>
              </a:ext>
            </a:extLst>
          </p:cNvPr>
          <p:cNvSpPr/>
          <p:nvPr/>
        </p:nvSpPr>
        <p:spPr>
          <a:xfrm>
            <a:off x="4403103" y="4861471"/>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Retângulo 67">
            <a:extLst>
              <a:ext uri="{FF2B5EF4-FFF2-40B4-BE49-F238E27FC236}">
                <a16:creationId xmlns:a16="http://schemas.microsoft.com/office/drawing/2014/main" id="{131474B7-35C9-E37E-ACD5-0B4EB5486C4B}"/>
              </a:ext>
            </a:extLst>
          </p:cNvPr>
          <p:cNvSpPr/>
          <p:nvPr/>
        </p:nvSpPr>
        <p:spPr>
          <a:xfrm>
            <a:off x="4799815" y="4860602"/>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Retângulo 68">
            <a:extLst>
              <a:ext uri="{FF2B5EF4-FFF2-40B4-BE49-F238E27FC236}">
                <a16:creationId xmlns:a16="http://schemas.microsoft.com/office/drawing/2014/main" id="{C993B8EB-725D-49C9-2C53-C9358E8A96E8}"/>
              </a:ext>
            </a:extLst>
          </p:cNvPr>
          <p:cNvSpPr/>
          <p:nvPr/>
        </p:nvSpPr>
        <p:spPr>
          <a:xfrm>
            <a:off x="3609679" y="5256889"/>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Retângulo 69">
            <a:extLst>
              <a:ext uri="{FF2B5EF4-FFF2-40B4-BE49-F238E27FC236}">
                <a16:creationId xmlns:a16="http://schemas.microsoft.com/office/drawing/2014/main" id="{45F9D902-7F9A-84D8-E77A-527CB4E05DB8}"/>
              </a:ext>
            </a:extLst>
          </p:cNvPr>
          <p:cNvSpPr/>
          <p:nvPr/>
        </p:nvSpPr>
        <p:spPr>
          <a:xfrm>
            <a:off x="4006391" y="5256889"/>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Retângulo 70">
            <a:extLst>
              <a:ext uri="{FF2B5EF4-FFF2-40B4-BE49-F238E27FC236}">
                <a16:creationId xmlns:a16="http://schemas.microsoft.com/office/drawing/2014/main" id="{8C01B1D0-C296-B3F4-749A-9F6EB4352F46}"/>
              </a:ext>
            </a:extLst>
          </p:cNvPr>
          <p:cNvSpPr/>
          <p:nvPr/>
        </p:nvSpPr>
        <p:spPr>
          <a:xfrm>
            <a:off x="4403103" y="5256889"/>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Retângulo 71">
            <a:extLst>
              <a:ext uri="{FF2B5EF4-FFF2-40B4-BE49-F238E27FC236}">
                <a16:creationId xmlns:a16="http://schemas.microsoft.com/office/drawing/2014/main" id="{7DB9CC56-D96C-0899-5425-5F4336C1D2BE}"/>
              </a:ext>
            </a:extLst>
          </p:cNvPr>
          <p:cNvSpPr/>
          <p:nvPr/>
        </p:nvSpPr>
        <p:spPr>
          <a:xfrm>
            <a:off x="4799815" y="5256020"/>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Retângulo 72">
            <a:extLst>
              <a:ext uri="{FF2B5EF4-FFF2-40B4-BE49-F238E27FC236}">
                <a16:creationId xmlns:a16="http://schemas.microsoft.com/office/drawing/2014/main" id="{579CCE16-E3EB-65BD-5EAE-D44CC712A7CB}"/>
              </a:ext>
            </a:extLst>
          </p:cNvPr>
          <p:cNvSpPr/>
          <p:nvPr/>
        </p:nvSpPr>
        <p:spPr>
          <a:xfrm>
            <a:off x="3609679" y="5654386"/>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Retângulo 73">
            <a:extLst>
              <a:ext uri="{FF2B5EF4-FFF2-40B4-BE49-F238E27FC236}">
                <a16:creationId xmlns:a16="http://schemas.microsoft.com/office/drawing/2014/main" id="{59D56686-33A9-0592-0F9C-8054F43A64B3}"/>
              </a:ext>
            </a:extLst>
          </p:cNvPr>
          <p:cNvSpPr/>
          <p:nvPr/>
        </p:nvSpPr>
        <p:spPr>
          <a:xfrm>
            <a:off x="4006391" y="5654386"/>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5" name="Retângulo 74">
            <a:extLst>
              <a:ext uri="{FF2B5EF4-FFF2-40B4-BE49-F238E27FC236}">
                <a16:creationId xmlns:a16="http://schemas.microsoft.com/office/drawing/2014/main" id="{5202E99B-5452-04A5-5E1B-F68885EB86AB}"/>
              </a:ext>
            </a:extLst>
          </p:cNvPr>
          <p:cNvSpPr/>
          <p:nvPr/>
        </p:nvSpPr>
        <p:spPr>
          <a:xfrm>
            <a:off x="4403103" y="5654386"/>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6" name="Retângulo 75">
            <a:extLst>
              <a:ext uri="{FF2B5EF4-FFF2-40B4-BE49-F238E27FC236}">
                <a16:creationId xmlns:a16="http://schemas.microsoft.com/office/drawing/2014/main" id="{1E39EEE2-3490-D881-A8EB-4BB7932D9464}"/>
              </a:ext>
            </a:extLst>
          </p:cNvPr>
          <p:cNvSpPr/>
          <p:nvPr/>
        </p:nvSpPr>
        <p:spPr>
          <a:xfrm>
            <a:off x="4799815" y="5653517"/>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7" name="CaixaDeTexto 76">
            <a:extLst>
              <a:ext uri="{FF2B5EF4-FFF2-40B4-BE49-F238E27FC236}">
                <a16:creationId xmlns:a16="http://schemas.microsoft.com/office/drawing/2014/main" id="{FB161C0C-DCD0-1D33-4960-9E23E2DED481}"/>
              </a:ext>
            </a:extLst>
          </p:cNvPr>
          <p:cNvSpPr txBox="1"/>
          <p:nvPr/>
        </p:nvSpPr>
        <p:spPr>
          <a:xfrm>
            <a:off x="3912122" y="6368189"/>
            <a:ext cx="962764" cy="369332"/>
          </a:xfrm>
          <a:prstGeom prst="rect">
            <a:avLst/>
          </a:prstGeom>
          <a:noFill/>
        </p:spPr>
        <p:txBody>
          <a:bodyPr wrap="none" rtlCol="0">
            <a:spAutoFit/>
          </a:bodyPr>
          <a:lstStyle/>
          <a:p>
            <a:r>
              <a:rPr lang="pt-BR" dirty="0"/>
              <a:t>inteiros</a:t>
            </a:r>
          </a:p>
        </p:txBody>
      </p:sp>
      <p:sp>
        <p:nvSpPr>
          <p:cNvPr id="78" name="Retângulo 77">
            <a:extLst>
              <a:ext uri="{FF2B5EF4-FFF2-40B4-BE49-F238E27FC236}">
                <a16:creationId xmlns:a16="http://schemas.microsoft.com/office/drawing/2014/main" id="{652F52D5-C4EE-37F5-AA65-F203C979799D}"/>
              </a:ext>
            </a:extLst>
          </p:cNvPr>
          <p:cNvSpPr/>
          <p:nvPr/>
        </p:nvSpPr>
        <p:spPr>
          <a:xfrm>
            <a:off x="5586171" y="4464565"/>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9" name="Retângulo 78">
            <a:extLst>
              <a:ext uri="{FF2B5EF4-FFF2-40B4-BE49-F238E27FC236}">
                <a16:creationId xmlns:a16="http://schemas.microsoft.com/office/drawing/2014/main" id="{3DF67FB7-7BE6-6F8F-0B60-636CFFBD6360}"/>
              </a:ext>
            </a:extLst>
          </p:cNvPr>
          <p:cNvSpPr/>
          <p:nvPr/>
        </p:nvSpPr>
        <p:spPr>
          <a:xfrm>
            <a:off x="5982883" y="4464565"/>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 name="Retângulo 79">
            <a:extLst>
              <a:ext uri="{FF2B5EF4-FFF2-40B4-BE49-F238E27FC236}">
                <a16:creationId xmlns:a16="http://schemas.microsoft.com/office/drawing/2014/main" id="{CD2D4E94-6342-58F5-92BF-925035BC8C50}"/>
              </a:ext>
            </a:extLst>
          </p:cNvPr>
          <p:cNvSpPr/>
          <p:nvPr/>
        </p:nvSpPr>
        <p:spPr>
          <a:xfrm>
            <a:off x="6379595" y="4464565"/>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Retângulo 80">
            <a:extLst>
              <a:ext uri="{FF2B5EF4-FFF2-40B4-BE49-F238E27FC236}">
                <a16:creationId xmlns:a16="http://schemas.microsoft.com/office/drawing/2014/main" id="{BDFA5AAD-0DAB-4F9B-B9CB-6AAD3F5918F0}"/>
              </a:ext>
            </a:extLst>
          </p:cNvPr>
          <p:cNvSpPr/>
          <p:nvPr/>
        </p:nvSpPr>
        <p:spPr>
          <a:xfrm>
            <a:off x="6776307" y="4463696"/>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C7C91D92-1B8C-6CFB-6A78-77AEE7E61957}"/>
              </a:ext>
            </a:extLst>
          </p:cNvPr>
          <p:cNvSpPr/>
          <p:nvPr/>
        </p:nvSpPr>
        <p:spPr>
          <a:xfrm>
            <a:off x="5586171" y="4862062"/>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240E5F9B-3316-3630-A21B-B83978B02FA5}"/>
              </a:ext>
            </a:extLst>
          </p:cNvPr>
          <p:cNvSpPr/>
          <p:nvPr/>
        </p:nvSpPr>
        <p:spPr>
          <a:xfrm>
            <a:off x="5982883" y="4862062"/>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Retângulo 83">
            <a:extLst>
              <a:ext uri="{FF2B5EF4-FFF2-40B4-BE49-F238E27FC236}">
                <a16:creationId xmlns:a16="http://schemas.microsoft.com/office/drawing/2014/main" id="{A146D9D6-D879-657D-C941-3941B05BB905}"/>
              </a:ext>
            </a:extLst>
          </p:cNvPr>
          <p:cNvSpPr/>
          <p:nvPr/>
        </p:nvSpPr>
        <p:spPr>
          <a:xfrm>
            <a:off x="6379595" y="4862062"/>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 name="Retângulo 84">
            <a:extLst>
              <a:ext uri="{FF2B5EF4-FFF2-40B4-BE49-F238E27FC236}">
                <a16:creationId xmlns:a16="http://schemas.microsoft.com/office/drawing/2014/main" id="{B990496C-2875-77AE-D8DD-2B6932A25531}"/>
              </a:ext>
            </a:extLst>
          </p:cNvPr>
          <p:cNvSpPr/>
          <p:nvPr/>
        </p:nvSpPr>
        <p:spPr>
          <a:xfrm>
            <a:off x="6776307" y="4861193"/>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Retângulo 85">
            <a:extLst>
              <a:ext uri="{FF2B5EF4-FFF2-40B4-BE49-F238E27FC236}">
                <a16:creationId xmlns:a16="http://schemas.microsoft.com/office/drawing/2014/main" id="{8AEDB3FF-3146-05C4-0570-0779022EC92C}"/>
              </a:ext>
            </a:extLst>
          </p:cNvPr>
          <p:cNvSpPr/>
          <p:nvPr/>
        </p:nvSpPr>
        <p:spPr>
          <a:xfrm>
            <a:off x="5586171" y="5257480"/>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7" name="Retângulo 86">
            <a:extLst>
              <a:ext uri="{FF2B5EF4-FFF2-40B4-BE49-F238E27FC236}">
                <a16:creationId xmlns:a16="http://schemas.microsoft.com/office/drawing/2014/main" id="{B20CD0D2-F870-8D8A-F350-B3723A2B8692}"/>
              </a:ext>
            </a:extLst>
          </p:cNvPr>
          <p:cNvSpPr/>
          <p:nvPr/>
        </p:nvSpPr>
        <p:spPr>
          <a:xfrm>
            <a:off x="5982883" y="5257480"/>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Retângulo 87">
            <a:extLst>
              <a:ext uri="{FF2B5EF4-FFF2-40B4-BE49-F238E27FC236}">
                <a16:creationId xmlns:a16="http://schemas.microsoft.com/office/drawing/2014/main" id="{B6CB4E36-09E8-1C0D-BA99-6D988852C217}"/>
              </a:ext>
            </a:extLst>
          </p:cNvPr>
          <p:cNvSpPr/>
          <p:nvPr/>
        </p:nvSpPr>
        <p:spPr>
          <a:xfrm>
            <a:off x="6379595" y="5257480"/>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2C74D658-F177-A2EC-D03F-DA584B8E17A6}"/>
              </a:ext>
            </a:extLst>
          </p:cNvPr>
          <p:cNvSpPr/>
          <p:nvPr/>
        </p:nvSpPr>
        <p:spPr>
          <a:xfrm>
            <a:off x="6776307" y="5256611"/>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0B96529E-7B96-E445-E7CA-6B405E7D8B4B}"/>
              </a:ext>
            </a:extLst>
          </p:cNvPr>
          <p:cNvSpPr/>
          <p:nvPr/>
        </p:nvSpPr>
        <p:spPr>
          <a:xfrm>
            <a:off x="5586171" y="5654977"/>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Retângulo 90">
            <a:extLst>
              <a:ext uri="{FF2B5EF4-FFF2-40B4-BE49-F238E27FC236}">
                <a16:creationId xmlns:a16="http://schemas.microsoft.com/office/drawing/2014/main" id="{B46B6FFC-AC52-A244-5D05-6A5AA1882FCA}"/>
              </a:ext>
            </a:extLst>
          </p:cNvPr>
          <p:cNvSpPr/>
          <p:nvPr/>
        </p:nvSpPr>
        <p:spPr>
          <a:xfrm>
            <a:off x="5982883" y="5654977"/>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1766DADA-1FAA-D000-C87F-FC2AB9ABA663}"/>
              </a:ext>
            </a:extLst>
          </p:cNvPr>
          <p:cNvSpPr/>
          <p:nvPr/>
        </p:nvSpPr>
        <p:spPr>
          <a:xfrm>
            <a:off x="6379595" y="5654977"/>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9D76AAC0-95D2-E371-1341-64B6963FE8C2}"/>
              </a:ext>
            </a:extLst>
          </p:cNvPr>
          <p:cNvSpPr/>
          <p:nvPr/>
        </p:nvSpPr>
        <p:spPr>
          <a:xfrm>
            <a:off x="6776307" y="5654108"/>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CaixaDeTexto 93">
            <a:extLst>
              <a:ext uri="{FF2B5EF4-FFF2-40B4-BE49-F238E27FC236}">
                <a16:creationId xmlns:a16="http://schemas.microsoft.com/office/drawing/2014/main" id="{B3B00BB9-162F-C370-2EF4-C11CD58DA18F}"/>
              </a:ext>
            </a:extLst>
          </p:cNvPr>
          <p:cNvSpPr txBox="1"/>
          <p:nvPr/>
        </p:nvSpPr>
        <p:spPr>
          <a:xfrm>
            <a:off x="6098621" y="6368189"/>
            <a:ext cx="677686" cy="369332"/>
          </a:xfrm>
          <a:prstGeom prst="rect">
            <a:avLst/>
          </a:prstGeom>
          <a:noFill/>
        </p:spPr>
        <p:txBody>
          <a:bodyPr wrap="none" rtlCol="0">
            <a:spAutoFit/>
          </a:bodyPr>
          <a:lstStyle/>
          <a:p>
            <a:r>
              <a:rPr lang="pt-BR" dirty="0"/>
              <a:t>reais</a:t>
            </a:r>
          </a:p>
        </p:txBody>
      </p:sp>
      <p:sp>
        <p:nvSpPr>
          <p:cNvPr id="95" name="Retângulo 94">
            <a:extLst>
              <a:ext uri="{FF2B5EF4-FFF2-40B4-BE49-F238E27FC236}">
                <a16:creationId xmlns:a16="http://schemas.microsoft.com/office/drawing/2014/main" id="{BF41B9D4-2D80-C649-E6FA-3CDEFCFDB51D}"/>
              </a:ext>
            </a:extLst>
          </p:cNvPr>
          <p:cNvSpPr/>
          <p:nvPr/>
        </p:nvSpPr>
        <p:spPr>
          <a:xfrm>
            <a:off x="7562663" y="4447648"/>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6" name="Retângulo 95">
            <a:extLst>
              <a:ext uri="{FF2B5EF4-FFF2-40B4-BE49-F238E27FC236}">
                <a16:creationId xmlns:a16="http://schemas.microsoft.com/office/drawing/2014/main" id="{0DD8335E-9946-A27D-E838-D2E2F196484B}"/>
              </a:ext>
            </a:extLst>
          </p:cNvPr>
          <p:cNvSpPr/>
          <p:nvPr/>
        </p:nvSpPr>
        <p:spPr>
          <a:xfrm>
            <a:off x="7959375" y="4447648"/>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Retângulo 96">
            <a:extLst>
              <a:ext uri="{FF2B5EF4-FFF2-40B4-BE49-F238E27FC236}">
                <a16:creationId xmlns:a16="http://schemas.microsoft.com/office/drawing/2014/main" id="{5796E708-B14E-8C95-5EFD-E5A117C853BC}"/>
              </a:ext>
            </a:extLst>
          </p:cNvPr>
          <p:cNvSpPr/>
          <p:nvPr/>
        </p:nvSpPr>
        <p:spPr>
          <a:xfrm>
            <a:off x="8356087" y="4447648"/>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8" name="Retângulo 97">
            <a:extLst>
              <a:ext uri="{FF2B5EF4-FFF2-40B4-BE49-F238E27FC236}">
                <a16:creationId xmlns:a16="http://schemas.microsoft.com/office/drawing/2014/main" id="{350BF16D-2CFC-02AC-132A-DEED28D7F874}"/>
              </a:ext>
            </a:extLst>
          </p:cNvPr>
          <p:cNvSpPr/>
          <p:nvPr/>
        </p:nvSpPr>
        <p:spPr>
          <a:xfrm>
            <a:off x="8752799" y="4446779"/>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9" name="Retângulo 98">
            <a:extLst>
              <a:ext uri="{FF2B5EF4-FFF2-40B4-BE49-F238E27FC236}">
                <a16:creationId xmlns:a16="http://schemas.microsoft.com/office/drawing/2014/main" id="{1473C582-2B12-7C75-487E-9E18239CB296}"/>
              </a:ext>
            </a:extLst>
          </p:cNvPr>
          <p:cNvSpPr/>
          <p:nvPr/>
        </p:nvSpPr>
        <p:spPr>
          <a:xfrm>
            <a:off x="7562663" y="4845145"/>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Retângulo 99">
            <a:extLst>
              <a:ext uri="{FF2B5EF4-FFF2-40B4-BE49-F238E27FC236}">
                <a16:creationId xmlns:a16="http://schemas.microsoft.com/office/drawing/2014/main" id="{26EA2DF5-D11C-9D5C-8FAB-2872D4B2FA66}"/>
              </a:ext>
            </a:extLst>
          </p:cNvPr>
          <p:cNvSpPr/>
          <p:nvPr/>
        </p:nvSpPr>
        <p:spPr>
          <a:xfrm>
            <a:off x="7959375" y="4845145"/>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Retângulo 100">
            <a:extLst>
              <a:ext uri="{FF2B5EF4-FFF2-40B4-BE49-F238E27FC236}">
                <a16:creationId xmlns:a16="http://schemas.microsoft.com/office/drawing/2014/main" id="{BB22D9B5-DE1E-4130-5F4A-78A6B4E3B603}"/>
              </a:ext>
            </a:extLst>
          </p:cNvPr>
          <p:cNvSpPr/>
          <p:nvPr/>
        </p:nvSpPr>
        <p:spPr>
          <a:xfrm>
            <a:off x="8356087" y="4845145"/>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Retângulo 101">
            <a:extLst>
              <a:ext uri="{FF2B5EF4-FFF2-40B4-BE49-F238E27FC236}">
                <a16:creationId xmlns:a16="http://schemas.microsoft.com/office/drawing/2014/main" id="{6E695EDB-711C-B53E-A468-428171D330AA}"/>
              </a:ext>
            </a:extLst>
          </p:cNvPr>
          <p:cNvSpPr/>
          <p:nvPr/>
        </p:nvSpPr>
        <p:spPr>
          <a:xfrm>
            <a:off x="8752799" y="4844276"/>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Retângulo 102">
            <a:extLst>
              <a:ext uri="{FF2B5EF4-FFF2-40B4-BE49-F238E27FC236}">
                <a16:creationId xmlns:a16="http://schemas.microsoft.com/office/drawing/2014/main" id="{5AE00ACC-E15E-88FF-0E83-6D05C5C25920}"/>
              </a:ext>
            </a:extLst>
          </p:cNvPr>
          <p:cNvSpPr/>
          <p:nvPr/>
        </p:nvSpPr>
        <p:spPr>
          <a:xfrm>
            <a:off x="7562663" y="5240563"/>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Retângulo 103">
            <a:extLst>
              <a:ext uri="{FF2B5EF4-FFF2-40B4-BE49-F238E27FC236}">
                <a16:creationId xmlns:a16="http://schemas.microsoft.com/office/drawing/2014/main" id="{DE0ADE35-A81E-37E0-F041-125C7D9E698B}"/>
              </a:ext>
            </a:extLst>
          </p:cNvPr>
          <p:cNvSpPr/>
          <p:nvPr/>
        </p:nvSpPr>
        <p:spPr>
          <a:xfrm>
            <a:off x="7959375" y="5240563"/>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5" name="Retângulo 104">
            <a:extLst>
              <a:ext uri="{FF2B5EF4-FFF2-40B4-BE49-F238E27FC236}">
                <a16:creationId xmlns:a16="http://schemas.microsoft.com/office/drawing/2014/main" id="{D431968C-EF3A-3341-8DF0-F204B9DD32D4}"/>
              </a:ext>
            </a:extLst>
          </p:cNvPr>
          <p:cNvSpPr/>
          <p:nvPr/>
        </p:nvSpPr>
        <p:spPr>
          <a:xfrm>
            <a:off x="8356087" y="5240563"/>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6" name="Retângulo 105">
            <a:extLst>
              <a:ext uri="{FF2B5EF4-FFF2-40B4-BE49-F238E27FC236}">
                <a16:creationId xmlns:a16="http://schemas.microsoft.com/office/drawing/2014/main" id="{61EDD305-4502-DEC3-1719-3D7D2E6C9F42}"/>
              </a:ext>
            </a:extLst>
          </p:cNvPr>
          <p:cNvSpPr/>
          <p:nvPr/>
        </p:nvSpPr>
        <p:spPr>
          <a:xfrm>
            <a:off x="8752799" y="5239694"/>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7" name="Retângulo 106">
            <a:extLst>
              <a:ext uri="{FF2B5EF4-FFF2-40B4-BE49-F238E27FC236}">
                <a16:creationId xmlns:a16="http://schemas.microsoft.com/office/drawing/2014/main" id="{89BF17BF-06C0-125D-803F-EC1B61DB1D93}"/>
              </a:ext>
            </a:extLst>
          </p:cNvPr>
          <p:cNvSpPr/>
          <p:nvPr/>
        </p:nvSpPr>
        <p:spPr>
          <a:xfrm>
            <a:off x="7562663" y="5638060"/>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8" name="Retângulo 107">
            <a:extLst>
              <a:ext uri="{FF2B5EF4-FFF2-40B4-BE49-F238E27FC236}">
                <a16:creationId xmlns:a16="http://schemas.microsoft.com/office/drawing/2014/main" id="{BE180163-D8E4-3D1A-7824-7D94B29C0A91}"/>
              </a:ext>
            </a:extLst>
          </p:cNvPr>
          <p:cNvSpPr/>
          <p:nvPr/>
        </p:nvSpPr>
        <p:spPr>
          <a:xfrm>
            <a:off x="7959375" y="5638060"/>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Retângulo 108">
            <a:extLst>
              <a:ext uri="{FF2B5EF4-FFF2-40B4-BE49-F238E27FC236}">
                <a16:creationId xmlns:a16="http://schemas.microsoft.com/office/drawing/2014/main" id="{060D6BB1-222E-38E0-0F58-93343E5F6A32}"/>
              </a:ext>
            </a:extLst>
          </p:cNvPr>
          <p:cNvSpPr/>
          <p:nvPr/>
        </p:nvSpPr>
        <p:spPr>
          <a:xfrm>
            <a:off x="8356087" y="5638060"/>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Retângulo 109">
            <a:extLst>
              <a:ext uri="{FF2B5EF4-FFF2-40B4-BE49-F238E27FC236}">
                <a16:creationId xmlns:a16="http://schemas.microsoft.com/office/drawing/2014/main" id="{1561C657-50CB-AD80-FA41-ACEBBE5115A8}"/>
              </a:ext>
            </a:extLst>
          </p:cNvPr>
          <p:cNvSpPr/>
          <p:nvPr/>
        </p:nvSpPr>
        <p:spPr>
          <a:xfrm>
            <a:off x="8752799" y="5637191"/>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CaixaDeTexto 110">
            <a:extLst>
              <a:ext uri="{FF2B5EF4-FFF2-40B4-BE49-F238E27FC236}">
                <a16:creationId xmlns:a16="http://schemas.microsoft.com/office/drawing/2014/main" id="{13A92456-1678-BB37-6679-90BC25588B29}"/>
              </a:ext>
            </a:extLst>
          </p:cNvPr>
          <p:cNvSpPr txBox="1"/>
          <p:nvPr/>
        </p:nvSpPr>
        <p:spPr>
          <a:xfrm>
            <a:off x="8105110" y="6368189"/>
            <a:ext cx="641522" cy="369332"/>
          </a:xfrm>
          <a:prstGeom prst="rect">
            <a:avLst/>
          </a:prstGeom>
          <a:noFill/>
        </p:spPr>
        <p:txBody>
          <a:bodyPr wrap="none" rtlCol="0">
            <a:spAutoFit/>
          </a:bodyPr>
          <a:lstStyle/>
          <a:p>
            <a:r>
              <a:rPr lang="pt-BR" dirty="0"/>
              <a:t>char</a:t>
            </a:r>
          </a:p>
        </p:txBody>
      </p:sp>
      <p:sp>
        <p:nvSpPr>
          <p:cNvPr id="112" name="CaixaDeTexto 111">
            <a:extLst>
              <a:ext uri="{FF2B5EF4-FFF2-40B4-BE49-F238E27FC236}">
                <a16:creationId xmlns:a16="http://schemas.microsoft.com/office/drawing/2014/main" id="{ED23706D-DB9A-C01A-E82F-2DB6B6AAEC21}"/>
              </a:ext>
            </a:extLst>
          </p:cNvPr>
          <p:cNvSpPr txBox="1"/>
          <p:nvPr/>
        </p:nvSpPr>
        <p:spPr>
          <a:xfrm>
            <a:off x="1583703" y="5335571"/>
            <a:ext cx="1695208" cy="369332"/>
          </a:xfrm>
          <a:prstGeom prst="rect">
            <a:avLst/>
          </a:prstGeom>
          <a:noFill/>
        </p:spPr>
        <p:txBody>
          <a:bodyPr wrap="none" rtlCol="0">
            <a:spAutoFit/>
          </a:bodyPr>
          <a:lstStyle/>
          <a:p>
            <a:r>
              <a:rPr lang="pt-BR" dirty="0"/>
              <a:t>Ponteiros para</a:t>
            </a:r>
          </a:p>
        </p:txBody>
      </p:sp>
      <p:sp>
        <p:nvSpPr>
          <p:cNvPr id="5" name="CaixaDeTexto 4">
            <a:extLst>
              <a:ext uri="{FF2B5EF4-FFF2-40B4-BE49-F238E27FC236}">
                <a16:creationId xmlns:a16="http://schemas.microsoft.com/office/drawing/2014/main" id="{2B194AE1-367D-17DF-7C95-0FDBB7C22239}"/>
              </a:ext>
            </a:extLst>
          </p:cNvPr>
          <p:cNvSpPr txBox="1"/>
          <p:nvPr/>
        </p:nvSpPr>
        <p:spPr>
          <a:xfrm>
            <a:off x="838200" y="3026004"/>
            <a:ext cx="792205" cy="646331"/>
          </a:xfrm>
          <a:prstGeom prst="rect">
            <a:avLst/>
          </a:prstGeom>
          <a:noFill/>
        </p:spPr>
        <p:txBody>
          <a:bodyPr wrap="none" rtlCol="0">
            <a:spAutoFit/>
          </a:bodyPr>
          <a:lstStyle/>
          <a:p>
            <a:r>
              <a:rPr lang="pt-BR" dirty="0" err="1"/>
              <a:t>int</a:t>
            </a:r>
            <a:r>
              <a:rPr lang="pt-BR" dirty="0"/>
              <a:t> a;</a:t>
            </a:r>
          </a:p>
          <a:p>
            <a:r>
              <a:rPr lang="pt-BR" dirty="0" err="1"/>
              <a:t>int</a:t>
            </a:r>
            <a:r>
              <a:rPr lang="pt-BR" dirty="0"/>
              <a:t> *x;</a:t>
            </a:r>
          </a:p>
        </p:txBody>
      </p:sp>
    </p:spTree>
    <p:extLst>
      <p:ext uri="{BB962C8B-B14F-4D97-AF65-F5344CB8AC3E}">
        <p14:creationId xmlns:p14="http://schemas.microsoft.com/office/powerpoint/2010/main" val="25697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ço Reservado para o Número do Slide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pt-BR"/>
              <a:t>Introdução</a:t>
            </a:r>
          </a:p>
        </p:txBody>
      </p:sp>
      <p:sp>
        <p:nvSpPr>
          <p:cNvPr id="2" name="Retângulo 1">
            <a:extLst>
              <a:ext uri="{FF2B5EF4-FFF2-40B4-BE49-F238E27FC236}">
                <a16:creationId xmlns:a16="http://schemas.microsoft.com/office/drawing/2014/main" id="{F8795451-7E10-7B64-7E02-B4308DACBED5}"/>
              </a:ext>
            </a:extLst>
          </p:cNvPr>
          <p:cNvSpPr/>
          <p:nvPr/>
        </p:nvSpPr>
        <p:spPr>
          <a:xfrm>
            <a:off x="3628533" y="1960773"/>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23C37EC0-299D-59CC-3537-F3E007227410}"/>
              </a:ext>
            </a:extLst>
          </p:cNvPr>
          <p:cNvSpPr/>
          <p:nvPr/>
        </p:nvSpPr>
        <p:spPr>
          <a:xfrm>
            <a:off x="4025245" y="1960773"/>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8D42E034-84CE-8E9E-1C8B-11FAE02B59D3}"/>
              </a:ext>
            </a:extLst>
          </p:cNvPr>
          <p:cNvSpPr/>
          <p:nvPr/>
        </p:nvSpPr>
        <p:spPr>
          <a:xfrm>
            <a:off x="4421957" y="1960773"/>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5F36C694-0F2D-5F0F-4359-F132749D5B69}"/>
              </a:ext>
            </a:extLst>
          </p:cNvPr>
          <p:cNvSpPr/>
          <p:nvPr/>
        </p:nvSpPr>
        <p:spPr>
          <a:xfrm>
            <a:off x="4818669" y="1959904"/>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ADBE3054-A56E-0368-FA05-6663E48E84FA}"/>
              </a:ext>
            </a:extLst>
          </p:cNvPr>
          <p:cNvSpPr/>
          <p:nvPr/>
        </p:nvSpPr>
        <p:spPr>
          <a:xfrm>
            <a:off x="3628533" y="2358270"/>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579818EE-3EC2-64CA-7B0C-58CC1236F6EB}"/>
              </a:ext>
            </a:extLst>
          </p:cNvPr>
          <p:cNvSpPr/>
          <p:nvPr/>
        </p:nvSpPr>
        <p:spPr>
          <a:xfrm>
            <a:off x="4025245" y="2358270"/>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209C164B-1BE5-B204-A136-55F204725221}"/>
              </a:ext>
            </a:extLst>
          </p:cNvPr>
          <p:cNvSpPr/>
          <p:nvPr/>
        </p:nvSpPr>
        <p:spPr>
          <a:xfrm>
            <a:off x="4421957" y="2358270"/>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6B1F6F52-E387-BE7A-9650-A2A0318FFBA2}"/>
              </a:ext>
            </a:extLst>
          </p:cNvPr>
          <p:cNvSpPr/>
          <p:nvPr/>
        </p:nvSpPr>
        <p:spPr>
          <a:xfrm>
            <a:off x="4818669" y="2357401"/>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FECFFBAE-0FA5-AC9C-E4B0-6223144973A3}"/>
              </a:ext>
            </a:extLst>
          </p:cNvPr>
          <p:cNvSpPr/>
          <p:nvPr/>
        </p:nvSpPr>
        <p:spPr>
          <a:xfrm>
            <a:off x="3628533" y="2753688"/>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D051900A-7831-FB92-A5BD-177DEB701DB8}"/>
              </a:ext>
            </a:extLst>
          </p:cNvPr>
          <p:cNvSpPr/>
          <p:nvPr/>
        </p:nvSpPr>
        <p:spPr>
          <a:xfrm>
            <a:off x="4025245" y="2753688"/>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9CC14E5A-1222-E257-5702-ABAAAC3A7673}"/>
              </a:ext>
            </a:extLst>
          </p:cNvPr>
          <p:cNvSpPr/>
          <p:nvPr/>
        </p:nvSpPr>
        <p:spPr>
          <a:xfrm>
            <a:off x="4421957" y="2753688"/>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a:t>
            </a:r>
          </a:p>
        </p:txBody>
      </p:sp>
      <p:sp>
        <p:nvSpPr>
          <p:cNvPr id="18" name="Retângulo 17">
            <a:extLst>
              <a:ext uri="{FF2B5EF4-FFF2-40B4-BE49-F238E27FC236}">
                <a16:creationId xmlns:a16="http://schemas.microsoft.com/office/drawing/2014/main" id="{E225A9E4-A855-1E0D-9ECD-04857B97EA24}"/>
              </a:ext>
            </a:extLst>
          </p:cNvPr>
          <p:cNvSpPr/>
          <p:nvPr/>
        </p:nvSpPr>
        <p:spPr>
          <a:xfrm>
            <a:off x="4818669" y="2752819"/>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A75D1533-95A5-1C7E-5F7A-5C0F94565EDE}"/>
              </a:ext>
            </a:extLst>
          </p:cNvPr>
          <p:cNvSpPr/>
          <p:nvPr/>
        </p:nvSpPr>
        <p:spPr>
          <a:xfrm>
            <a:off x="3628533" y="3151185"/>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E755F293-9983-3476-9E6C-8A6E6BEE2C7D}"/>
              </a:ext>
            </a:extLst>
          </p:cNvPr>
          <p:cNvSpPr/>
          <p:nvPr/>
        </p:nvSpPr>
        <p:spPr>
          <a:xfrm>
            <a:off x="4025245" y="3151185"/>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73AFA6F7-BE7E-69A4-C9E3-EBD108C76979}"/>
              </a:ext>
            </a:extLst>
          </p:cNvPr>
          <p:cNvSpPr/>
          <p:nvPr/>
        </p:nvSpPr>
        <p:spPr>
          <a:xfrm>
            <a:off x="4421957" y="3151185"/>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23C95A34-8BE6-4C09-2A05-02F3CAEA37D6}"/>
              </a:ext>
            </a:extLst>
          </p:cNvPr>
          <p:cNvSpPr/>
          <p:nvPr/>
        </p:nvSpPr>
        <p:spPr>
          <a:xfrm>
            <a:off x="4818669" y="3150316"/>
            <a:ext cx="377858" cy="36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a:extLst>
              <a:ext uri="{FF2B5EF4-FFF2-40B4-BE49-F238E27FC236}">
                <a16:creationId xmlns:a16="http://schemas.microsoft.com/office/drawing/2014/main" id="{25865050-3CE9-F4F7-606B-8CFD5BAEFA46}"/>
              </a:ext>
            </a:extLst>
          </p:cNvPr>
          <p:cNvSpPr txBox="1"/>
          <p:nvPr/>
        </p:nvSpPr>
        <p:spPr>
          <a:xfrm>
            <a:off x="3930976" y="3864988"/>
            <a:ext cx="962764" cy="369332"/>
          </a:xfrm>
          <a:prstGeom prst="rect">
            <a:avLst/>
          </a:prstGeom>
          <a:noFill/>
        </p:spPr>
        <p:txBody>
          <a:bodyPr wrap="none" rtlCol="0">
            <a:spAutoFit/>
          </a:bodyPr>
          <a:lstStyle/>
          <a:p>
            <a:r>
              <a:rPr lang="pt-BR" dirty="0"/>
              <a:t>inteiros</a:t>
            </a:r>
          </a:p>
        </p:txBody>
      </p:sp>
      <p:sp>
        <p:nvSpPr>
          <p:cNvPr id="24" name="Retângulo 23">
            <a:extLst>
              <a:ext uri="{FF2B5EF4-FFF2-40B4-BE49-F238E27FC236}">
                <a16:creationId xmlns:a16="http://schemas.microsoft.com/office/drawing/2014/main" id="{ADE4D425-E266-D6A2-D159-95AA374B44F3}"/>
              </a:ext>
            </a:extLst>
          </p:cNvPr>
          <p:cNvSpPr/>
          <p:nvPr/>
        </p:nvSpPr>
        <p:spPr>
          <a:xfrm>
            <a:off x="5605025" y="1961364"/>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BEB5E8AD-6EB9-06E0-3A18-74718204197B}"/>
              </a:ext>
            </a:extLst>
          </p:cNvPr>
          <p:cNvSpPr/>
          <p:nvPr/>
        </p:nvSpPr>
        <p:spPr>
          <a:xfrm>
            <a:off x="6001737" y="1961364"/>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a:extLst>
              <a:ext uri="{FF2B5EF4-FFF2-40B4-BE49-F238E27FC236}">
                <a16:creationId xmlns:a16="http://schemas.microsoft.com/office/drawing/2014/main" id="{CE2D015B-B749-66CB-93D9-D9218D1FD4BB}"/>
              </a:ext>
            </a:extLst>
          </p:cNvPr>
          <p:cNvSpPr/>
          <p:nvPr/>
        </p:nvSpPr>
        <p:spPr>
          <a:xfrm>
            <a:off x="6398449" y="1961364"/>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a:extLst>
              <a:ext uri="{FF2B5EF4-FFF2-40B4-BE49-F238E27FC236}">
                <a16:creationId xmlns:a16="http://schemas.microsoft.com/office/drawing/2014/main" id="{E2ECEF80-BEBF-1221-892A-CACF62111187}"/>
              </a:ext>
            </a:extLst>
          </p:cNvPr>
          <p:cNvSpPr/>
          <p:nvPr/>
        </p:nvSpPr>
        <p:spPr>
          <a:xfrm>
            <a:off x="6795161" y="1960495"/>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9A797674-2D72-02B3-3A18-7A341BC71B14}"/>
              </a:ext>
            </a:extLst>
          </p:cNvPr>
          <p:cNvSpPr/>
          <p:nvPr/>
        </p:nvSpPr>
        <p:spPr>
          <a:xfrm>
            <a:off x="5605025" y="2358861"/>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4D22EFFB-C0AE-EDD6-A3C0-88CD0DF21BC9}"/>
              </a:ext>
            </a:extLst>
          </p:cNvPr>
          <p:cNvSpPr/>
          <p:nvPr/>
        </p:nvSpPr>
        <p:spPr>
          <a:xfrm>
            <a:off x="6001737" y="2358861"/>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a:extLst>
              <a:ext uri="{FF2B5EF4-FFF2-40B4-BE49-F238E27FC236}">
                <a16:creationId xmlns:a16="http://schemas.microsoft.com/office/drawing/2014/main" id="{6D9B7954-D63B-1694-BB17-4D17DE8C9A90}"/>
              </a:ext>
            </a:extLst>
          </p:cNvPr>
          <p:cNvSpPr/>
          <p:nvPr/>
        </p:nvSpPr>
        <p:spPr>
          <a:xfrm>
            <a:off x="6398449" y="2358861"/>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11118161-EAD0-7273-BB45-825665A50549}"/>
              </a:ext>
            </a:extLst>
          </p:cNvPr>
          <p:cNvSpPr/>
          <p:nvPr/>
        </p:nvSpPr>
        <p:spPr>
          <a:xfrm>
            <a:off x="6795161" y="2357992"/>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a:extLst>
              <a:ext uri="{FF2B5EF4-FFF2-40B4-BE49-F238E27FC236}">
                <a16:creationId xmlns:a16="http://schemas.microsoft.com/office/drawing/2014/main" id="{AB40EF0C-D017-B84F-29EA-D2EAA3332DA2}"/>
              </a:ext>
            </a:extLst>
          </p:cNvPr>
          <p:cNvSpPr/>
          <p:nvPr/>
        </p:nvSpPr>
        <p:spPr>
          <a:xfrm>
            <a:off x="5605025" y="2754279"/>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EAE7725D-3C14-B869-2A36-D37BF9C6A5FF}"/>
              </a:ext>
            </a:extLst>
          </p:cNvPr>
          <p:cNvSpPr/>
          <p:nvPr/>
        </p:nvSpPr>
        <p:spPr>
          <a:xfrm>
            <a:off x="6001737" y="2754279"/>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D527D699-F965-CB34-7CCD-D65E3CE8D9E6}"/>
              </a:ext>
            </a:extLst>
          </p:cNvPr>
          <p:cNvSpPr/>
          <p:nvPr/>
        </p:nvSpPr>
        <p:spPr>
          <a:xfrm>
            <a:off x="6398449" y="2754279"/>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24BAB5BC-6F00-EBF5-FFAC-B4E4D5259DEA}"/>
              </a:ext>
            </a:extLst>
          </p:cNvPr>
          <p:cNvSpPr/>
          <p:nvPr/>
        </p:nvSpPr>
        <p:spPr>
          <a:xfrm>
            <a:off x="6795161" y="2753410"/>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A7AE3BDE-BEC5-9931-D5F5-C05B232EF4CF}"/>
              </a:ext>
            </a:extLst>
          </p:cNvPr>
          <p:cNvSpPr/>
          <p:nvPr/>
        </p:nvSpPr>
        <p:spPr>
          <a:xfrm>
            <a:off x="5605025" y="3151776"/>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286E0F13-B0E1-B3B9-06C3-5344E3C828B4}"/>
              </a:ext>
            </a:extLst>
          </p:cNvPr>
          <p:cNvSpPr/>
          <p:nvPr/>
        </p:nvSpPr>
        <p:spPr>
          <a:xfrm>
            <a:off x="6001737" y="3151776"/>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a:extLst>
              <a:ext uri="{FF2B5EF4-FFF2-40B4-BE49-F238E27FC236}">
                <a16:creationId xmlns:a16="http://schemas.microsoft.com/office/drawing/2014/main" id="{63EC31DE-0684-F43F-9362-0EF449E5FF78}"/>
              </a:ext>
            </a:extLst>
          </p:cNvPr>
          <p:cNvSpPr/>
          <p:nvPr/>
        </p:nvSpPr>
        <p:spPr>
          <a:xfrm>
            <a:off x="6398449" y="3151776"/>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94C34354-3011-E403-F817-72D409F4CCCF}"/>
              </a:ext>
            </a:extLst>
          </p:cNvPr>
          <p:cNvSpPr/>
          <p:nvPr/>
        </p:nvSpPr>
        <p:spPr>
          <a:xfrm>
            <a:off x="6795161" y="3150907"/>
            <a:ext cx="377858" cy="36764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CaixaDeTexto 39">
            <a:extLst>
              <a:ext uri="{FF2B5EF4-FFF2-40B4-BE49-F238E27FC236}">
                <a16:creationId xmlns:a16="http://schemas.microsoft.com/office/drawing/2014/main" id="{B12D33E4-48DE-6619-2A9F-FD60ABC8AADC}"/>
              </a:ext>
            </a:extLst>
          </p:cNvPr>
          <p:cNvSpPr txBox="1"/>
          <p:nvPr/>
        </p:nvSpPr>
        <p:spPr>
          <a:xfrm>
            <a:off x="6117475" y="3864988"/>
            <a:ext cx="677686" cy="369332"/>
          </a:xfrm>
          <a:prstGeom prst="rect">
            <a:avLst/>
          </a:prstGeom>
          <a:noFill/>
        </p:spPr>
        <p:txBody>
          <a:bodyPr wrap="none" rtlCol="0">
            <a:spAutoFit/>
          </a:bodyPr>
          <a:lstStyle/>
          <a:p>
            <a:r>
              <a:rPr lang="pt-BR" dirty="0"/>
              <a:t>reais</a:t>
            </a:r>
          </a:p>
        </p:txBody>
      </p:sp>
      <p:sp>
        <p:nvSpPr>
          <p:cNvPr id="44" name="Retângulo 43">
            <a:extLst>
              <a:ext uri="{FF2B5EF4-FFF2-40B4-BE49-F238E27FC236}">
                <a16:creationId xmlns:a16="http://schemas.microsoft.com/office/drawing/2014/main" id="{6B47FEB4-DFFF-45AF-8F5A-88289A1C17E8}"/>
              </a:ext>
            </a:extLst>
          </p:cNvPr>
          <p:cNvSpPr/>
          <p:nvPr/>
        </p:nvSpPr>
        <p:spPr>
          <a:xfrm>
            <a:off x="7581517" y="1944447"/>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C2B683B4-3CF7-C196-CC9E-665CB39A3780}"/>
              </a:ext>
            </a:extLst>
          </p:cNvPr>
          <p:cNvSpPr/>
          <p:nvPr/>
        </p:nvSpPr>
        <p:spPr>
          <a:xfrm>
            <a:off x="7978229" y="1944447"/>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91A7791D-15A8-49CA-153A-1F577D23F319}"/>
              </a:ext>
            </a:extLst>
          </p:cNvPr>
          <p:cNvSpPr/>
          <p:nvPr/>
        </p:nvSpPr>
        <p:spPr>
          <a:xfrm>
            <a:off x="8374941" y="1944447"/>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62D16180-9306-20C2-FBAE-BF938FA28124}"/>
              </a:ext>
            </a:extLst>
          </p:cNvPr>
          <p:cNvSpPr/>
          <p:nvPr/>
        </p:nvSpPr>
        <p:spPr>
          <a:xfrm>
            <a:off x="8771653" y="1943578"/>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a:extLst>
              <a:ext uri="{FF2B5EF4-FFF2-40B4-BE49-F238E27FC236}">
                <a16:creationId xmlns:a16="http://schemas.microsoft.com/office/drawing/2014/main" id="{9211DB86-F579-A085-16C0-60E5AD8E5391}"/>
              </a:ext>
            </a:extLst>
          </p:cNvPr>
          <p:cNvSpPr/>
          <p:nvPr/>
        </p:nvSpPr>
        <p:spPr>
          <a:xfrm>
            <a:off x="7581517" y="2341944"/>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Retângulo 48">
            <a:extLst>
              <a:ext uri="{FF2B5EF4-FFF2-40B4-BE49-F238E27FC236}">
                <a16:creationId xmlns:a16="http://schemas.microsoft.com/office/drawing/2014/main" id="{E8AB9F0F-6D43-E69E-750D-DA9D0554B470}"/>
              </a:ext>
            </a:extLst>
          </p:cNvPr>
          <p:cNvSpPr/>
          <p:nvPr/>
        </p:nvSpPr>
        <p:spPr>
          <a:xfrm>
            <a:off x="7978229" y="2341944"/>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Retângulo 49">
            <a:extLst>
              <a:ext uri="{FF2B5EF4-FFF2-40B4-BE49-F238E27FC236}">
                <a16:creationId xmlns:a16="http://schemas.microsoft.com/office/drawing/2014/main" id="{7CFFB537-50CC-57D8-E6CD-092347075758}"/>
              </a:ext>
            </a:extLst>
          </p:cNvPr>
          <p:cNvSpPr/>
          <p:nvPr/>
        </p:nvSpPr>
        <p:spPr>
          <a:xfrm>
            <a:off x="8374941" y="2341944"/>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Retângulo 50">
            <a:extLst>
              <a:ext uri="{FF2B5EF4-FFF2-40B4-BE49-F238E27FC236}">
                <a16:creationId xmlns:a16="http://schemas.microsoft.com/office/drawing/2014/main" id="{0D280B2A-6A91-EA60-8351-058D13177A1E}"/>
              </a:ext>
            </a:extLst>
          </p:cNvPr>
          <p:cNvSpPr/>
          <p:nvPr/>
        </p:nvSpPr>
        <p:spPr>
          <a:xfrm>
            <a:off x="8771653" y="2341075"/>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035ADD51-A4C5-7138-F348-EB0FFC13A321}"/>
              </a:ext>
            </a:extLst>
          </p:cNvPr>
          <p:cNvSpPr/>
          <p:nvPr/>
        </p:nvSpPr>
        <p:spPr>
          <a:xfrm>
            <a:off x="7581517" y="2737362"/>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58656E46-E966-7FF3-7C4E-F657AD24A998}"/>
              </a:ext>
            </a:extLst>
          </p:cNvPr>
          <p:cNvSpPr/>
          <p:nvPr/>
        </p:nvSpPr>
        <p:spPr>
          <a:xfrm>
            <a:off x="7978229" y="2737362"/>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5241CCA1-06EA-7693-FFA1-7F59ADB8C340}"/>
              </a:ext>
            </a:extLst>
          </p:cNvPr>
          <p:cNvSpPr/>
          <p:nvPr/>
        </p:nvSpPr>
        <p:spPr>
          <a:xfrm>
            <a:off x="8374941" y="2737362"/>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Retângulo 54">
            <a:extLst>
              <a:ext uri="{FF2B5EF4-FFF2-40B4-BE49-F238E27FC236}">
                <a16:creationId xmlns:a16="http://schemas.microsoft.com/office/drawing/2014/main" id="{B96FD4E1-664A-EA8A-0C11-99B7ACF77084}"/>
              </a:ext>
            </a:extLst>
          </p:cNvPr>
          <p:cNvSpPr/>
          <p:nvPr/>
        </p:nvSpPr>
        <p:spPr>
          <a:xfrm>
            <a:off x="8771653" y="2736493"/>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Retângulo 55">
            <a:extLst>
              <a:ext uri="{FF2B5EF4-FFF2-40B4-BE49-F238E27FC236}">
                <a16:creationId xmlns:a16="http://schemas.microsoft.com/office/drawing/2014/main" id="{48881AF0-7244-705E-15A4-9FC8DE215980}"/>
              </a:ext>
            </a:extLst>
          </p:cNvPr>
          <p:cNvSpPr/>
          <p:nvPr/>
        </p:nvSpPr>
        <p:spPr>
          <a:xfrm>
            <a:off x="7581517" y="3134859"/>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22EF6CF5-B527-C27A-F5AD-1EA56314DCC7}"/>
              </a:ext>
            </a:extLst>
          </p:cNvPr>
          <p:cNvSpPr/>
          <p:nvPr/>
        </p:nvSpPr>
        <p:spPr>
          <a:xfrm>
            <a:off x="7978229" y="3134859"/>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Retângulo 57">
            <a:extLst>
              <a:ext uri="{FF2B5EF4-FFF2-40B4-BE49-F238E27FC236}">
                <a16:creationId xmlns:a16="http://schemas.microsoft.com/office/drawing/2014/main" id="{3854C834-0707-D5D9-F3EA-5611ADFD8CF9}"/>
              </a:ext>
            </a:extLst>
          </p:cNvPr>
          <p:cNvSpPr/>
          <p:nvPr/>
        </p:nvSpPr>
        <p:spPr>
          <a:xfrm>
            <a:off x="8374941" y="3134859"/>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075CC4A9-ABBF-ACFC-B994-534831237C17}"/>
              </a:ext>
            </a:extLst>
          </p:cNvPr>
          <p:cNvSpPr/>
          <p:nvPr/>
        </p:nvSpPr>
        <p:spPr>
          <a:xfrm>
            <a:off x="8771653" y="3133990"/>
            <a:ext cx="377858" cy="36764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CaixaDeTexto 59">
            <a:extLst>
              <a:ext uri="{FF2B5EF4-FFF2-40B4-BE49-F238E27FC236}">
                <a16:creationId xmlns:a16="http://schemas.microsoft.com/office/drawing/2014/main" id="{5C9487C5-A8D4-2FD9-6E66-547C82128671}"/>
              </a:ext>
            </a:extLst>
          </p:cNvPr>
          <p:cNvSpPr txBox="1"/>
          <p:nvPr/>
        </p:nvSpPr>
        <p:spPr>
          <a:xfrm>
            <a:off x="8123964" y="3864988"/>
            <a:ext cx="641522" cy="369332"/>
          </a:xfrm>
          <a:prstGeom prst="rect">
            <a:avLst/>
          </a:prstGeom>
          <a:noFill/>
        </p:spPr>
        <p:txBody>
          <a:bodyPr wrap="none" rtlCol="0">
            <a:spAutoFit/>
          </a:bodyPr>
          <a:lstStyle/>
          <a:p>
            <a:r>
              <a:rPr lang="pt-BR" dirty="0"/>
              <a:t>char</a:t>
            </a:r>
          </a:p>
        </p:txBody>
      </p:sp>
      <p:sp>
        <p:nvSpPr>
          <p:cNvPr id="61" name="Retângulo 60">
            <a:extLst>
              <a:ext uri="{FF2B5EF4-FFF2-40B4-BE49-F238E27FC236}">
                <a16:creationId xmlns:a16="http://schemas.microsoft.com/office/drawing/2014/main" id="{D2D30A67-440A-CC4C-AA80-7490CC03B027}"/>
              </a:ext>
            </a:extLst>
          </p:cNvPr>
          <p:cNvSpPr/>
          <p:nvPr/>
        </p:nvSpPr>
        <p:spPr>
          <a:xfrm>
            <a:off x="3609679" y="4463974"/>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Retângulo 61">
            <a:extLst>
              <a:ext uri="{FF2B5EF4-FFF2-40B4-BE49-F238E27FC236}">
                <a16:creationId xmlns:a16="http://schemas.microsoft.com/office/drawing/2014/main" id="{D2B61832-AD19-5345-C388-245CDDB033E3}"/>
              </a:ext>
            </a:extLst>
          </p:cNvPr>
          <p:cNvSpPr/>
          <p:nvPr/>
        </p:nvSpPr>
        <p:spPr>
          <a:xfrm>
            <a:off x="4006391" y="4463974"/>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Retângulo 62">
            <a:extLst>
              <a:ext uri="{FF2B5EF4-FFF2-40B4-BE49-F238E27FC236}">
                <a16:creationId xmlns:a16="http://schemas.microsoft.com/office/drawing/2014/main" id="{A0629391-2D3A-D80A-9C96-2071C7D921E4}"/>
              </a:ext>
            </a:extLst>
          </p:cNvPr>
          <p:cNvSpPr/>
          <p:nvPr/>
        </p:nvSpPr>
        <p:spPr>
          <a:xfrm>
            <a:off x="4403103" y="4463974"/>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Retângulo 63">
            <a:extLst>
              <a:ext uri="{FF2B5EF4-FFF2-40B4-BE49-F238E27FC236}">
                <a16:creationId xmlns:a16="http://schemas.microsoft.com/office/drawing/2014/main" id="{C2F579DE-1AD9-C6F0-7398-87D3F93D4A04}"/>
              </a:ext>
            </a:extLst>
          </p:cNvPr>
          <p:cNvSpPr/>
          <p:nvPr/>
        </p:nvSpPr>
        <p:spPr>
          <a:xfrm>
            <a:off x="4799815" y="4472532"/>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Retângulo 64">
            <a:extLst>
              <a:ext uri="{FF2B5EF4-FFF2-40B4-BE49-F238E27FC236}">
                <a16:creationId xmlns:a16="http://schemas.microsoft.com/office/drawing/2014/main" id="{6AC11098-A3EC-2682-CE83-1B57BE03230F}"/>
              </a:ext>
            </a:extLst>
          </p:cNvPr>
          <p:cNvSpPr/>
          <p:nvPr/>
        </p:nvSpPr>
        <p:spPr>
          <a:xfrm>
            <a:off x="3609679" y="4861471"/>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6" name="Retângulo 65">
            <a:extLst>
              <a:ext uri="{FF2B5EF4-FFF2-40B4-BE49-F238E27FC236}">
                <a16:creationId xmlns:a16="http://schemas.microsoft.com/office/drawing/2014/main" id="{DA7BD1F6-117D-6C01-473F-7C585A2FEEA4}"/>
              </a:ext>
            </a:extLst>
          </p:cNvPr>
          <p:cNvSpPr/>
          <p:nvPr/>
        </p:nvSpPr>
        <p:spPr>
          <a:xfrm>
            <a:off x="4006391" y="4861471"/>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x</a:t>
            </a:r>
          </a:p>
        </p:txBody>
      </p:sp>
      <p:sp>
        <p:nvSpPr>
          <p:cNvPr id="67" name="Retângulo 66">
            <a:extLst>
              <a:ext uri="{FF2B5EF4-FFF2-40B4-BE49-F238E27FC236}">
                <a16:creationId xmlns:a16="http://schemas.microsoft.com/office/drawing/2014/main" id="{85937F86-6C55-6070-5647-035EDA908B18}"/>
              </a:ext>
            </a:extLst>
          </p:cNvPr>
          <p:cNvSpPr/>
          <p:nvPr/>
        </p:nvSpPr>
        <p:spPr>
          <a:xfrm>
            <a:off x="4403103" y="4861471"/>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Retângulo 67">
            <a:extLst>
              <a:ext uri="{FF2B5EF4-FFF2-40B4-BE49-F238E27FC236}">
                <a16:creationId xmlns:a16="http://schemas.microsoft.com/office/drawing/2014/main" id="{131474B7-35C9-E37E-ACD5-0B4EB5486C4B}"/>
              </a:ext>
            </a:extLst>
          </p:cNvPr>
          <p:cNvSpPr/>
          <p:nvPr/>
        </p:nvSpPr>
        <p:spPr>
          <a:xfrm>
            <a:off x="4799815" y="4860602"/>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Retângulo 68">
            <a:extLst>
              <a:ext uri="{FF2B5EF4-FFF2-40B4-BE49-F238E27FC236}">
                <a16:creationId xmlns:a16="http://schemas.microsoft.com/office/drawing/2014/main" id="{C993B8EB-725D-49C9-2C53-C9358E8A96E8}"/>
              </a:ext>
            </a:extLst>
          </p:cNvPr>
          <p:cNvSpPr/>
          <p:nvPr/>
        </p:nvSpPr>
        <p:spPr>
          <a:xfrm>
            <a:off x="3609679" y="5256889"/>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Retângulo 69">
            <a:extLst>
              <a:ext uri="{FF2B5EF4-FFF2-40B4-BE49-F238E27FC236}">
                <a16:creationId xmlns:a16="http://schemas.microsoft.com/office/drawing/2014/main" id="{45F9D902-7F9A-84D8-E77A-527CB4E05DB8}"/>
              </a:ext>
            </a:extLst>
          </p:cNvPr>
          <p:cNvSpPr/>
          <p:nvPr/>
        </p:nvSpPr>
        <p:spPr>
          <a:xfrm>
            <a:off x="4006391" y="5256889"/>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Retângulo 70">
            <a:extLst>
              <a:ext uri="{FF2B5EF4-FFF2-40B4-BE49-F238E27FC236}">
                <a16:creationId xmlns:a16="http://schemas.microsoft.com/office/drawing/2014/main" id="{8C01B1D0-C296-B3F4-749A-9F6EB4352F46}"/>
              </a:ext>
            </a:extLst>
          </p:cNvPr>
          <p:cNvSpPr/>
          <p:nvPr/>
        </p:nvSpPr>
        <p:spPr>
          <a:xfrm>
            <a:off x="4403103" y="5256889"/>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Retângulo 71">
            <a:extLst>
              <a:ext uri="{FF2B5EF4-FFF2-40B4-BE49-F238E27FC236}">
                <a16:creationId xmlns:a16="http://schemas.microsoft.com/office/drawing/2014/main" id="{7DB9CC56-D96C-0899-5425-5F4336C1D2BE}"/>
              </a:ext>
            </a:extLst>
          </p:cNvPr>
          <p:cNvSpPr/>
          <p:nvPr/>
        </p:nvSpPr>
        <p:spPr>
          <a:xfrm>
            <a:off x="4799815" y="5256020"/>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Retângulo 72">
            <a:extLst>
              <a:ext uri="{FF2B5EF4-FFF2-40B4-BE49-F238E27FC236}">
                <a16:creationId xmlns:a16="http://schemas.microsoft.com/office/drawing/2014/main" id="{579CCE16-E3EB-65BD-5EAE-D44CC712A7CB}"/>
              </a:ext>
            </a:extLst>
          </p:cNvPr>
          <p:cNvSpPr/>
          <p:nvPr/>
        </p:nvSpPr>
        <p:spPr>
          <a:xfrm>
            <a:off x="3609679" y="5654386"/>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Retângulo 73">
            <a:extLst>
              <a:ext uri="{FF2B5EF4-FFF2-40B4-BE49-F238E27FC236}">
                <a16:creationId xmlns:a16="http://schemas.microsoft.com/office/drawing/2014/main" id="{59D56686-33A9-0592-0F9C-8054F43A64B3}"/>
              </a:ext>
            </a:extLst>
          </p:cNvPr>
          <p:cNvSpPr/>
          <p:nvPr/>
        </p:nvSpPr>
        <p:spPr>
          <a:xfrm>
            <a:off x="4006391" y="5654386"/>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5" name="Retângulo 74">
            <a:extLst>
              <a:ext uri="{FF2B5EF4-FFF2-40B4-BE49-F238E27FC236}">
                <a16:creationId xmlns:a16="http://schemas.microsoft.com/office/drawing/2014/main" id="{5202E99B-5452-04A5-5E1B-F68885EB86AB}"/>
              </a:ext>
            </a:extLst>
          </p:cNvPr>
          <p:cNvSpPr/>
          <p:nvPr/>
        </p:nvSpPr>
        <p:spPr>
          <a:xfrm>
            <a:off x="4403103" y="5654386"/>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6" name="Retângulo 75">
            <a:extLst>
              <a:ext uri="{FF2B5EF4-FFF2-40B4-BE49-F238E27FC236}">
                <a16:creationId xmlns:a16="http://schemas.microsoft.com/office/drawing/2014/main" id="{1E39EEE2-3490-D881-A8EB-4BB7932D9464}"/>
              </a:ext>
            </a:extLst>
          </p:cNvPr>
          <p:cNvSpPr/>
          <p:nvPr/>
        </p:nvSpPr>
        <p:spPr>
          <a:xfrm>
            <a:off x="4799815" y="5653517"/>
            <a:ext cx="377858" cy="3676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7" name="CaixaDeTexto 76">
            <a:extLst>
              <a:ext uri="{FF2B5EF4-FFF2-40B4-BE49-F238E27FC236}">
                <a16:creationId xmlns:a16="http://schemas.microsoft.com/office/drawing/2014/main" id="{FB161C0C-DCD0-1D33-4960-9E23E2DED481}"/>
              </a:ext>
            </a:extLst>
          </p:cNvPr>
          <p:cNvSpPr txBox="1"/>
          <p:nvPr/>
        </p:nvSpPr>
        <p:spPr>
          <a:xfrm>
            <a:off x="3912122" y="6368189"/>
            <a:ext cx="962764" cy="369332"/>
          </a:xfrm>
          <a:prstGeom prst="rect">
            <a:avLst/>
          </a:prstGeom>
          <a:noFill/>
        </p:spPr>
        <p:txBody>
          <a:bodyPr wrap="none" rtlCol="0">
            <a:spAutoFit/>
          </a:bodyPr>
          <a:lstStyle/>
          <a:p>
            <a:r>
              <a:rPr lang="pt-BR" dirty="0"/>
              <a:t>inteiros</a:t>
            </a:r>
          </a:p>
        </p:txBody>
      </p:sp>
      <p:sp>
        <p:nvSpPr>
          <p:cNvPr id="78" name="Retângulo 77">
            <a:extLst>
              <a:ext uri="{FF2B5EF4-FFF2-40B4-BE49-F238E27FC236}">
                <a16:creationId xmlns:a16="http://schemas.microsoft.com/office/drawing/2014/main" id="{652F52D5-C4EE-37F5-AA65-F203C979799D}"/>
              </a:ext>
            </a:extLst>
          </p:cNvPr>
          <p:cNvSpPr/>
          <p:nvPr/>
        </p:nvSpPr>
        <p:spPr>
          <a:xfrm>
            <a:off x="5586171" y="4464565"/>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9" name="Retângulo 78">
            <a:extLst>
              <a:ext uri="{FF2B5EF4-FFF2-40B4-BE49-F238E27FC236}">
                <a16:creationId xmlns:a16="http://schemas.microsoft.com/office/drawing/2014/main" id="{3DF67FB7-7BE6-6F8F-0B60-636CFFBD6360}"/>
              </a:ext>
            </a:extLst>
          </p:cNvPr>
          <p:cNvSpPr/>
          <p:nvPr/>
        </p:nvSpPr>
        <p:spPr>
          <a:xfrm>
            <a:off x="5982883" y="4464565"/>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 name="Retângulo 79">
            <a:extLst>
              <a:ext uri="{FF2B5EF4-FFF2-40B4-BE49-F238E27FC236}">
                <a16:creationId xmlns:a16="http://schemas.microsoft.com/office/drawing/2014/main" id="{CD2D4E94-6342-58F5-92BF-925035BC8C50}"/>
              </a:ext>
            </a:extLst>
          </p:cNvPr>
          <p:cNvSpPr/>
          <p:nvPr/>
        </p:nvSpPr>
        <p:spPr>
          <a:xfrm>
            <a:off x="6379595" y="4464565"/>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Retângulo 80">
            <a:extLst>
              <a:ext uri="{FF2B5EF4-FFF2-40B4-BE49-F238E27FC236}">
                <a16:creationId xmlns:a16="http://schemas.microsoft.com/office/drawing/2014/main" id="{BDFA5AAD-0DAB-4F9B-B9CB-6AAD3F5918F0}"/>
              </a:ext>
            </a:extLst>
          </p:cNvPr>
          <p:cNvSpPr/>
          <p:nvPr/>
        </p:nvSpPr>
        <p:spPr>
          <a:xfrm>
            <a:off x="6776307" y="4463696"/>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C7C91D92-1B8C-6CFB-6A78-77AEE7E61957}"/>
              </a:ext>
            </a:extLst>
          </p:cNvPr>
          <p:cNvSpPr/>
          <p:nvPr/>
        </p:nvSpPr>
        <p:spPr>
          <a:xfrm>
            <a:off x="5586171" y="4862062"/>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240E5F9B-3316-3630-A21B-B83978B02FA5}"/>
              </a:ext>
            </a:extLst>
          </p:cNvPr>
          <p:cNvSpPr/>
          <p:nvPr/>
        </p:nvSpPr>
        <p:spPr>
          <a:xfrm>
            <a:off x="5982883" y="4862062"/>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Retângulo 83">
            <a:extLst>
              <a:ext uri="{FF2B5EF4-FFF2-40B4-BE49-F238E27FC236}">
                <a16:creationId xmlns:a16="http://schemas.microsoft.com/office/drawing/2014/main" id="{A146D9D6-D879-657D-C941-3941B05BB905}"/>
              </a:ext>
            </a:extLst>
          </p:cNvPr>
          <p:cNvSpPr/>
          <p:nvPr/>
        </p:nvSpPr>
        <p:spPr>
          <a:xfrm>
            <a:off x="6379595" y="4862062"/>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 name="Retângulo 84">
            <a:extLst>
              <a:ext uri="{FF2B5EF4-FFF2-40B4-BE49-F238E27FC236}">
                <a16:creationId xmlns:a16="http://schemas.microsoft.com/office/drawing/2014/main" id="{B990496C-2875-77AE-D8DD-2B6932A25531}"/>
              </a:ext>
            </a:extLst>
          </p:cNvPr>
          <p:cNvSpPr/>
          <p:nvPr/>
        </p:nvSpPr>
        <p:spPr>
          <a:xfrm>
            <a:off x="6776307" y="4861193"/>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Retângulo 85">
            <a:extLst>
              <a:ext uri="{FF2B5EF4-FFF2-40B4-BE49-F238E27FC236}">
                <a16:creationId xmlns:a16="http://schemas.microsoft.com/office/drawing/2014/main" id="{8AEDB3FF-3146-05C4-0570-0779022EC92C}"/>
              </a:ext>
            </a:extLst>
          </p:cNvPr>
          <p:cNvSpPr/>
          <p:nvPr/>
        </p:nvSpPr>
        <p:spPr>
          <a:xfrm>
            <a:off x="5586171" y="5257480"/>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7" name="Retângulo 86">
            <a:extLst>
              <a:ext uri="{FF2B5EF4-FFF2-40B4-BE49-F238E27FC236}">
                <a16:creationId xmlns:a16="http://schemas.microsoft.com/office/drawing/2014/main" id="{B20CD0D2-F870-8D8A-F350-B3723A2B8692}"/>
              </a:ext>
            </a:extLst>
          </p:cNvPr>
          <p:cNvSpPr/>
          <p:nvPr/>
        </p:nvSpPr>
        <p:spPr>
          <a:xfrm>
            <a:off x="5982883" y="5257480"/>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Retângulo 87">
            <a:extLst>
              <a:ext uri="{FF2B5EF4-FFF2-40B4-BE49-F238E27FC236}">
                <a16:creationId xmlns:a16="http://schemas.microsoft.com/office/drawing/2014/main" id="{B6CB4E36-09E8-1C0D-BA99-6D988852C217}"/>
              </a:ext>
            </a:extLst>
          </p:cNvPr>
          <p:cNvSpPr/>
          <p:nvPr/>
        </p:nvSpPr>
        <p:spPr>
          <a:xfrm>
            <a:off x="6379595" y="5257480"/>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2C74D658-F177-A2EC-D03F-DA584B8E17A6}"/>
              </a:ext>
            </a:extLst>
          </p:cNvPr>
          <p:cNvSpPr/>
          <p:nvPr/>
        </p:nvSpPr>
        <p:spPr>
          <a:xfrm>
            <a:off x="6776307" y="5256611"/>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0B96529E-7B96-E445-E7CA-6B405E7D8B4B}"/>
              </a:ext>
            </a:extLst>
          </p:cNvPr>
          <p:cNvSpPr/>
          <p:nvPr/>
        </p:nvSpPr>
        <p:spPr>
          <a:xfrm>
            <a:off x="5586171" y="5654977"/>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Retângulo 90">
            <a:extLst>
              <a:ext uri="{FF2B5EF4-FFF2-40B4-BE49-F238E27FC236}">
                <a16:creationId xmlns:a16="http://schemas.microsoft.com/office/drawing/2014/main" id="{B46B6FFC-AC52-A244-5D05-6A5AA1882FCA}"/>
              </a:ext>
            </a:extLst>
          </p:cNvPr>
          <p:cNvSpPr/>
          <p:nvPr/>
        </p:nvSpPr>
        <p:spPr>
          <a:xfrm>
            <a:off x="5982883" y="5654977"/>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1766DADA-1FAA-D000-C87F-FC2AB9ABA663}"/>
              </a:ext>
            </a:extLst>
          </p:cNvPr>
          <p:cNvSpPr/>
          <p:nvPr/>
        </p:nvSpPr>
        <p:spPr>
          <a:xfrm>
            <a:off x="6379595" y="5654977"/>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9D76AAC0-95D2-E371-1341-64B6963FE8C2}"/>
              </a:ext>
            </a:extLst>
          </p:cNvPr>
          <p:cNvSpPr/>
          <p:nvPr/>
        </p:nvSpPr>
        <p:spPr>
          <a:xfrm>
            <a:off x="6776307" y="5654108"/>
            <a:ext cx="377858" cy="367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CaixaDeTexto 93">
            <a:extLst>
              <a:ext uri="{FF2B5EF4-FFF2-40B4-BE49-F238E27FC236}">
                <a16:creationId xmlns:a16="http://schemas.microsoft.com/office/drawing/2014/main" id="{B3B00BB9-162F-C370-2EF4-C11CD58DA18F}"/>
              </a:ext>
            </a:extLst>
          </p:cNvPr>
          <p:cNvSpPr txBox="1"/>
          <p:nvPr/>
        </p:nvSpPr>
        <p:spPr>
          <a:xfrm>
            <a:off x="6098621" y="6368189"/>
            <a:ext cx="677686" cy="369332"/>
          </a:xfrm>
          <a:prstGeom prst="rect">
            <a:avLst/>
          </a:prstGeom>
          <a:noFill/>
        </p:spPr>
        <p:txBody>
          <a:bodyPr wrap="none" rtlCol="0">
            <a:spAutoFit/>
          </a:bodyPr>
          <a:lstStyle/>
          <a:p>
            <a:r>
              <a:rPr lang="pt-BR" dirty="0"/>
              <a:t>reais</a:t>
            </a:r>
          </a:p>
        </p:txBody>
      </p:sp>
      <p:sp>
        <p:nvSpPr>
          <p:cNvPr id="95" name="Retângulo 94">
            <a:extLst>
              <a:ext uri="{FF2B5EF4-FFF2-40B4-BE49-F238E27FC236}">
                <a16:creationId xmlns:a16="http://schemas.microsoft.com/office/drawing/2014/main" id="{BF41B9D4-2D80-C649-E6FA-3CDEFCFDB51D}"/>
              </a:ext>
            </a:extLst>
          </p:cNvPr>
          <p:cNvSpPr/>
          <p:nvPr/>
        </p:nvSpPr>
        <p:spPr>
          <a:xfrm>
            <a:off x="7562663" y="4447648"/>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6" name="Retângulo 95">
            <a:extLst>
              <a:ext uri="{FF2B5EF4-FFF2-40B4-BE49-F238E27FC236}">
                <a16:creationId xmlns:a16="http://schemas.microsoft.com/office/drawing/2014/main" id="{0DD8335E-9946-A27D-E838-D2E2F196484B}"/>
              </a:ext>
            </a:extLst>
          </p:cNvPr>
          <p:cNvSpPr/>
          <p:nvPr/>
        </p:nvSpPr>
        <p:spPr>
          <a:xfrm>
            <a:off x="7959375" y="4447648"/>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Retângulo 96">
            <a:extLst>
              <a:ext uri="{FF2B5EF4-FFF2-40B4-BE49-F238E27FC236}">
                <a16:creationId xmlns:a16="http://schemas.microsoft.com/office/drawing/2014/main" id="{5796E708-B14E-8C95-5EFD-E5A117C853BC}"/>
              </a:ext>
            </a:extLst>
          </p:cNvPr>
          <p:cNvSpPr/>
          <p:nvPr/>
        </p:nvSpPr>
        <p:spPr>
          <a:xfrm>
            <a:off x="8356087" y="4447648"/>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8" name="Retângulo 97">
            <a:extLst>
              <a:ext uri="{FF2B5EF4-FFF2-40B4-BE49-F238E27FC236}">
                <a16:creationId xmlns:a16="http://schemas.microsoft.com/office/drawing/2014/main" id="{350BF16D-2CFC-02AC-132A-DEED28D7F874}"/>
              </a:ext>
            </a:extLst>
          </p:cNvPr>
          <p:cNvSpPr/>
          <p:nvPr/>
        </p:nvSpPr>
        <p:spPr>
          <a:xfrm>
            <a:off x="8752799" y="4446779"/>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9" name="Retângulo 98">
            <a:extLst>
              <a:ext uri="{FF2B5EF4-FFF2-40B4-BE49-F238E27FC236}">
                <a16:creationId xmlns:a16="http://schemas.microsoft.com/office/drawing/2014/main" id="{1473C582-2B12-7C75-487E-9E18239CB296}"/>
              </a:ext>
            </a:extLst>
          </p:cNvPr>
          <p:cNvSpPr/>
          <p:nvPr/>
        </p:nvSpPr>
        <p:spPr>
          <a:xfrm>
            <a:off x="7562663" y="4845145"/>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Retângulo 99">
            <a:extLst>
              <a:ext uri="{FF2B5EF4-FFF2-40B4-BE49-F238E27FC236}">
                <a16:creationId xmlns:a16="http://schemas.microsoft.com/office/drawing/2014/main" id="{26EA2DF5-D11C-9D5C-8FAB-2872D4B2FA66}"/>
              </a:ext>
            </a:extLst>
          </p:cNvPr>
          <p:cNvSpPr/>
          <p:nvPr/>
        </p:nvSpPr>
        <p:spPr>
          <a:xfrm>
            <a:off x="7959375" y="4845145"/>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Retângulo 100">
            <a:extLst>
              <a:ext uri="{FF2B5EF4-FFF2-40B4-BE49-F238E27FC236}">
                <a16:creationId xmlns:a16="http://schemas.microsoft.com/office/drawing/2014/main" id="{BB22D9B5-DE1E-4130-5F4A-78A6B4E3B603}"/>
              </a:ext>
            </a:extLst>
          </p:cNvPr>
          <p:cNvSpPr/>
          <p:nvPr/>
        </p:nvSpPr>
        <p:spPr>
          <a:xfrm>
            <a:off x="8356087" y="4845145"/>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Retângulo 101">
            <a:extLst>
              <a:ext uri="{FF2B5EF4-FFF2-40B4-BE49-F238E27FC236}">
                <a16:creationId xmlns:a16="http://schemas.microsoft.com/office/drawing/2014/main" id="{6E695EDB-711C-B53E-A468-428171D330AA}"/>
              </a:ext>
            </a:extLst>
          </p:cNvPr>
          <p:cNvSpPr/>
          <p:nvPr/>
        </p:nvSpPr>
        <p:spPr>
          <a:xfrm>
            <a:off x="8752799" y="4844276"/>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Retângulo 102">
            <a:extLst>
              <a:ext uri="{FF2B5EF4-FFF2-40B4-BE49-F238E27FC236}">
                <a16:creationId xmlns:a16="http://schemas.microsoft.com/office/drawing/2014/main" id="{5AE00ACC-E15E-88FF-0E83-6D05C5C25920}"/>
              </a:ext>
            </a:extLst>
          </p:cNvPr>
          <p:cNvSpPr/>
          <p:nvPr/>
        </p:nvSpPr>
        <p:spPr>
          <a:xfrm>
            <a:off x="7562663" y="5240563"/>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Retângulo 103">
            <a:extLst>
              <a:ext uri="{FF2B5EF4-FFF2-40B4-BE49-F238E27FC236}">
                <a16:creationId xmlns:a16="http://schemas.microsoft.com/office/drawing/2014/main" id="{DE0ADE35-A81E-37E0-F041-125C7D9E698B}"/>
              </a:ext>
            </a:extLst>
          </p:cNvPr>
          <p:cNvSpPr/>
          <p:nvPr/>
        </p:nvSpPr>
        <p:spPr>
          <a:xfrm>
            <a:off x="7959375" y="5240563"/>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5" name="Retângulo 104">
            <a:extLst>
              <a:ext uri="{FF2B5EF4-FFF2-40B4-BE49-F238E27FC236}">
                <a16:creationId xmlns:a16="http://schemas.microsoft.com/office/drawing/2014/main" id="{D431968C-EF3A-3341-8DF0-F204B9DD32D4}"/>
              </a:ext>
            </a:extLst>
          </p:cNvPr>
          <p:cNvSpPr/>
          <p:nvPr/>
        </p:nvSpPr>
        <p:spPr>
          <a:xfrm>
            <a:off x="8356087" y="5240563"/>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6" name="Retângulo 105">
            <a:extLst>
              <a:ext uri="{FF2B5EF4-FFF2-40B4-BE49-F238E27FC236}">
                <a16:creationId xmlns:a16="http://schemas.microsoft.com/office/drawing/2014/main" id="{61EDD305-4502-DEC3-1719-3D7D2E6C9F42}"/>
              </a:ext>
            </a:extLst>
          </p:cNvPr>
          <p:cNvSpPr/>
          <p:nvPr/>
        </p:nvSpPr>
        <p:spPr>
          <a:xfrm>
            <a:off x="8752799" y="5239694"/>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7" name="Retângulo 106">
            <a:extLst>
              <a:ext uri="{FF2B5EF4-FFF2-40B4-BE49-F238E27FC236}">
                <a16:creationId xmlns:a16="http://schemas.microsoft.com/office/drawing/2014/main" id="{89BF17BF-06C0-125D-803F-EC1B61DB1D93}"/>
              </a:ext>
            </a:extLst>
          </p:cNvPr>
          <p:cNvSpPr/>
          <p:nvPr/>
        </p:nvSpPr>
        <p:spPr>
          <a:xfrm>
            <a:off x="7562663" y="5638060"/>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8" name="Retângulo 107">
            <a:extLst>
              <a:ext uri="{FF2B5EF4-FFF2-40B4-BE49-F238E27FC236}">
                <a16:creationId xmlns:a16="http://schemas.microsoft.com/office/drawing/2014/main" id="{BE180163-D8E4-3D1A-7824-7D94B29C0A91}"/>
              </a:ext>
            </a:extLst>
          </p:cNvPr>
          <p:cNvSpPr/>
          <p:nvPr/>
        </p:nvSpPr>
        <p:spPr>
          <a:xfrm>
            <a:off x="7959375" y="5638060"/>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Retângulo 108">
            <a:extLst>
              <a:ext uri="{FF2B5EF4-FFF2-40B4-BE49-F238E27FC236}">
                <a16:creationId xmlns:a16="http://schemas.microsoft.com/office/drawing/2014/main" id="{060D6BB1-222E-38E0-0F58-93343E5F6A32}"/>
              </a:ext>
            </a:extLst>
          </p:cNvPr>
          <p:cNvSpPr/>
          <p:nvPr/>
        </p:nvSpPr>
        <p:spPr>
          <a:xfrm>
            <a:off x="8356087" y="5638060"/>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Retângulo 109">
            <a:extLst>
              <a:ext uri="{FF2B5EF4-FFF2-40B4-BE49-F238E27FC236}">
                <a16:creationId xmlns:a16="http://schemas.microsoft.com/office/drawing/2014/main" id="{1561C657-50CB-AD80-FA41-ACEBBE5115A8}"/>
              </a:ext>
            </a:extLst>
          </p:cNvPr>
          <p:cNvSpPr/>
          <p:nvPr/>
        </p:nvSpPr>
        <p:spPr>
          <a:xfrm>
            <a:off x="8752799" y="5637191"/>
            <a:ext cx="377858" cy="3676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CaixaDeTexto 110">
            <a:extLst>
              <a:ext uri="{FF2B5EF4-FFF2-40B4-BE49-F238E27FC236}">
                <a16:creationId xmlns:a16="http://schemas.microsoft.com/office/drawing/2014/main" id="{13A92456-1678-BB37-6679-90BC25588B29}"/>
              </a:ext>
            </a:extLst>
          </p:cNvPr>
          <p:cNvSpPr txBox="1"/>
          <p:nvPr/>
        </p:nvSpPr>
        <p:spPr>
          <a:xfrm>
            <a:off x="8105110" y="6368189"/>
            <a:ext cx="641522" cy="369332"/>
          </a:xfrm>
          <a:prstGeom prst="rect">
            <a:avLst/>
          </a:prstGeom>
          <a:noFill/>
        </p:spPr>
        <p:txBody>
          <a:bodyPr wrap="none" rtlCol="0">
            <a:spAutoFit/>
          </a:bodyPr>
          <a:lstStyle/>
          <a:p>
            <a:r>
              <a:rPr lang="pt-BR" dirty="0"/>
              <a:t>char</a:t>
            </a:r>
          </a:p>
        </p:txBody>
      </p:sp>
      <p:sp>
        <p:nvSpPr>
          <p:cNvPr id="112" name="CaixaDeTexto 111">
            <a:extLst>
              <a:ext uri="{FF2B5EF4-FFF2-40B4-BE49-F238E27FC236}">
                <a16:creationId xmlns:a16="http://schemas.microsoft.com/office/drawing/2014/main" id="{ED23706D-DB9A-C01A-E82F-2DB6B6AAEC21}"/>
              </a:ext>
            </a:extLst>
          </p:cNvPr>
          <p:cNvSpPr txBox="1"/>
          <p:nvPr/>
        </p:nvSpPr>
        <p:spPr>
          <a:xfrm>
            <a:off x="1583703" y="5335571"/>
            <a:ext cx="1695208" cy="369332"/>
          </a:xfrm>
          <a:prstGeom prst="rect">
            <a:avLst/>
          </a:prstGeom>
          <a:noFill/>
        </p:spPr>
        <p:txBody>
          <a:bodyPr wrap="none" rtlCol="0">
            <a:spAutoFit/>
          </a:bodyPr>
          <a:lstStyle/>
          <a:p>
            <a:r>
              <a:rPr lang="pt-BR" dirty="0"/>
              <a:t>Ponteiros para</a:t>
            </a:r>
          </a:p>
        </p:txBody>
      </p:sp>
      <p:cxnSp>
        <p:nvCxnSpPr>
          <p:cNvPr id="9" name="Conector de Seta Reta 8">
            <a:extLst>
              <a:ext uri="{FF2B5EF4-FFF2-40B4-BE49-F238E27FC236}">
                <a16:creationId xmlns:a16="http://schemas.microsoft.com/office/drawing/2014/main" id="{745C9281-7D4D-4A40-3709-AA2CF4EBED76}"/>
              </a:ext>
            </a:extLst>
          </p:cNvPr>
          <p:cNvCxnSpPr>
            <a:stCxn id="66" idx="0"/>
            <a:endCxn id="17" idx="2"/>
          </p:cNvCxnSpPr>
          <p:nvPr/>
        </p:nvCxnSpPr>
        <p:spPr>
          <a:xfrm flipV="1">
            <a:off x="4195320" y="3121334"/>
            <a:ext cx="415566" cy="1740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88742646-39D0-3AE0-E791-FAF77A62EAFE}"/>
              </a:ext>
            </a:extLst>
          </p:cNvPr>
          <p:cNvSpPr txBox="1"/>
          <p:nvPr/>
        </p:nvSpPr>
        <p:spPr>
          <a:xfrm>
            <a:off x="650449" y="3242821"/>
            <a:ext cx="920445" cy="369332"/>
          </a:xfrm>
          <a:prstGeom prst="rect">
            <a:avLst/>
          </a:prstGeom>
          <a:noFill/>
        </p:spPr>
        <p:txBody>
          <a:bodyPr wrap="none" rtlCol="0">
            <a:spAutoFit/>
          </a:bodyPr>
          <a:lstStyle/>
          <a:p>
            <a:r>
              <a:rPr lang="pt-BR" dirty="0"/>
              <a:t>x = &amp;a;</a:t>
            </a:r>
          </a:p>
        </p:txBody>
      </p:sp>
    </p:spTree>
    <p:extLst>
      <p:ext uri="{BB962C8B-B14F-4D97-AF65-F5344CB8AC3E}">
        <p14:creationId xmlns:p14="http://schemas.microsoft.com/office/powerpoint/2010/main" val="161634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ço Reservado para o Número do Slide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pt-BR"/>
              <a:t>Introdução</a:t>
            </a:r>
          </a:p>
        </p:txBody>
      </p:sp>
      <p:sp>
        <p:nvSpPr>
          <p:cNvPr id="5" name="Espaço Reservado para Conteúdo 4">
            <a:extLst>
              <a:ext uri="{FF2B5EF4-FFF2-40B4-BE49-F238E27FC236}">
                <a16:creationId xmlns:a16="http://schemas.microsoft.com/office/drawing/2014/main" id="{B67B1E24-2840-4BB0-AE5A-2320A01CB80F}"/>
              </a:ext>
            </a:extLst>
          </p:cNvPr>
          <p:cNvSpPr>
            <a:spLocks noGrp="1"/>
          </p:cNvSpPr>
          <p:nvPr>
            <p:ph idx="4294967295"/>
          </p:nvPr>
        </p:nvSpPr>
        <p:spPr>
          <a:xfrm>
            <a:off x="665922" y="1825625"/>
            <a:ext cx="8412089" cy="4352925"/>
          </a:xfrm>
        </p:spPr>
        <p:txBody>
          <a:bodyPr rtlCol="0">
            <a:normAutofit/>
          </a:bodyPr>
          <a:lstStyle/>
          <a:p>
            <a:pPr marL="0" indent="0" algn="just" rtl="0">
              <a:buNone/>
            </a:pPr>
            <a:r>
              <a:rPr lang="pt-BR" b="0" i="0" dirty="0">
                <a:solidFill>
                  <a:srgbClr val="1D2125"/>
                </a:solidFill>
                <a:effectLst/>
                <a:latin typeface="Poppins" panose="00000500000000000000" pitchFamily="2" charset="0"/>
              </a:rPr>
              <a:t>Então, para apontar para uma variável a, fazemos:</a:t>
            </a:r>
          </a:p>
          <a:p>
            <a:pPr marL="0" indent="0" algn="l" rtl="0">
              <a:buNone/>
            </a:pPr>
            <a:r>
              <a:rPr lang="pt-BR" b="0" i="0" dirty="0">
                <a:solidFill>
                  <a:srgbClr val="1D2125"/>
                </a:solidFill>
                <a:effectLst/>
                <a:latin typeface="Poppins" panose="00000500000000000000" pitchFamily="2" charset="0"/>
              </a:rPr>
              <a:t>        x = &amp;a;   </a:t>
            </a:r>
          </a:p>
          <a:p>
            <a:pPr marL="0" indent="0" algn="just" rtl="0">
              <a:buNone/>
            </a:pPr>
            <a:r>
              <a:rPr lang="pt-BR" b="0" i="0" dirty="0">
                <a:solidFill>
                  <a:srgbClr val="1D2125"/>
                </a:solidFill>
                <a:effectLst/>
                <a:latin typeface="Poppins" panose="00000500000000000000" pitchFamily="2" charset="0"/>
              </a:rPr>
              <a:t>O &amp; significa o endereço da variável a. Ou seja, x aponta para onde está a variável a na memória. </a:t>
            </a:r>
          </a:p>
          <a:p>
            <a:pPr marL="0" indent="0" rtl="0">
              <a:buNone/>
            </a:pPr>
            <a:endParaRPr lang="pt-BR" dirty="0"/>
          </a:p>
        </p:txBody>
      </p:sp>
      <p:cxnSp>
        <p:nvCxnSpPr>
          <p:cNvPr id="9" name="Conector de Seta Reta 8">
            <a:extLst>
              <a:ext uri="{FF2B5EF4-FFF2-40B4-BE49-F238E27FC236}">
                <a16:creationId xmlns:a16="http://schemas.microsoft.com/office/drawing/2014/main" id="{693E6B4A-95EC-3615-0130-F4CF14C216FC}"/>
              </a:ext>
            </a:extLst>
          </p:cNvPr>
          <p:cNvCxnSpPr>
            <a:cxnSpLocks/>
          </p:cNvCxnSpPr>
          <p:nvPr/>
        </p:nvCxnSpPr>
        <p:spPr>
          <a:xfrm flipV="1">
            <a:off x="10668057" y="2386668"/>
            <a:ext cx="295414" cy="8561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CaixaDeTexto 10">
            <a:extLst>
              <a:ext uri="{FF2B5EF4-FFF2-40B4-BE49-F238E27FC236}">
                <a16:creationId xmlns:a16="http://schemas.microsoft.com/office/drawing/2014/main" id="{93D90BEB-AC5D-779B-0B0D-4AC75AE33D28}"/>
              </a:ext>
            </a:extLst>
          </p:cNvPr>
          <p:cNvSpPr txBox="1"/>
          <p:nvPr/>
        </p:nvSpPr>
        <p:spPr>
          <a:xfrm>
            <a:off x="10432326" y="3128231"/>
            <a:ext cx="383438" cy="584775"/>
          </a:xfrm>
          <a:prstGeom prst="rect">
            <a:avLst/>
          </a:prstGeom>
          <a:noFill/>
        </p:spPr>
        <p:txBody>
          <a:bodyPr wrap="none" rtlCol="0">
            <a:spAutoFit/>
          </a:bodyPr>
          <a:lstStyle/>
          <a:p>
            <a:r>
              <a:rPr lang="pt-BR" sz="3200" dirty="0"/>
              <a:t>x</a:t>
            </a:r>
          </a:p>
        </p:txBody>
      </p:sp>
      <p:sp>
        <p:nvSpPr>
          <p:cNvPr id="2" name="CaixaDeTexto 1">
            <a:extLst>
              <a:ext uri="{FF2B5EF4-FFF2-40B4-BE49-F238E27FC236}">
                <a16:creationId xmlns:a16="http://schemas.microsoft.com/office/drawing/2014/main" id="{C58B48CB-3E6B-989D-8DFE-B4586B9AF0BD}"/>
              </a:ext>
            </a:extLst>
          </p:cNvPr>
          <p:cNvSpPr txBox="1"/>
          <p:nvPr/>
        </p:nvSpPr>
        <p:spPr>
          <a:xfrm>
            <a:off x="10815764" y="1890027"/>
            <a:ext cx="404278" cy="584775"/>
          </a:xfrm>
          <a:prstGeom prst="rect">
            <a:avLst/>
          </a:prstGeom>
          <a:noFill/>
        </p:spPr>
        <p:txBody>
          <a:bodyPr wrap="none" rtlCol="0">
            <a:spAutoFit/>
          </a:bodyPr>
          <a:lstStyle/>
          <a:p>
            <a:r>
              <a:rPr lang="pt-BR" sz="3200" dirty="0"/>
              <a:t>a</a:t>
            </a:r>
          </a:p>
        </p:txBody>
      </p:sp>
    </p:spTree>
    <p:extLst>
      <p:ext uri="{BB962C8B-B14F-4D97-AF65-F5344CB8AC3E}">
        <p14:creationId xmlns:p14="http://schemas.microsoft.com/office/powerpoint/2010/main" val="275682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ço Reservado para o Número do Slide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pt-BR"/>
              <a:t>Introdução</a:t>
            </a:r>
          </a:p>
        </p:txBody>
      </p:sp>
      <p:sp>
        <p:nvSpPr>
          <p:cNvPr id="5" name="Espaço Reservado para Conteúdo 4">
            <a:extLst>
              <a:ext uri="{FF2B5EF4-FFF2-40B4-BE49-F238E27FC236}">
                <a16:creationId xmlns:a16="http://schemas.microsoft.com/office/drawing/2014/main" id="{B67B1E24-2840-4BB0-AE5A-2320A01CB80F}"/>
              </a:ext>
            </a:extLst>
          </p:cNvPr>
          <p:cNvSpPr>
            <a:spLocks noGrp="1"/>
          </p:cNvSpPr>
          <p:nvPr>
            <p:ph idx="4294967295"/>
          </p:nvPr>
        </p:nvSpPr>
        <p:spPr>
          <a:xfrm>
            <a:off x="665922" y="1825625"/>
            <a:ext cx="8412089" cy="1887381"/>
          </a:xfrm>
        </p:spPr>
        <p:txBody>
          <a:bodyPr rtlCol="0">
            <a:normAutofit/>
          </a:bodyPr>
          <a:lstStyle/>
          <a:p>
            <a:pPr marL="0" indent="0" algn="just" rtl="0">
              <a:buNone/>
            </a:pPr>
            <a:r>
              <a:rPr lang="pt-BR" b="0" i="0" dirty="0">
                <a:solidFill>
                  <a:srgbClr val="1D2125"/>
                </a:solidFill>
                <a:effectLst/>
                <a:latin typeface="Poppins" panose="00000500000000000000" pitchFamily="2" charset="0"/>
              </a:rPr>
              <a:t>Agora, se a variável a tem valor 10, então *x também tem! Se a muda para 12, então *x também terá o mesmo valor, simplesmente porque ele aponta para a variável a. </a:t>
            </a:r>
            <a:endParaRPr lang="pt-BR" dirty="0"/>
          </a:p>
        </p:txBody>
      </p:sp>
      <p:sp>
        <p:nvSpPr>
          <p:cNvPr id="6" name="Retângulo 5">
            <a:extLst>
              <a:ext uri="{FF2B5EF4-FFF2-40B4-BE49-F238E27FC236}">
                <a16:creationId xmlns:a16="http://schemas.microsoft.com/office/drawing/2014/main" id="{808EDC1A-986A-584F-5F5A-CF3BB4F3B341}"/>
              </a:ext>
            </a:extLst>
          </p:cNvPr>
          <p:cNvSpPr/>
          <p:nvPr/>
        </p:nvSpPr>
        <p:spPr>
          <a:xfrm>
            <a:off x="2177593" y="4119513"/>
            <a:ext cx="2092750" cy="99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10</a:t>
            </a:r>
          </a:p>
        </p:txBody>
      </p:sp>
      <p:sp>
        <p:nvSpPr>
          <p:cNvPr id="7" name="Retângulo 6">
            <a:extLst>
              <a:ext uri="{FF2B5EF4-FFF2-40B4-BE49-F238E27FC236}">
                <a16:creationId xmlns:a16="http://schemas.microsoft.com/office/drawing/2014/main" id="{229B4A3F-92B0-F6ED-5B2E-43D330E17363}"/>
              </a:ext>
            </a:extLst>
          </p:cNvPr>
          <p:cNvSpPr/>
          <p:nvPr/>
        </p:nvSpPr>
        <p:spPr>
          <a:xfrm>
            <a:off x="6096000" y="4034672"/>
            <a:ext cx="2340990" cy="108408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12B34C</a:t>
            </a:r>
          </a:p>
        </p:txBody>
      </p:sp>
      <p:sp>
        <p:nvSpPr>
          <p:cNvPr id="8" name="CaixaDeTexto 7">
            <a:extLst>
              <a:ext uri="{FF2B5EF4-FFF2-40B4-BE49-F238E27FC236}">
                <a16:creationId xmlns:a16="http://schemas.microsoft.com/office/drawing/2014/main" id="{78FD1FFB-2ADA-1466-5251-556E94EF6397}"/>
              </a:ext>
            </a:extLst>
          </p:cNvPr>
          <p:cNvSpPr txBox="1"/>
          <p:nvPr/>
        </p:nvSpPr>
        <p:spPr>
          <a:xfrm>
            <a:off x="6750167" y="5118755"/>
            <a:ext cx="1032655" cy="369332"/>
          </a:xfrm>
          <a:prstGeom prst="rect">
            <a:avLst/>
          </a:prstGeom>
          <a:noFill/>
        </p:spPr>
        <p:txBody>
          <a:bodyPr wrap="none" rtlCol="0">
            <a:spAutoFit/>
          </a:bodyPr>
          <a:lstStyle/>
          <a:p>
            <a:r>
              <a:rPr lang="pt-BR" dirty="0"/>
              <a:t>A5B739</a:t>
            </a:r>
          </a:p>
        </p:txBody>
      </p:sp>
      <p:sp>
        <p:nvSpPr>
          <p:cNvPr id="10" name="CaixaDeTexto 9">
            <a:extLst>
              <a:ext uri="{FF2B5EF4-FFF2-40B4-BE49-F238E27FC236}">
                <a16:creationId xmlns:a16="http://schemas.microsoft.com/office/drawing/2014/main" id="{3A3522A9-8C44-3C27-A350-AAC41C09B4BE}"/>
              </a:ext>
            </a:extLst>
          </p:cNvPr>
          <p:cNvSpPr txBox="1"/>
          <p:nvPr/>
        </p:nvSpPr>
        <p:spPr>
          <a:xfrm>
            <a:off x="6171414" y="3654187"/>
            <a:ext cx="296876" cy="369332"/>
          </a:xfrm>
          <a:prstGeom prst="rect">
            <a:avLst/>
          </a:prstGeom>
          <a:noFill/>
        </p:spPr>
        <p:txBody>
          <a:bodyPr wrap="none" rtlCol="0">
            <a:spAutoFit/>
          </a:bodyPr>
          <a:lstStyle/>
          <a:p>
            <a:r>
              <a:rPr lang="pt-BR" dirty="0"/>
              <a:t>x</a:t>
            </a:r>
          </a:p>
        </p:txBody>
      </p:sp>
      <p:sp>
        <p:nvSpPr>
          <p:cNvPr id="12" name="CaixaDeTexto 11">
            <a:extLst>
              <a:ext uri="{FF2B5EF4-FFF2-40B4-BE49-F238E27FC236}">
                <a16:creationId xmlns:a16="http://schemas.microsoft.com/office/drawing/2014/main" id="{13DDFB41-A15C-8EC9-E8EC-31CDA9C2D42A}"/>
              </a:ext>
            </a:extLst>
          </p:cNvPr>
          <p:cNvSpPr txBox="1"/>
          <p:nvPr/>
        </p:nvSpPr>
        <p:spPr>
          <a:xfrm>
            <a:off x="2177593" y="3654187"/>
            <a:ext cx="308098" cy="369332"/>
          </a:xfrm>
          <a:prstGeom prst="rect">
            <a:avLst/>
          </a:prstGeom>
          <a:noFill/>
        </p:spPr>
        <p:txBody>
          <a:bodyPr wrap="none" rtlCol="0">
            <a:spAutoFit/>
          </a:bodyPr>
          <a:lstStyle/>
          <a:p>
            <a:r>
              <a:rPr lang="pt-BR" dirty="0"/>
              <a:t>a</a:t>
            </a:r>
          </a:p>
        </p:txBody>
      </p:sp>
      <p:sp>
        <p:nvSpPr>
          <p:cNvPr id="13" name="CaixaDeTexto 12">
            <a:extLst>
              <a:ext uri="{FF2B5EF4-FFF2-40B4-BE49-F238E27FC236}">
                <a16:creationId xmlns:a16="http://schemas.microsoft.com/office/drawing/2014/main" id="{74053E87-0342-4238-7E34-0D3F541363CD}"/>
              </a:ext>
            </a:extLst>
          </p:cNvPr>
          <p:cNvSpPr txBox="1"/>
          <p:nvPr/>
        </p:nvSpPr>
        <p:spPr>
          <a:xfrm>
            <a:off x="2630078" y="5303421"/>
            <a:ext cx="1037463" cy="369332"/>
          </a:xfrm>
          <a:prstGeom prst="rect">
            <a:avLst/>
          </a:prstGeom>
          <a:noFill/>
        </p:spPr>
        <p:txBody>
          <a:bodyPr wrap="none" rtlCol="0">
            <a:spAutoFit/>
          </a:bodyPr>
          <a:lstStyle/>
          <a:p>
            <a:r>
              <a:rPr lang="pt-BR" dirty="0"/>
              <a:t>12B34C</a:t>
            </a:r>
          </a:p>
        </p:txBody>
      </p:sp>
      <p:cxnSp>
        <p:nvCxnSpPr>
          <p:cNvPr id="15" name="Conector de Seta Reta 14">
            <a:extLst>
              <a:ext uri="{FF2B5EF4-FFF2-40B4-BE49-F238E27FC236}">
                <a16:creationId xmlns:a16="http://schemas.microsoft.com/office/drawing/2014/main" id="{F659870E-27E3-CE9C-ED5E-2F2FA0A601DA}"/>
              </a:ext>
            </a:extLst>
          </p:cNvPr>
          <p:cNvCxnSpPr/>
          <p:nvPr/>
        </p:nvCxnSpPr>
        <p:spPr>
          <a:xfrm flipH="1">
            <a:off x="3751868" y="4576713"/>
            <a:ext cx="2234153" cy="91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15979"/>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6994_TF78504181_Win32" id="{DC1B3CC7-0FE4-43D2-96F6-885BDC7B9026}" vid="{3277C3B5-5A8D-4B57-8EA3-699E50814C0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{34874BFF-AA61-44F7-B6E3-1559F894A8D0}tf78504181_win32</Template>
  <TotalTime>355</TotalTime>
  <Words>3330</Words>
  <Application>Microsoft Office PowerPoint</Application>
  <PresentationFormat>Widescreen</PresentationFormat>
  <Paragraphs>608</Paragraphs>
  <Slides>56</Slides>
  <Notes>13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56</vt:i4>
      </vt:variant>
    </vt:vector>
  </HeadingPairs>
  <TitlesOfParts>
    <vt:vector size="62" baseType="lpstr">
      <vt:lpstr>Arial</vt:lpstr>
      <vt:lpstr>Avenir Next LT Pro</vt:lpstr>
      <vt:lpstr>Calibri</vt:lpstr>
      <vt:lpstr>Poppins</vt:lpstr>
      <vt:lpstr>Tw Cen MT</vt:lpstr>
      <vt:lpstr>ShapesVTI</vt:lpstr>
      <vt:lpstr>Ponteiros em C</vt:lpstr>
      <vt:lpstr>Agenda</vt:lpstr>
      <vt:lpstr>Introdução</vt:lpstr>
      <vt:lpstr>Introdução</vt:lpstr>
      <vt:lpstr>Introdução</vt:lpstr>
      <vt:lpstr>Introdução</vt:lpstr>
      <vt:lpstr>Introdução</vt:lpstr>
      <vt:lpstr>Introdução</vt:lpstr>
      <vt:lpstr>Introdução</vt:lpstr>
      <vt:lpstr>Introdução</vt:lpstr>
      <vt:lpstr>Introdução</vt:lpstr>
      <vt:lpstr>Para que servem?</vt:lpstr>
      <vt:lpstr>Para que servem?</vt:lpstr>
      <vt:lpstr>Para que servem?</vt:lpstr>
      <vt:lpstr>Para que servem?</vt:lpstr>
      <vt:lpstr>Para que servem?</vt:lpstr>
      <vt:lpstr>Exemplo</vt:lpstr>
      <vt:lpstr>Exemplo</vt:lpstr>
      <vt:lpstr>Nova posição de memória</vt:lpstr>
      <vt:lpstr>Nova posição de memória</vt:lpstr>
      <vt:lpstr>Nova posição de memória</vt:lpstr>
      <vt:lpstr>Testes </vt:lpstr>
      <vt:lpstr>Testes </vt:lpstr>
      <vt:lpstr>Testes </vt:lpstr>
      <vt:lpstr>Testes </vt:lpstr>
      <vt:lpstr>Testes </vt:lpstr>
      <vt:lpstr>Testes </vt:lpstr>
      <vt:lpstr>Testes </vt:lpstr>
      <vt:lpstr>Testes </vt:lpstr>
      <vt:lpstr>Testes </vt:lpstr>
      <vt:lpstr>Testes </vt:lpstr>
      <vt:lpstr>Testes </vt:lpstr>
      <vt:lpstr>Testes </vt:lpstr>
      <vt:lpstr>Testes </vt:lpstr>
      <vt:lpstr>Testes </vt:lpstr>
      <vt:lpstr>Testes </vt:lpstr>
      <vt:lpstr>Testes </vt:lpstr>
      <vt:lpstr>Testes </vt:lpstr>
      <vt:lpstr>Testes </vt:lpstr>
      <vt:lpstr>Testes </vt:lpstr>
      <vt:lpstr>Testes </vt:lpstr>
      <vt:lpstr>Testes </vt:lpstr>
      <vt:lpstr>Alocação de memória</vt:lpstr>
      <vt:lpstr>O que é alocação estática?</vt:lpstr>
      <vt:lpstr>O que é alocação dinâmica?</vt:lpstr>
      <vt:lpstr>O que é alocação dinâmica?</vt:lpstr>
      <vt:lpstr>E o que é free?</vt:lpstr>
      <vt:lpstr>Problemas</vt:lpstr>
      <vt:lpstr>Problemas</vt:lpstr>
      <vt:lpstr>Problemas</vt:lpstr>
      <vt:lpstr>Problemas</vt:lpstr>
      <vt:lpstr>Alocação de matrizes</vt:lpstr>
      <vt:lpstr>O que são matrizes?</vt:lpstr>
      <vt:lpstr>O que são matrizes?</vt:lpstr>
      <vt:lpstr>Variáveis compostas homogêneas</vt:lpstr>
      <vt:lpstr>Próxima aula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Ponteiros em C</dc:title>
  <dc:creator>Ednaldo Pizzolato</dc:creator>
  <cp:lastModifiedBy>Ednaldo Pizzolato</cp:lastModifiedBy>
  <cp:revision>1</cp:revision>
  <dcterms:created xsi:type="dcterms:W3CDTF">2023-01-17T13:03:57Z</dcterms:created>
  <dcterms:modified xsi:type="dcterms:W3CDTF">2023-01-17T19:04:57Z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