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7315200" cy="96012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Garamond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iviiMqIUpCMyNH7U+SaNYazRw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regular.fntdata"/><Relationship Id="rId20" Type="http://schemas.openxmlformats.org/officeDocument/2006/relationships/slide" Target="slides/slide15.xml"/><Relationship Id="rId42" Type="http://schemas.openxmlformats.org/officeDocument/2006/relationships/font" Target="fonts/Garamond-italic.fntdata"/><Relationship Id="rId41" Type="http://schemas.openxmlformats.org/officeDocument/2006/relationships/font" Target="fonts/Garamond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font" Target="fonts/Garamond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73dcfd70a_0_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g1473dcfd70a_0_19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473dcfd70a_0_19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b59686df8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g2eb59686df8_0_7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eb59686df8_0_7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b59686df8_0_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g2eb59686df8_0_19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eb59686df8_0_19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b59686df8_0_12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7" name="Google Shape;397;g2eb59686df8_0_12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2eb59686df8_0_12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5836d6d1c_0_9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0" name="Google Shape;470;g215836d6d1c_0_9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215836d6d1c_0_9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ae681d91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0" name="Google Shape;480;g1ddae681d91_1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ddae681d91_1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73dcfd70a_0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8" name="Google Shape;488;g1473dcfd70a_0_46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473dcfd70a_0_46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473dcfd70a_0_5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g1473dcfd70a_0_55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g1473dcfd70a_0_55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73dcfd70a_0_6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g1473dcfd70a_0_64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1473dcfd70a_0_64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73dcfd70a_0_7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g1473dcfd70a_0_7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1473dcfd70a_0_71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a5233ce4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1dda5233ce4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dda5233ce4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eb59686df8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eb59686df8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eb59686df8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473dcfd70a_0_8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g1473dcfd70a_0_8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g1473dcfd70a_0_83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73dcfd70a_0_9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6" name="Google Shape;546;g1473dcfd70a_0_9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1473dcfd70a_0_91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73dcfd70a_0_1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g1473dcfd70a_0_117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g1473dcfd70a_0_117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3f3106babc_5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g13f3106babc_5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g13f3106babc_5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dda5233ce4_1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g1dda5233ce4_1_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1dda5233ce4_1_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dae681d91_1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9" name="Google Shape;589;g1ddae681d91_1_7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1ddae681d91_1_7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de3401f68f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g1de3401f68f_0_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1de3401f68f_0_1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de3401f68f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g1de3401f68f_0_2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g1de3401f68f_0_23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de44e39fa7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5" name="Google Shape;625;g1de44e39fa7_0_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g1de44e39fa7_0_1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836d6d1c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215836d6d1c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15836d6d1c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e00819c020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3" name="Google Shape;633;g1e00819c020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g1e00819c020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8129f4f5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8129f4f5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eb8129f4f5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a5233ce4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1dda5233ce4_1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dda5233ce4_1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a5233ce4_0_8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1dda5233ce4_0_8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dda5233ce4_0_83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a5233ce4_0_20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dda5233ce4_0_20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dda5233ce4_0_203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da5233ce4_0_9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1dda5233ce4_0_92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dda5233ce4_0_92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73dcfd70a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1473dcfd70a_0_7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473dcfd70a_0_7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eab5b63f37_0_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2eab5b63f37_0_4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eab5b63f37_0_4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eab5b63f37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ab5b63f37_0_4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ab5b63f37_0_43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g2eab5b63f37_0_43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eab5b63f37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b5b63f37_0_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ab5b63f37_0_5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eab5b63f37_0_5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g2eab5b63f37_0_50"/>
          <p:cNvSpPr txBox="1"/>
          <p:nvPr>
            <p:ph idx="10" type="dt"/>
          </p:nvPr>
        </p:nvSpPr>
        <p:spPr>
          <a:xfrm>
            <a:off x="822325" y="6459538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eab5b63f37_0_50"/>
          <p:cNvSpPr txBox="1"/>
          <p:nvPr>
            <p:ph idx="11" type="ftr"/>
          </p:nvPr>
        </p:nvSpPr>
        <p:spPr>
          <a:xfrm>
            <a:off x="2765425" y="6459538"/>
            <a:ext cx="36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eab5b63f37_0_5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g2eab5b63f37_0_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2eab5b63f37_0_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2eab5b63f37_0_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eab5b63f37_0_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2eab5b63f37_0_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2eab5b63f37_0_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g2eab5b63f37_0_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eab5b63f37_0_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eab5b63f37_0_1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eab5b63f37_0_1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eab5b63f37_0_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ab5b63f37_0_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g2eab5b63f37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ab5b63f37_0_2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2eab5b63f37_0_2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eab5b63f37_0_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b5b63f37_0_30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2eab5b63f37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ab5b63f37_0_33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eab5b63f37_0_3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eab5b63f37_0_33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g2eab5b63f37_0_3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g2eab5b63f37_0_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eab5b63f37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ab5b63f37_0_4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g2eab5b63f37_0_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ab5b63f37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g2eab5b63f37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eab5b63f37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3.png"/><Relationship Id="rId13" Type="http://schemas.openxmlformats.org/officeDocument/2006/relationships/image" Target="../media/image4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5" Type="http://schemas.openxmlformats.org/officeDocument/2006/relationships/image" Target="../media/image15.png"/><Relationship Id="rId14" Type="http://schemas.openxmlformats.org/officeDocument/2006/relationships/image" Target="../media/image6.png"/><Relationship Id="rId17" Type="http://schemas.openxmlformats.org/officeDocument/2006/relationships/image" Target="../media/image4.png"/><Relationship Id="rId16" Type="http://schemas.openxmlformats.org/officeDocument/2006/relationships/image" Target="../media/image2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18" Type="http://schemas.openxmlformats.org/officeDocument/2006/relationships/image" Target="../media/image2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323850" y="750888"/>
            <a:ext cx="843756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56"/>
              <a:buNone/>
            </a:pPr>
            <a:r>
              <a:rPr lang="pt-BR" sz="5600">
                <a:latin typeface="Garamond"/>
                <a:ea typeface="Garamond"/>
                <a:cs typeface="Garamond"/>
                <a:sym typeface="Garamond"/>
              </a:rPr>
              <a:t>Programação Orientada a Objetos Avançada 2023/1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268288" y="2420938"/>
            <a:ext cx="835342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rPr b="1" lang="pt-BR" sz="2650">
                <a:latin typeface="Garamond"/>
                <a:ea typeface="Garamond"/>
                <a:cs typeface="Garamond"/>
                <a:sym typeface="Garamond"/>
              </a:rPr>
              <a:t>Métrica de Manutenibilidade do Sonar Graph</a:t>
            </a:r>
            <a:endParaRPr b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rPr b="1" lang="pt-BR" sz="2650">
                <a:latin typeface="Garamond"/>
                <a:ea typeface="Garamond"/>
                <a:cs typeface="Garamond"/>
                <a:sym typeface="Garamond"/>
              </a:rPr>
              <a:t>Maintenance Level - ML</a:t>
            </a:r>
            <a:endParaRPr b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rPr b="1" lang="pt-BR" sz="2150">
                <a:latin typeface="Garamond"/>
                <a:ea typeface="Garamond"/>
                <a:cs typeface="Garamond"/>
                <a:sym typeface="Garamond"/>
              </a:rPr>
              <a:t>PROF. VALTER VIEIRA DE CAMARGO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6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65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1" name="Google Shape;71;p1"/>
          <p:cNvCxnSpPr/>
          <p:nvPr/>
        </p:nvCxnSpPr>
        <p:spPr>
          <a:xfrm>
            <a:off x="3276600" y="4221163"/>
            <a:ext cx="2376488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/>
          <p:nvPr/>
        </p:nvCxnSpPr>
        <p:spPr>
          <a:xfrm>
            <a:off x="3636963" y="4364038"/>
            <a:ext cx="15843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73dcfd70a_0_19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4" name="Google Shape;274;g1473dcfd70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525" y="3144908"/>
            <a:ext cx="7985200" cy="1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473dcfd70a_0_19"/>
          <p:cNvSpPr txBox="1"/>
          <p:nvPr/>
        </p:nvSpPr>
        <p:spPr>
          <a:xfrm>
            <a:off x="858000" y="1939875"/>
            <a:ext cx="33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Complexidade de Nós Lógicos (com ciclos)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ci é um Nó Lógico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473dcfd70a_0_19"/>
          <p:cNvSpPr txBox="1"/>
          <p:nvPr/>
        </p:nvSpPr>
        <p:spPr>
          <a:xfrm>
            <a:off x="4389625" y="1230500"/>
            <a:ext cx="4525500" cy="1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inf() é a mesma coisa que Acoplamento Aferente e </a:t>
            </a: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Transitivo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inf(i) = número de elementos que são infuenciados (afetados) por mudanças em i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Mas… também conta a </a:t>
            </a: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transitividade.</a:t>
            </a:r>
            <a:endParaRPr b="1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g1473dcfd70a_0_19"/>
          <p:cNvCxnSpPr/>
          <p:nvPr/>
        </p:nvCxnSpPr>
        <p:spPr>
          <a:xfrm>
            <a:off x="6123750" y="2740825"/>
            <a:ext cx="177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g1473dcfd70a_0_19"/>
          <p:cNvSpPr txBox="1"/>
          <p:nvPr/>
        </p:nvSpPr>
        <p:spPr>
          <a:xfrm>
            <a:off x="1948375" y="4246225"/>
            <a:ext cx="684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que o que mais importa da fórmula toda é justamente essa divisão. É ela que tende a mostrar se a manutenibilidade é boa ou ruim. O pensamento é → Quanto maior o acoplamento aferente pior para o i sendo analisado, pois modificações nele podem repercutir para cima ….  Quando menos acoplamento aferente, melhor. O resto da fórmula são ajustes e também considerando o tamanho do sistema (n)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473dcfd70a_0_19"/>
          <p:cNvSpPr txBox="1"/>
          <p:nvPr/>
        </p:nvSpPr>
        <p:spPr>
          <a:xfrm>
            <a:off x="76200" y="2916300"/>
            <a:ext cx="8085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ou (100)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473dcfd70a_0_19"/>
          <p:cNvSpPr txBox="1"/>
          <p:nvPr/>
        </p:nvSpPr>
        <p:spPr>
          <a:xfrm>
            <a:off x="439525" y="5813775"/>
            <a:ext cx="36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473dcfd70a_0_19"/>
          <p:cNvSpPr/>
          <p:nvPr/>
        </p:nvSpPr>
        <p:spPr>
          <a:xfrm rot="10800000">
            <a:off x="742075" y="3177800"/>
            <a:ext cx="458900" cy="3084650"/>
          </a:xfrm>
          <a:prstGeom prst="flowChartProcess">
            <a:avLst/>
          </a:prstGeom>
          <a:gradFill>
            <a:gsLst>
              <a:gs pos="0">
                <a:srgbClr val="DB0000"/>
              </a:gs>
              <a:gs pos="100000">
                <a:srgbClr val="00FF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1473dcfd70a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798" y="180750"/>
            <a:ext cx="2119650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b59686df8_0_7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9" name="Google Shape;289;g2eb59686df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4287908"/>
            <a:ext cx="7985200" cy="1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eb59686df8_0_7"/>
          <p:cNvSpPr txBox="1"/>
          <p:nvPr/>
        </p:nvSpPr>
        <p:spPr>
          <a:xfrm>
            <a:off x="299000" y="296825"/>
            <a:ext cx="7400100" cy="39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O que essa divisão nos diz  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Quanto maior for o resultado da divisão, menor será o ci, contribuindo negativamente para a métrica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Quanto maior o hcl, menor será o valor da divisão, contribuindo positivamente para a métrica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Quanto maior o inf(i), maior será o valor da divisão, contribuindo negativamente para a métrica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A ideia é a seguinte: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>
                <a:latin typeface="Calibri"/>
                <a:ea typeface="Calibri"/>
                <a:cs typeface="Calibri"/>
                <a:sym typeface="Calibri"/>
              </a:rPr>
              <a:t>Quando o número de componentes que são afetados por mudanças em i se aproximar do número de componentes total das camadas superiores, a manutenibilidade piora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>
                <a:latin typeface="Calibri"/>
                <a:ea typeface="Calibri"/>
                <a:cs typeface="Calibri"/>
                <a:sym typeface="Calibri"/>
              </a:rPr>
              <a:t>Quando o número de componentes que são afetados por mudanças em i se distancia do número de componentes das camadas superiores, a manutenibilidade melhora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pt-BR">
                <a:latin typeface="Calibri"/>
                <a:ea typeface="Calibri"/>
                <a:cs typeface="Calibri"/>
                <a:sym typeface="Calibri"/>
              </a:rPr>
              <a:t>Isto é,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g2eb59686df8_0_7"/>
          <p:cNvCxnSpPr/>
          <p:nvPr/>
        </p:nvCxnSpPr>
        <p:spPr>
          <a:xfrm>
            <a:off x="5971350" y="3731425"/>
            <a:ext cx="17700" cy="6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g2eb59686df8_0_7"/>
          <p:cNvSpPr/>
          <p:nvPr/>
        </p:nvSpPr>
        <p:spPr>
          <a:xfrm>
            <a:off x="3648500" y="4393100"/>
            <a:ext cx="5052600" cy="61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b59686df8_0_19"/>
          <p:cNvSpPr txBox="1"/>
          <p:nvPr>
            <p:ph idx="12" type="sldNum"/>
          </p:nvPr>
        </p:nvSpPr>
        <p:spPr>
          <a:xfrm>
            <a:off x="7729538" y="4935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g2eb59686df8_0_19"/>
          <p:cNvSpPr/>
          <p:nvPr/>
        </p:nvSpPr>
        <p:spPr>
          <a:xfrm>
            <a:off x="2409425" y="37355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g2eb59686df8_0_19"/>
          <p:cNvSpPr/>
          <p:nvPr/>
        </p:nvSpPr>
        <p:spPr>
          <a:xfrm>
            <a:off x="1926725" y="279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g2eb59686df8_0_19"/>
          <p:cNvSpPr/>
          <p:nvPr/>
        </p:nvSpPr>
        <p:spPr>
          <a:xfrm>
            <a:off x="611925" y="32666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g2eb59686df8_0_19"/>
          <p:cNvSpPr/>
          <p:nvPr/>
        </p:nvSpPr>
        <p:spPr>
          <a:xfrm>
            <a:off x="2434425" y="42523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g2eb59686df8_0_19"/>
          <p:cNvSpPr/>
          <p:nvPr/>
        </p:nvSpPr>
        <p:spPr>
          <a:xfrm>
            <a:off x="1390575" y="37355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g2eb59686df8_0_19"/>
          <p:cNvSpPr/>
          <p:nvPr/>
        </p:nvSpPr>
        <p:spPr>
          <a:xfrm>
            <a:off x="935025" y="37355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g2eb59686df8_0_19"/>
          <p:cNvSpPr/>
          <p:nvPr/>
        </p:nvSpPr>
        <p:spPr>
          <a:xfrm>
            <a:off x="1270825" y="42523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g2eb59686df8_0_19"/>
          <p:cNvSpPr/>
          <p:nvPr/>
        </p:nvSpPr>
        <p:spPr>
          <a:xfrm>
            <a:off x="1539050" y="4819925"/>
            <a:ext cx="323100" cy="29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g2eb59686df8_0_19"/>
          <p:cNvSpPr/>
          <p:nvPr/>
        </p:nvSpPr>
        <p:spPr>
          <a:xfrm>
            <a:off x="1846275" y="42523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g2eb59686df8_0_19"/>
          <p:cNvSpPr/>
          <p:nvPr/>
        </p:nvSpPr>
        <p:spPr>
          <a:xfrm>
            <a:off x="1912450" y="37355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g2eb59686df8_0_19"/>
          <p:cNvSpPr/>
          <p:nvPr/>
        </p:nvSpPr>
        <p:spPr>
          <a:xfrm>
            <a:off x="1390575" y="32666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g2eb59686df8_0_19"/>
          <p:cNvSpPr/>
          <p:nvPr/>
        </p:nvSpPr>
        <p:spPr>
          <a:xfrm>
            <a:off x="1763375" y="228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g2eb59686df8_0_19"/>
          <p:cNvSpPr/>
          <p:nvPr/>
        </p:nvSpPr>
        <p:spPr>
          <a:xfrm>
            <a:off x="537625" y="17260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g2eb59686df8_0_19"/>
          <p:cNvSpPr/>
          <p:nvPr/>
        </p:nvSpPr>
        <p:spPr>
          <a:xfrm>
            <a:off x="2376250" y="22893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g2eb59686df8_0_19"/>
          <p:cNvSpPr/>
          <p:nvPr/>
        </p:nvSpPr>
        <p:spPr>
          <a:xfrm>
            <a:off x="537625" y="23288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g2eb59686df8_0_19"/>
          <p:cNvSpPr/>
          <p:nvPr/>
        </p:nvSpPr>
        <p:spPr>
          <a:xfrm>
            <a:off x="1523175" y="17260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g2eb59686df8_0_19"/>
          <p:cNvSpPr/>
          <p:nvPr/>
        </p:nvSpPr>
        <p:spPr>
          <a:xfrm>
            <a:off x="1150500" y="228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g2eb59686df8_0_19"/>
          <p:cNvSpPr/>
          <p:nvPr/>
        </p:nvSpPr>
        <p:spPr>
          <a:xfrm>
            <a:off x="1390575" y="279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g2eb59686df8_0_19"/>
          <p:cNvSpPr/>
          <p:nvPr/>
        </p:nvSpPr>
        <p:spPr>
          <a:xfrm>
            <a:off x="827400" y="279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g2eb59686df8_0_19"/>
          <p:cNvSpPr/>
          <p:nvPr/>
        </p:nvSpPr>
        <p:spPr>
          <a:xfrm>
            <a:off x="1912450" y="32666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9" name="Google Shape;319;g2eb59686df8_0_19"/>
          <p:cNvCxnSpPr/>
          <p:nvPr/>
        </p:nvCxnSpPr>
        <p:spPr>
          <a:xfrm rot="10800000">
            <a:off x="1483092" y="4534720"/>
            <a:ext cx="1509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20" name="Google Shape;320;g2eb59686df8_0_19"/>
          <p:cNvCxnSpPr>
            <a:stCxn id="306" idx="0"/>
            <a:endCxn id="307" idx="3"/>
          </p:cNvCxnSpPr>
          <p:nvPr/>
        </p:nvCxnSpPr>
        <p:spPr>
          <a:xfrm flipH="1" rot="10800000">
            <a:off x="1700600" y="4506725"/>
            <a:ext cx="1929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21" name="Google Shape;321;g2eb59686df8_0_19"/>
          <p:cNvCxnSpPr>
            <a:stCxn id="305" idx="1"/>
            <a:endCxn id="304" idx="4"/>
          </p:cNvCxnSpPr>
          <p:nvPr/>
        </p:nvCxnSpPr>
        <p:spPr>
          <a:xfrm rot="10800000">
            <a:off x="1096442" y="4033770"/>
            <a:ext cx="221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22" name="Google Shape;322;g2eb59686df8_0_19"/>
          <p:cNvCxnSpPr>
            <a:stCxn id="304" idx="7"/>
            <a:endCxn id="309" idx="3"/>
          </p:cNvCxnSpPr>
          <p:nvPr/>
        </p:nvCxnSpPr>
        <p:spPr>
          <a:xfrm flipH="1" rot="10800000">
            <a:off x="1210808" y="3521195"/>
            <a:ext cx="2271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23" name="Google Shape;323;g2eb59686df8_0_19"/>
          <p:cNvSpPr/>
          <p:nvPr/>
        </p:nvSpPr>
        <p:spPr>
          <a:xfrm>
            <a:off x="946150" y="747475"/>
            <a:ext cx="10980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CHL = 19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Inf = 5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Divisão = 0,26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4" name="Google Shape;324;g2eb59686df8_0_19"/>
          <p:cNvCxnSpPr>
            <a:stCxn id="304" idx="1"/>
            <a:endCxn id="301" idx="4"/>
          </p:cNvCxnSpPr>
          <p:nvPr/>
        </p:nvCxnSpPr>
        <p:spPr>
          <a:xfrm rot="10800000">
            <a:off x="773542" y="3564695"/>
            <a:ext cx="2088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25" name="Google Shape;325;g2eb59686df8_0_19"/>
          <p:cNvCxnSpPr/>
          <p:nvPr/>
        </p:nvCxnSpPr>
        <p:spPr>
          <a:xfrm>
            <a:off x="2888625" y="512525"/>
            <a:ext cx="0" cy="47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g2eb59686df8_0_19"/>
          <p:cNvSpPr/>
          <p:nvPr/>
        </p:nvSpPr>
        <p:spPr>
          <a:xfrm>
            <a:off x="4891525" y="37926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g2eb59686df8_0_19"/>
          <p:cNvSpPr/>
          <p:nvPr/>
        </p:nvSpPr>
        <p:spPr>
          <a:xfrm>
            <a:off x="4408825" y="28548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g2eb59686df8_0_19"/>
          <p:cNvSpPr/>
          <p:nvPr/>
        </p:nvSpPr>
        <p:spPr>
          <a:xfrm>
            <a:off x="3094025" y="33237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g2eb59686df8_0_19"/>
          <p:cNvSpPr/>
          <p:nvPr/>
        </p:nvSpPr>
        <p:spPr>
          <a:xfrm>
            <a:off x="4916525" y="4309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g2eb59686df8_0_19"/>
          <p:cNvSpPr/>
          <p:nvPr/>
        </p:nvSpPr>
        <p:spPr>
          <a:xfrm>
            <a:off x="3872675" y="37926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g2eb59686df8_0_19"/>
          <p:cNvSpPr/>
          <p:nvPr/>
        </p:nvSpPr>
        <p:spPr>
          <a:xfrm>
            <a:off x="3417125" y="37926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g2eb59686df8_0_19"/>
          <p:cNvSpPr/>
          <p:nvPr/>
        </p:nvSpPr>
        <p:spPr>
          <a:xfrm>
            <a:off x="3752925" y="4309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g2eb59686df8_0_19"/>
          <p:cNvSpPr/>
          <p:nvPr/>
        </p:nvSpPr>
        <p:spPr>
          <a:xfrm>
            <a:off x="4021150" y="4877075"/>
            <a:ext cx="323100" cy="29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g2eb59686df8_0_19"/>
          <p:cNvSpPr/>
          <p:nvPr/>
        </p:nvSpPr>
        <p:spPr>
          <a:xfrm>
            <a:off x="4328375" y="4309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g2eb59686df8_0_19"/>
          <p:cNvSpPr/>
          <p:nvPr/>
        </p:nvSpPr>
        <p:spPr>
          <a:xfrm>
            <a:off x="4394550" y="37926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g2eb59686df8_0_19"/>
          <p:cNvSpPr/>
          <p:nvPr/>
        </p:nvSpPr>
        <p:spPr>
          <a:xfrm>
            <a:off x="3872675" y="33237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g2eb59686df8_0_19"/>
          <p:cNvSpPr/>
          <p:nvPr/>
        </p:nvSpPr>
        <p:spPr>
          <a:xfrm>
            <a:off x="4245475" y="23381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g2eb59686df8_0_19"/>
          <p:cNvSpPr/>
          <p:nvPr/>
        </p:nvSpPr>
        <p:spPr>
          <a:xfrm>
            <a:off x="3019725" y="17831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g2eb59686df8_0_19"/>
          <p:cNvSpPr/>
          <p:nvPr/>
        </p:nvSpPr>
        <p:spPr>
          <a:xfrm>
            <a:off x="4858350" y="2346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g2eb59686df8_0_19"/>
          <p:cNvSpPr/>
          <p:nvPr/>
        </p:nvSpPr>
        <p:spPr>
          <a:xfrm>
            <a:off x="3019725" y="23859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g2eb59686df8_0_19"/>
          <p:cNvSpPr/>
          <p:nvPr/>
        </p:nvSpPr>
        <p:spPr>
          <a:xfrm>
            <a:off x="4005275" y="17831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g2eb59686df8_0_19"/>
          <p:cNvSpPr/>
          <p:nvPr/>
        </p:nvSpPr>
        <p:spPr>
          <a:xfrm>
            <a:off x="3632600" y="23381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g2eb59686df8_0_19"/>
          <p:cNvSpPr/>
          <p:nvPr/>
        </p:nvSpPr>
        <p:spPr>
          <a:xfrm>
            <a:off x="3872675" y="28548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g2eb59686df8_0_19"/>
          <p:cNvSpPr/>
          <p:nvPr/>
        </p:nvSpPr>
        <p:spPr>
          <a:xfrm>
            <a:off x="3309500" y="28548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g2eb59686df8_0_19"/>
          <p:cNvSpPr/>
          <p:nvPr/>
        </p:nvSpPr>
        <p:spPr>
          <a:xfrm>
            <a:off x="4394550" y="33237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6" name="Google Shape;346;g2eb59686df8_0_19"/>
          <p:cNvCxnSpPr/>
          <p:nvPr/>
        </p:nvCxnSpPr>
        <p:spPr>
          <a:xfrm rot="10800000">
            <a:off x="3965192" y="4591870"/>
            <a:ext cx="1509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47" name="Google Shape;347;g2eb59686df8_0_19"/>
          <p:cNvCxnSpPr>
            <a:stCxn id="333" idx="0"/>
            <a:endCxn id="334" idx="3"/>
          </p:cNvCxnSpPr>
          <p:nvPr/>
        </p:nvCxnSpPr>
        <p:spPr>
          <a:xfrm flipH="1" rot="10800000">
            <a:off x="4182700" y="4563875"/>
            <a:ext cx="1929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48" name="Google Shape;348;g2eb59686df8_0_19"/>
          <p:cNvCxnSpPr>
            <a:stCxn id="332" idx="1"/>
            <a:endCxn id="331" idx="4"/>
          </p:cNvCxnSpPr>
          <p:nvPr/>
        </p:nvCxnSpPr>
        <p:spPr>
          <a:xfrm rot="10800000">
            <a:off x="3578542" y="4090920"/>
            <a:ext cx="221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49" name="Google Shape;349;g2eb59686df8_0_19"/>
          <p:cNvCxnSpPr>
            <a:stCxn id="331" idx="7"/>
            <a:endCxn id="336" idx="3"/>
          </p:cNvCxnSpPr>
          <p:nvPr/>
        </p:nvCxnSpPr>
        <p:spPr>
          <a:xfrm flipH="1" rot="10800000">
            <a:off x="3692908" y="3578345"/>
            <a:ext cx="2271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50" name="Google Shape;350;g2eb59686df8_0_19"/>
          <p:cNvSpPr/>
          <p:nvPr/>
        </p:nvSpPr>
        <p:spPr>
          <a:xfrm>
            <a:off x="3656850" y="804625"/>
            <a:ext cx="10980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CHL = 19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Inf = 10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Divisão = 0,52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1" name="Google Shape;351;g2eb59686df8_0_19"/>
          <p:cNvCxnSpPr>
            <a:stCxn id="331" idx="1"/>
            <a:endCxn id="328" idx="4"/>
          </p:cNvCxnSpPr>
          <p:nvPr/>
        </p:nvCxnSpPr>
        <p:spPr>
          <a:xfrm rot="10800000">
            <a:off x="3255642" y="3621845"/>
            <a:ext cx="2088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2" name="Google Shape;352;g2eb59686df8_0_19"/>
          <p:cNvCxnSpPr>
            <a:stCxn id="336" idx="0"/>
            <a:endCxn id="343" idx="4"/>
          </p:cNvCxnSpPr>
          <p:nvPr/>
        </p:nvCxnSpPr>
        <p:spPr>
          <a:xfrm rot="10800000">
            <a:off x="4034225" y="3153075"/>
            <a:ext cx="0" cy="170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3" name="Google Shape;353;g2eb59686df8_0_19"/>
          <p:cNvCxnSpPr>
            <a:stCxn id="328" idx="0"/>
            <a:endCxn id="344" idx="3"/>
          </p:cNvCxnSpPr>
          <p:nvPr/>
        </p:nvCxnSpPr>
        <p:spPr>
          <a:xfrm flipH="1" rot="10800000">
            <a:off x="3255575" y="3109275"/>
            <a:ext cx="101100" cy="21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4" name="Google Shape;354;g2eb59686df8_0_19"/>
          <p:cNvCxnSpPr>
            <a:stCxn id="344" idx="7"/>
            <a:endCxn id="342" idx="3"/>
          </p:cNvCxnSpPr>
          <p:nvPr/>
        </p:nvCxnSpPr>
        <p:spPr>
          <a:xfrm flipH="1" rot="10800000">
            <a:off x="3585283" y="2592545"/>
            <a:ext cx="94500" cy="3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5" name="Google Shape;355;g2eb59686df8_0_19"/>
          <p:cNvCxnSpPr>
            <a:stCxn id="344" idx="1"/>
            <a:endCxn id="340" idx="4"/>
          </p:cNvCxnSpPr>
          <p:nvPr/>
        </p:nvCxnSpPr>
        <p:spPr>
          <a:xfrm rot="10800000">
            <a:off x="3181317" y="2684045"/>
            <a:ext cx="175500" cy="21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6" name="Google Shape;356;g2eb59686df8_0_19"/>
          <p:cNvCxnSpPr>
            <a:stCxn id="342" idx="7"/>
            <a:endCxn id="341" idx="3"/>
          </p:cNvCxnSpPr>
          <p:nvPr/>
        </p:nvCxnSpPr>
        <p:spPr>
          <a:xfrm flipH="1" rot="10800000">
            <a:off x="3908383" y="2037670"/>
            <a:ext cx="144300" cy="34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7" name="Google Shape;357;g2eb59686df8_0_19"/>
          <p:cNvCxnSpPr/>
          <p:nvPr/>
        </p:nvCxnSpPr>
        <p:spPr>
          <a:xfrm>
            <a:off x="5657225" y="512525"/>
            <a:ext cx="0" cy="47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g2eb59686df8_0_19"/>
          <p:cNvSpPr/>
          <p:nvPr/>
        </p:nvSpPr>
        <p:spPr>
          <a:xfrm>
            <a:off x="7850625" y="37495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g2eb59686df8_0_19"/>
          <p:cNvSpPr/>
          <p:nvPr/>
        </p:nvSpPr>
        <p:spPr>
          <a:xfrm>
            <a:off x="7367925" y="28117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g2eb59686df8_0_19"/>
          <p:cNvSpPr/>
          <p:nvPr/>
        </p:nvSpPr>
        <p:spPr>
          <a:xfrm>
            <a:off x="6053125" y="32806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g2eb59686df8_0_19"/>
          <p:cNvSpPr/>
          <p:nvPr/>
        </p:nvSpPr>
        <p:spPr>
          <a:xfrm>
            <a:off x="7875625" y="42663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g2eb59686df8_0_19"/>
          <p:cNvSpPr/>
          <p:nvPr/>
        </p:nvSpPr>
        <p:spPr>
          <a:xfrm>
            <a:off x="6831775" y="37495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g2eb59686df8_0_19"/>
          <p:cNvSpPr/>
          <p:nvPr/>
        </p:nvSpPr>
        <p:spPr>
          <a:xfrm>
            <a:off x="6376225" y="37495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g2eb59686df8_0_19"/>
          <p:cNvSpPr/>
          <p:nvPr/>
        </p:nvSpPr>
        <p:spPr>
          <a:xfrm>
            <a:off x="6712025" y="42663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g2eb59686df8_0_19"/>
          <p:cNvSpPr/>
          <p:nvPr/>
        </p:nvSpPr>
        <p:spPr>
          <a:xfrm>
            <a:off x="6980250" y="4833950"/>
            <a:ext cx="323100" cy="29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g2eb59686df8_0_19"/>
          <p:cNvSpPr/>
          <p:nvPr/>
        </p:nvSpPr>
        <p:spPr>
          <a:xfrm>
            <a:off x="7287475" y="42663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g2eb59686df8_0_19"/>
          <p:cNvSpPr/>
          <p:nvPr/>
        </p:nvSpPr>
        <p:spPr>
          <a:xfrm>
            <a:off x="7353650" y="37495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g2eb59686df8_0_19"/>
          <p:cNvSpPr/>
          <p:nvPr/>
        </p:nvSpPr>
        <p:spPr>
          <a:xfrm>
            <a:off x="6831775" y="32806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g2eb59686df8_0_19"/>
          <p:cNvSpPr/>
          <p:nvPr/>
        </p:nvSpPr>
        <p:spPr>
          <a:xfrm>
            <a:off x="7204575" y="22949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g2eb59686df8_0_19"/>
          <p:cNvSpPr/>
          <p:nvPr/>
        </p:nvSpPr>
        <p:spPr>
          <a:xfrm>
            <a:off x="5978825" y="1740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g2eb59686df8_0_19"/>
          <p:cNvSpPr/>
          <p:nvPr/>
        </p:nvSpPr>
        <p:spPr>
          <a:xfrm>
            <a:off x="7817450" y="23033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g2eb59686df8_0_19"/>
          <p:cNvSpPr/>
          <p:nvPr/>
        </p:nvSpPr>
        <p:spPr>
          <a:xfrm>
            <a:off x="5978825" y="23428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g2eb59686df8_0_19"/>
          <p:cNvSpPr/>
          <p:nvPr/>
        </p:nvSpPr>
        <p:spPr>
          <a:xfrm>
            <a:off x="6964375" y="1740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g2eb59686df8_0_19"/>
          <p:cNvSpPr/>
          <p:nvPr/>
        </p:nvSpPr>
        <p:spPr>
          <a:xfrm>
            <a:off x="6591700" y="22949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g2eb59686df8_0_19"/>
          <p:cNvSpPr/>
          <p:nvPr/>
        </p:nvSpPr>
        <p:spPr>
          <a:xfrm>
            <a:off x="6831775" y="28117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g2eb59686df8_0_19"/>
          <p:cNvSpPr/>
          <p:nvPr/>
        </p:nvSpPr>
        <p:spPr>
          <a:xfrm>
            <a:off x="6268600" y="28117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g2eb59686df8_0_19"/>
          <p:cNvSpPr/>
          <p:nvPr/>
        </p:nvSpPr>
        <p:spPr>
          <a:xfrm>
            <a:off x="7353650" y="32806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8" name="Google Shape;378;g2eb59686df8_0_19"/>
          <p:cNvCxnSpPr/>
          <p:nvPr/>
        </p:nvCxnSpPr>
        <p:spPr>
          <a:xfrm rot="10800000">
            <a:off x="6924292" y="4548745"/>
            <a:ext cx="1509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79" name="Google Shape;379;g2eb59686df8_0_19"/>
          <p:cNvCxnSpPr>
            <a:stCxn id="365" idx="0"/>
            <a:endCxn id="366" idx="3"/>
          </p:cNvCxnSpPr>
          <p:nvPr/>
        </p:nvCxnSpPr>
        <p:spPr>
          <a:xfrm flipH="1" rot="10800000">
            <a:off x="7141800" y="4520750"/>
            <a:ext cx="1929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0" name="Google Shape;380;g2eb59686df8_0_19"/>
          <p:cNvCxnSpPr>
            <a:stCxn id="364" idx="1"/>
            <a:endCxn id="363" idx="4"/>
          </p:cNvCxnSpPr>
          <p:nvPr/>
        </p:nvCxnSpPr>
        <p:spPr>
          <a:xfrm rot="10800000">
            <a:off x="6537642" y="4047795"/>
            <a:ext cx="221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1" name="Google Shape;381;g2eb59686df8_0_19"/>
          <p:cNvCxnSpPr>
            <a:stCxn id="363" idx="7"/>
            <a:endCxn id="368" idx="3"/>
          </p:cNvCxnSpPr>
          <p:nvPr/>
        </p:nvCxnSpPr>
        <p:spPr>
          <a:xfrm flipH="1" rot="10800000">
            <a:off x="6652008" y="3535220"/>
            <a:ext cx="2271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82" name="Google Shape;382;g2eb59686df8_0_19"/>
          <p:cNvSpPr/>
          <p:nvPr/>
        </p:nvSpPr>
        <p:spPr>
          <a:xfrm>
            <a:off x="6539750" y="761500"/>
            <a:ext cx="10980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CHL = 19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Inf = 15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Divisão = 0,78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3" name="Google Shape;383;g2eb59686df8_0_19"/>
          <p:cNvCxnSpPr>
            <a:stCxn id="363" idx="1"/>
            <a:endCxn id="360" idx="4"/>
          </p:cNvCxnSpPr>
          <p:nvPr/>
        </p:nvCxnSpPr>
        <p:spPr>
          <a:xfrm rot="10800000">
            <a:off x="6214742" y="3578720"/>
            <a:ext cx="2088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4" name="Google Shape;384;g2eb59686df8_0_19"/>
          <p:cNvCxnSpPr>
            <a:stCxn id="368" idx="0"/>
            <a:endCxn id="375" idx="4"/>
          </p:cNvCxnSpPr>
          <p:nvPr/>
        </p:nvCxnSpPr>
        <p:spPr>
          <a:xfrm rot="10800000">
            <a:off x="6993325" y="3109950"/>
            <a:ext cx="0" cy="170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5" name="Google Shape;385;g2eb59686df8_0_19"/>
          <p:cNvCxnSpPr>
            <a:stCxn id="360" idx="0"/>
            <a:endCxn id="376" idx="3"/>
          </p:cNvCxnSpPr>
          <p:nvPr/>
        </p:nvCxnSpPr>
        <p:spPr>
          <a:xfrm flipH="1" rot="10800000">
            <a:off x="6214675" y="3066150"/>
            <a:ext cx="101100" cy="21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6" name="Google Shape;386;g2eb59686df8_0_19"/>
          <p:cNvCxnSpPr>
            <a:stCxn id="376" idx="7"/>
            <a:endCxn id="374" idx="3"/>
          </p:cNvCxnSpPr>
          <p:nvPr/>
        </p:nvCxnSpPr>
        <p:spPr>
          <a:xfrm flipH="1" rot="10800000">
            <a:off x="6544383" y="2549420"/>
            <a:ext cx="94500" cy="3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7" name="Google Shape;387;g2eb59686df8_0_19"/>
          <p:cNvCxnSpPr>
            <a:stCxn id="376" idx="1"/>
            <a:endCxn id="372" idx="4"/>
          </p:cNvCxnSpPr>
          <p:nvPr/>
        </p:nvCxnSpPr>
        <p:spPr>
          <a:xfrm rot="10800000">
            <a:off x="6140417" y="2640920"/>
            <a:ext cx="175500" cy="21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8" name="Google Shape;388;g2eb59686df8_0_19"/>
          <p:cNvCxnSpPr>
            <a:stCxn id="374" idx="7"/>
            <a:endCxn id="373" idx="3"/>
          </p:cNvCxnSpPr>
          <p:nvPr/>
        </p:nvCxnSpPr>
        <p:spPr>
          <a:xfrm flipH="1" rot="10800000">
            <a:off x="6867483" y="1994545"/>
            <a:ext cx="144300" cy="34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89" name="Google Shape;389;g2eb59686df8_0_19"/>
          <p:cNvCxnSpPr>
            <a:stCxn id="375" idx="7"/>
            <a:endCxn id="369" idx="3"/>
          </p:cNvCxnSpPr>
          <p:nvPr/>
        </p:nvCxnSpPr>
        <p:spPr>
          <a:xfrm flipH="1" rot="10800000">
            <a:off x="7107558" y="2549420"/>
            <a:ext cx="144300" cy="30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90" name="Google Shape;390;g2eb59686df8_0_19"/>
          <p:cNvCxnSpPr>
            <a:stCxn id="366" idx="0"/>
            <a:endCxn id="367" idx="4"/>
          </p:cNvCxnSpPr>
          <p:nvPr/>
        </p:nvCxnSpPr>
        <p:spPr>
          <a:xfrm flipH="1" rot="10800000">
            <a:off x="7449025" y="4047625"/>
            <a:ext cx="66300" cy="21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91" name="Google Shape;391;g2eb59686df8_0_19"/>
          <p:cNvCxnSpPr>
            <a:stCxn id="367" idx="0"/>
            <a:endCxn id="377" idx="4"/>
          </p:cNvCxnSpPr>
          <p:nvPr/>
        </p:nvCxnSpPr>
        <p:spPr>
          <a:xfrm rot="10800000">
            <a:off x="7515200" y="3578850"/>
            <a:ext cx="0" cy="17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92" name="Google Shape;392;g2eb59686df8_0_19"/>
          <p:cNvCxnSpPr>
            <a:stCxn id="377" idx="0"/>
            <a:endCxn id="359" idx="4"/>
          </p:cNvCxnSpPr>
          <p:nvPr/>
        </p:nvCxnSpPr>
        <p:spPr>
          <a:xfrm flipH="1" rot="10800000">
            <a:off x="7515200" y="3109950"/>
            <a:ext cx="14400" cy="17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93" name="Google Shape;393;g2eb59686df8_0_19"/>
          <p:cNvCxnSpPr>
            <a:stCxn id="366" idx="7"/>
            <a:endCxn id="358" idx="3"/>
          </p:cNvCxnSpPr>
          <p:nvPr/>
        </p:nvCxnSpPr>
        <p:spPr>
          <a:xfrm flipH="1" rot="10800000">
            <a:off x="7563258" y="4003995"/>
            <a:ext cx="334800" cy="30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94" name="Google Shape;394;g2eb59686df8_0_19"/>
          <p:cNvSpPr/>
          <p:nvPr/>
        </p:nvSpPr>
        <p:spPr>
          <a:xfrm>
            <a:off x="1071375" y="5284550"/>
            <a:ext cx="71022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Se o número de componentes afetados por mudanças em i se aproximar do total de componentes das camadas superiores, significa que uma mudança em i pode se espalhar por quase todas as camadas superiores do sistema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b59686df8_0_128"/>
          <p:cNvSpPr txBox="1"/>
          <p:nvPr>
            <p:ph idx="12" type="sldNum"/>
          </p:nvPr>
        </p:nvSpPr>
        <p:spPr>
          <a:xfrm>
            <a:off x="5062538" y="47069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1" name="Google Shape;401;g2eb59686df8_0_128"/>
          <p:cNvSpPr/>
          <p:nvPr/>
        </p:nvSpPr>
        <p:spPr>
          <a:xfrm>
            <a:off x="5183625" y="352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g2eb59686df8_0_128"/>
          <p:cNvSpPr/>
          <p:nvPr/>
        </p:nvSpPr>
        <p:spPr>
          <a:xfrm>
            <a:off x="4700925" y="25831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g2eb59686df8_0_128"/>
          <p:cNvSpPr/>
          <p:nvPr/>
        </p:nvSpPr>
        <p:spPr>
          <a:xfrm>
            <a:off x="3386125" y="3052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g2eb59686df8_0_128"/>
          <p:cNvSpPr/>
          <p:nvPr/>
        </p:nvSpPr>
        <p:spPr>
          <a:xfrm>
            <a:off x="5208625" y="403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g2eb59686df8_0_128"/>
          <p:cNvSpPr/>
          <p:nvPr/>
        </p:nvSpPr>
        <p:spPr>
          <a:xfrm>
            <a:off x="4164775" y="352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g2eb59686df8_0_128"/>
          <p:cNvSpPr/>
          <p:nvPr/>
        </p:nvSpPr>
        <p:spPr>
          <a:xfrm>
            <a:off x="3709225" y="352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g2eb59686df8_0_128"/>
          <p:cNvSpPr/>
          <p:nvPr/>
        </p:nvSpPr>
        <p:spPr>
          <a:xfrm>
            <a:off x="4045025" y="403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g2eb59686df8_0_128"/>
          <p:cNvSpPr/>
          <p:nvPr/>
        </p:nvSpPr>
        <p:spPr>
          <a:xfrm>
            <a:off x="4313250" y="4605350"/>
            <a:ext cx="323100" cy="29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g2eb59686df8_0_128"/>
          <p:cNvSpPr/>
          <p:nvPr/>
        </p:nvSpPr>
        <p:spPr>
          <a:xfrm>
            <a:off x="4620475" y="4037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g2eb59686df8_0_128"/>
          <p:cNvSpPr/>
          <p:nvPr/>
        </p:nvSpPr>
        <p:spPr>
          <a:xfrm>
            <a:off x="4686650" y="3520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g2eb59686df8_0_128"/>
          <p:cNvSpPr/>
          <p:nvPr/>
        </p:nvSpPr>
        <p:spPr>
          <a:xfrm>
            <a:off x="4164775" y="3052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g2eb59686df8_0_128"/>
          <p:cNvSpPr/>
          <p:nvPr/>
        </p:nvSpPr>
        <p:spPr>
          <a:xfrm>
            <a:off x="4537575" y="20663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g2eb59686df8_0_128"/>
          <p:cNvSpPr/>
          <p:nvPr/>
        </p:nvSpPr>
        <p:spPr>
          <a:xfrm>
            <a:off x="3311825" y="1511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g2eb59686df8_0_128"/>
          <p:cNvSpPr/>
          <p:nvPr/>
        </p:nvSpPr>
        <p:spPr>
          <a:xfrm>
            <a:off x="5150450" y="20747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g2eb59686df8_0_128"/>
          <p:cNvSpPr/>
          <p:nvPr/>
        </p:nvSpPr>
        <p:spPr>
          <a:xfrm>
            <a:off x="3311825" y="21142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g2eb59686df8_0_128"/>
          <p:cNvSpPr/>
          <p:nvPr/>
        </p:nvSpPr>
        <p:spPr>
          <a:xfrm>
            <a:off x="4297375" y="15114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g2eb59686df8_0_128"/>
          <p:cNvSpPr/>
          <p:nvPr/>
        </p:nvSpPr>
        <p:spPr>
          <a:xfrm>
            <a:off x="3924700" y="206637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g2eb59686df8_0_128"/>
          <p:cNvSpPr/>
          <p:nvPr/>
        </p:nvSpPr>
        <p:spPr>
          <a:xfrm>
            <a:off x="4164775" y="25831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g2eb59686df8_0_128"/>
          <p:cNvSpPr/>
          <p:nvPr/>
        </p:nvSpPr>
        <p:spPr>
          <a:xfrm>
            <a:off x="3601600" y="25831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g2eb59686df8_0_128"/>
          <p:cNvSpPr/>
          <p:nvPr/>
        </p:nvSpPr>
        <p:spPr>
          <a:xfrm>
            <a:off x="4686650" y="3052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1" name="Google Shape;421;g2eb59686df8_0_128"/>
          <p:cNvCxnSpPr/>
          <p:nvPr/>
        </p:nvCxnSpPr>
        <p:spPr>
          <a:xfrm rot="10800000">
            <a:off x="4257292" y="4320145"/>
            <a:ext cx="1509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2" name="Google Shape;422;g2eb59686df8_0_128"/>
          <p:cNvCxnSpPr>
            <a:stCxn id="408" idx="0"/>
            <a:endCxn id="409" idx="3"/>
          </p:cNvCxnSpPr>
          <p:nvPr/>
        </p:nvCxnSpPr>
        <p:spPr>
          <a:xfrm flipH="1" rot="10800000">
            <a:off x="4474800" y="4292150"/>
            <a:ext cx="1929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3" name="Google Shape;423;g2eb59686df8_0_128"/>
          <p:cNvCxnSpPr>
            <a:stCxn id="407" idx="1"/>
            <a:endCxn id="406" idx="4"/>
          </p:cNvCxnSpPr>
          <p:nvPr/>
        </p:nvCxnSpPr>
        <p:spPr>
          <a:xfrm rot="10800000">
            <a:off x="3870642" y="3819195"/>
            <a:ext cx="221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4" name="Google Shape;424;g2eb59686df8_0_128"/>
          <p:cNvCxnSpPr>
            <a:stCxn id="406" idx="7"/>
            <a:endCxn id="411" idx="3"/>
          </p:cNvCxnSpPr>
          <p:nvPr/>
        </p:nvCxnSpPr>
        <p:spPr>
          <a:xfrm flipH="1" rot="10800000">
            <a:off x="3985008" y="3306620"/>
            <a:ext cx="2271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25" name="Google Shape;425;g2eb59686df8_0_128"/>
          <p:cNvSpPr/>
          <p:nvPr/>
        </p:nvSpPr>
        <p:spPr>
          <a:xfrm>
            <a:off x="3872750" y="532900"/>
            <a:ext cx="10980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CHL = 19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Inf = 15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Proxima Nova"/>
                <a:ea typeface="Proxima Nova"/>
                <a:cs typeface="Proxima Nova"/>
                <a:sym typeface="Proxima Nova"/>
              </a:rPr>
              <a:t>Divisão = 0,78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6" name="Google Shape;426;g2eb59686df8_0_128"/>
          <p:cNvCxnSpPr>
            <a:stCxn id="406" idx="1"/>
            <a:endCxn id="403" idx="4"/>
          </p:cNvCxnSpPr>
          <p:nvPr/>
        </p:nvCxnSpPr>
        <p:spPr>
          <a:xfrm rot="10800000">
            <a:off x="3547742" y="3350120"/>
            <a:ext cx="2088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7" name="Google Shape;427;g2eb59686df8_0_128"/>
          <p:cNvCxnSpPr>
            <a:stCxn id="411" idx="0"/>
            <a:endCxn id="418" idx="4"/>
          </p:cNvCxnSpPr>
          <p:nvPr/>
        </p:nvCxnSpPr>
        <p:spPr>
          <a:xfrm rot="10800000">
            <a:off x="4326325" y="2881350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8" name="Google Shape;428;g2eb59686df8_0_128"/>
          <p:cNvCxnSpPr>
            <a:stCxn id="403" idx="0"/>
            <a:endCxn id="419" idx="3"/>
          </p:cNvCxnSpPr>
          <p:nvPr/>
        </p:nvCxnSpPr>
        <p:spPr>
          <a:xfrm flipH="1" rot="10800000">
            <a:off x="3547675" y="2837550"/>
            <a:ext cx="1011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29" name="Google Shape;429;g2eb59686df8_0_128"/>
          <p:cNvCxnSpPr>
            <a:stCxn id="419" idx="7"/>
            <a:endCxn id="417" idx="3"/>
          </p:cNvCxnSpPr>
          <p:nvPr/>
        </p:nvCxnSpPr>
        <p:spPr>
          <a:xfrm flipH="1" rot="10800000">
            <a:off x="3877383" y="2320820"/>
            <a:ext cx="945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0" name="Google Shape;430;g2eb59686df8_0_128"/>
          <p:cNvCxnSpPr>
            <a:stCxn id="419" idx="1"/>
            <a:endCxn id="415" idx="4"/>
          </p:cNvCxnSpPr>
          <p:nvPr/>
        </p:nvCxnSpPr>
        <p:spPr>
          <a:xfrm rot="10800000">
            <a:off x="3473417" y="2412320"/>
            <a:ext cx="1755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1" name="Google Shape;431;g2eb59686df8_0_128"/>
          <p:cNvCxnSpPr>
            <a:stCxn id="417" idx="7"/>
            <a:endCxn id="416" idx="3"/>
          </p:cNvCxnSpPr>
          <p:nvPr/>
        </p:nvCxnSpPr>
        <p:spPr>
          <a:xfrm flipH="1" rot="10800000">
            <a:off x="4200483" y="1765945"/>
            <a:ext cx="1443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2" name="Google Shape;432;g2eb59686df8_0_128"/>
          <p:cNvCxnSpPr>
            <a:stCxn id="418" idx="7"/>
            <a:endCxn id="412" idx="3"/>
          </p:cNvCxnSpPr>
          <p:nvPr/>
        </p:nvCxnSpPr>
        <p:spPr>
          <a:xfrm flipH="1" rot="10800000">
            <a:off x="4440558" y="2320820"/>
            <a:ext cx="1443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3" name="Google Shape;433;g2eb59686df8_0_128"/>
          <p:cNvCxnSpPr>
            <a:stCxn id="409" idx="0"/>
            <a:endCxn id="410" idx="4"/>
          </p:cNvCxnSpPr>
          <p:nvPr/>
        </p:nvCxnSpPr>
        <p:spPr>
          <a:xfrm flipH="1" rot="10800000">
            <a:off x="4782025" y="3819025"/>
            <a:ext cx="663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4" name="Google Shape;434;g2eb59686df8_0_128"/>
          <p:cNvCxnSpPr>
            <a:stCxn id="410" idx="0"/>
            <a:endCxn id="420" idx="4"/>
          </p:cNvCxnSpPr>
          <p:nvPr/>
        </p:nvCxnSpPr>
        <p:spPr>
          <a:xfrm rot="10800000">
            <a:off x="4848200" y="3350250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g2eb59686df8_0_128"/>
          <p:cNvCxnSpPr>
            <a:stCxn id="420" idx="0"/>
            <a:endCxn id="402" idx="4"/>
          </p:cNvCxnSpPr>
          <p:nvPr/>
        </p:nvCxnSpPr>
        <p:spPr>
          <a:xfrm flipH="1" rot="10800000">
            <a:off x="4848200" y="2881350"/>
            <a:ext cx="144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36" name="Google Shape;436;g2eb59686df8_0_128"/>
          <p:cNvCxnSpPr>
            <a:stCxn id="409" idx="7"/>
            <a:endCxn id="401" idx="3"/>
          </p:cNvCxnSpPr>
          <p:nvPr/>
        </p:nvCxnSpPr>
        <p:spPr>
          <a:xfrm flipH="1" rot="10800000">
            <a:off x="4896258" y="3775395"/>
            <a:ext cx="3348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37" name="Google Shape;437;g2eb59686df8_0_128"/>
          <p:cNvSpPr/>
          <p:nvPr/>
        </p:nvSpPr>
        <p:spPr>
          <a:xfrm>
            <a:off x="404700" y="1749550"/>
            <a:ext cx="2253900" cy="22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Lembrando que estamos olhando apenas para uma parte do sistema… isto é, daquele nível para cima.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g2eb59686df8_0_128"/>
          <p:cNvSpPr/>
          <p:nvPr/>
        </p:nvSpPr>
        <p:spPr>
          <a:xfrm>
            <a:off x="3819950" y="50720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g2eb59686df8_0_128"/>
          <p:cNvSpPr/>
          <p:nvPr/>
        </p:nvSpPr>
        <p:spPr>
          <a:xfrm>
            <a:off x="4862600" y="50756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g2eb59686df8_0_128"/>
          <p:cNvSpPr/>
          <p:nvPr/>
        </p:nvSpPr>
        <p:spPr>
          <a:xfrm>
            <a:off x="4351150" y="55472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1" name="Google Shape;441;g2eb59686df8_0_128"/>
          <p:cNvSpPr/>
          <p:nvPr/>
        </p:nvSpPr>
        <p:spPr>
          <a:xfrm>
            <a:off x="5601750" y="507560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g2eb59686df8_0_128"/>
          <p:cNvSpPr/>
          <p:nvPr/>
        </p:nvSpPr>
        <p:spPr>
          <a:xfrm>
            <a:off x="5278650" y="5595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g2eb59686df8_0_128"/>
          <p:cNvSpPr/>
          <p:nvPr/>
        </p:nvSpPr>
        <p:spPr>
          <a:xfrm>
            <a:off x="3311825" y="5595950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g2eb59686df8_0_128"/>
          <p:cNvSpPr/>
          <p:nvPr/>
        </p:nvSpPr>
        <p:spPr>
          <a:xfrm>
            <a:off x="2862250" y="63122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g2eb59686df8_0_128"/>
          <p:cNvSpPr/>
          <p:nvPr/>
        </p:nvSpPr>
        <p:spPr>
          <a:xfrm>
            <a:off x="3877375" y="63122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g2eb59686df8_0_128"/>
          <p:cNvSpPr/>
          <p:nvPr/>
        </p:nvSpPr>
        <p:spPr>
          <a:xfrm>
            <a:off x="4902100" y="63122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g2eb59686df8_0_128"/>
          <p:cNvSpPr/>
          <p:nvPr/>
        </p:nvSpPr>
        <p:spPr>
          <a:xfrm>
            <a:off x="5839375" y="63122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g2eb59686df8_0_128"/>
          <p:cNvSpPr/>
          <p:nvPr/>
        </p:nvSpPr>
        <p:spPr>
          <a:xfrm>
            <a:off x="6563275" y="6274125"/>
            <a:ext cx="323100" cy="29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9" name="Google Shape;449;g2eb59686df8_0_128"/>
          <p:cNvCxnSpPr>
            <a:stCxn id="445" idx="1"/>
            <a:endCxn id="443" idx="4"/>
          </p:cNvCxnSpPr>
          <p:nvPr/>
        </p:nvCxnSpPr>
        <p:spPr>
          <a:xfrm rot="10800000">
            <a:off x="3473492" y="5894195"/>
            <a:ext cx="4512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0" name="Google Shape;450;g2eb59686df8_0_128"/>
          <p:cNvCxnSpPr>
            <a:stCxn id="445" idx="0"/>
            <a:endCxn id="438" idx="4"/>
          </p:cNvCxnSpPr>
          <p:nvPr/>
        </p:nvCxnSpPr>
        <p:spPr>
          <a:xfrm rot="10800000">
            <a:off x="3981625" y="5370225"/>
            <a:ext cx="57300" cy="9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1" name="Google Shape;451;g2eb59686df8_0_128"/>
          <p:cNvCxnSpPr>
            <a:stCxn id="446" idx="1"/>
            <a:endCxn id="440" idx="5"/>
          </p:cNvCxnSpPr>
          <p:nvPr/>
        </p:nvCxnSpPr>
        <p:spPr>
          <a:xfrm rot="10800000">
            <a:off x="4626917" y="5801795"/>
            <a:ext cx="3225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2" name="Google Shape;452;g2eb59686df8_0_128"/>
          <p:cNvCxnSpPr>
            <a:stCxn id="438" idx="7"/>
            <a:endCxn id="408" idx="3"/>
          </p:cNvCxnSpPr>
          <p:nvPr/>
        </p:nvCxnSpPr>
        <p:spPr>
          <a:xfrm flipH="1" rot="10800000">
            <a:off x="4095733" y="4859820"/>
            <a:ext cx="2649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3" name="Google Shape;453;g2eb59686df8_0_128"/>
          <p:cNvCxnSpPr>
            <a:stCxn id="442" idx="1"/>
            <a:endCxn id="439" idx="5"/>
          </p:cNvCxnSpPr>
          <p:nvPr/>
        </p:nvCxnSpPr>
        <p:spPr>
          <a:xfrm rot="10800000">
            <a:off x="5138467" y="5330020"/>
            <a:ext cx="1875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4" name="Google Shape;454;g2eb59686df8_0_128"/>
          <p:cNvCxnSpPr>
            <a:endCxn id="442" idx="3"/>
          </p:cNvCxnSpPr>
          <p:nvPr/>
        </p:nvCxnSpPr>
        <p:spPr>
          <a:xfrm flipH="1" rot="10800000">
            <a:off x="5177767" y="5850480"/>
            <a:ext cx="14820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5" name="Google Shape;455;g2eb59686df8_0_128"/>
          <p:cNvCxnSpPr>
            <a:stCxn id="447" idx="0"/>
            <a:endCxn id="441" idx="4"/>
          </p:cNvCxnSpPr>
          <p:nvPr/>
        </p:nvCxnSpPr>
        <p:spPr>
          <a:xfrm rot="10800000">
            <a:off x="5763325" y="5373825"/>
            <a:ext cx="2376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6" name="Google Shape;456;g2eb59686df8_0_128"/>
          <p:cNvCxnSpPr/>
          <p:nvPr/>
        </p:nvCxnSpPr>
        <p:spPr>
          <a:xfrm>
            <a:off x="1465225" y="4989438"/>
            <a:ext cx="610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457" name="Google Shape;457;g2eb59686df8_0_128"/>
          <p:cNvCxnSpPr>
            <a:stCxn id="439" idx="7"/>
            <a:endCxn id="404" idx="4"/>
          </p:cNvCxnSpPr>
          <p:nvPr/>
        </p:nvCxnSpPr>
        <p:spPr>
          <a:xfrm flipH="1" rot="10800000">
            <a:off x="5138383" y="4335970"/>
            <a:ext cx="2319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8" name="Google Shape;458;g2eb59686df8_0_128"/>
          <p:cNvCxnSpPr>
            <a:stCxn id="448" idx="1"/>
            <a:endCxn id="441" idx="5"/>
          </p:cNvCxnSpPr>
          <p:nvPr/>
        </p:nvCxnSpPr>
        <p:spPr>
          <a:xfrm rot="10800000">
            <a:off x="5877392" y="5330195"/>
            <a:ext cx="733200" cy="9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59" name="Google Shape;459;g2eb59686df8_0_128"/>
          <p:cNvCxnSpPr>
            <a:stCxn id="444" idx="0"/>
            <a:endCxn id="443" idx="4"/>
          </p:cNvCxnSpPr>
          <p:nvPr/>
        </p:nvCxnSpPr>
        <p:spPr>
          <a:xfrm flipH="1" rot="10800000">
            <a:off x="3023800" y="5894025"/>
            <a:ext cx="4497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460" name="Google Shape;460;g2eb59686df8_0_128"/>
          <p:cNvCxnSpPr/>
          <p:nvPr/>
        </p:nvCxnSpPr>
        <p:spPr>
          <a:xfrm>
            <a:off x="3088600" y="4510725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2eb59686df8_0_128"/>
          <p:cNvCxnSpPr/>
          <p:nvPr/>
        </p:nvCxnSpPr>
        <p:spPr>
          <a:xfrm>
            <a:off x="3063250" y="3955800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2eb59686df8_0_128"/>
          <p:cNvCxnSpPr/>
          <p:nvPr/>
        </p:nvCxnSpPr>
        <p:spPr>
          <a:xfrm>
            <a:off x="3025350" y="3450550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2eb59686df8_0_128"/>
          <p:cNvCxnSpPr/>
          <p:nvPr/>
        </p:nvCxnSpPr>
        <p:spPr>
          <a:xfrm>
            <a:off x="2972300" y="2953575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g2eb59686df8_0_128"/>
          <p:cNvCxnSpPr/>
          <p:nvPr/>
        </p:nvCxnSpPr>
        <p:spPr>
          <a:xfrm>
            <a:off x="2972300" y="2514602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2eb59686df8_0_128"/>
          <p:cNvCxnSpPr/>
          <p:nvPr/>
        </p:nvCxnSpPr>
        <p:spPr>
          <a:xfrm>
            <a:off x="2972300" y="1992800"/>
            <a:ext cx="28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g2eb59686df8_0_128"/>
          <p:cNvCxnSpPr/>
          <p:nvPr/>
        </p:nvCxnSpPr>
        <p:spPr>
          <a:xfrm>
            <a:off x="3088600" y="5479800"/>
            <a:ext cx="3429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g2eb59686df8_0_128"/>
          <p:cNvCxnSpPr/>
          <p:nvPr/>
        </p:nvCxnSpPr>
        <p:spPr>
          <a:xfrm flipH="1" rot="10800000">
            <a:off x="3122550" y="6051175"/>
            <a:ext cx="3411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15836d6d1c_0_9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4" name="Google Shape;474;g215836d6d1c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4287908"/>
            <a:ext cx="7985200" cy="1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15836d6d1c_0_98"/>
          <p:cNvSpPr txBox="1"/>
          <p:nvPr/>
        </p:nvSpPr>
        <p:spPr>
          <a:xfrm>
            <a:off x="299000" y="296825"/>
            <a:ext cx="7400100" cy="22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O que essa divisão toda nos diz  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Veja que ainda divide-se pelo tamanho do sistema, isto é, pelo número de componentes (classes) do sistema inteiro.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Então, busca-se uma “relação”.... isto é, o cálculo é feito considerando a proporção com o tamanho do sistema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Então o Ci é uma medida de complexidade “relativa”, que leva em conta o tamanho do sistema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g215836d6d1c_0_98"/>
          <p:cNvCxnSpPr/>
          <p:nvPr/>
        </p:nvCxnSpPr>
        <p:spPr>
          <a:xfrm flipH="1" rot="10800000">
            <a:off x="3520950" y="5339000"/>
            <a:ext cx="1507200" cy="80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g215836d6d1c_0_98"/>
          <p:cNvSpPr/>
          <p:nvPr/>
        </p:nvSpPr>
        <p:spPr>
          <a:xfrm>
            <a:off x="3648500" y="4393100"/>
            <a:ext cx="5052600" cy="61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ddae681d91_1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Observação</a:t>
            </a:r>
            <a:endParaRPr/>
          </a:p>
        </p:txBody>
      </p:sp>
      <p:sp>
        <p:nvSpPr>
          <p:cNvPr id="484" name="Google Shape;484;g1ddae681d91_1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00"/>
              <a:buChar char="❏"/>
            </a:pPr>
            <a:r>
              <a:rPr lang="pt-BR" sz="2700"/>
              <a:t>Quando se tem ciclos, deverá ser calculado um único Ci para o ciclo. Isto é, não se calcule Cis separados para cada um dos nós dentro do ciclo.</a:t>
            </a: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pt-BR" sz="2700"/>
              <a:t>Entretanto, para o cálculo do </a:t>
            </a:r>
            <a:r>
              <a:rPr b="1" lang="pt-BR" sz="2700"/>
              <a:t>inf(i)</a:t>
            </a:r>
            <a:r>
              <a:rPr lang="pt-BR" sz="2700"/>
              <a:t> e do </a:t>
            </a:r>
            <a:r>
              <a:rPr b="1" lang="pt-BR" sz="2700"/>
              <a:t>#HL</a:t>
            </a:r>
            <a:r>
              <a:rPr lang="pt-BR" sz="2700"/>
              <a:t> deve-se contar também todos os nós internos que fazem parte do ciclo.</a:t>
            </a:r>
            <a:endParaRPr sz="2700"/>
          </a:p>
        </p:txBody>
      </p:sp>
      <p:sp>
        <p:nvSpPr>
          <p:cNvPr id="485" name="Google Shape;485;g1ddae681d91_1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73dcfd70a_0_46"/>
          <p:cNvSpPr txBox="1"/>
          <p:nvPr>
            <p:ph type="title"/>
          </p:nvPr>
        </p:nvSpPr>
        <p:spPr>
          <a:xfrm>
            <a:off x="212725" y="88393"/>
            <a:ext cx="75438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Penalidade para nós que sejam ciclos</a:t>
            </a:r>
            <a:endParaRPr/>
          </a:p>
        </p:txBody>
      </p:sp>
      <p:sp>
        <p:nvSpPr>
          <p:cNvPr id="492" name="Google Shape;492;g1473dcfd70a_0_46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3" name="Google Shape;493;g1473dcfd70a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550" y="833100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473dcfd70a_0_46"/>
          <p:cNvSpPr txBox="1"/>
          <p:nvPr/>
        </p:nvSpPr>
        <p:spPr>
          <a:xfrm>
            <a:off x="365125" y="3008500"/>
            <a:ext cx="7352700" cy="35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o sistema possuir ciclos, deve-se analisar se essa penalidade deve ser usada.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Só aplicável para nós lógicos que sejam ciclos e que o tamanho do ciclo seja maior do que 5. Então, se o grafo só tiver ciclos menores, não há necessidade de aplicar a penalidade.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Quanto maior o tamanho do ciclo, menor será o valor da penalidade, contribuindo negativamente para a métrica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 penalidade diminui o valor do ci, contribuindo negativamente para a métrica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Estratégias para aumentar o valor da métrica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Refatorar ciclos de forma a deixá-los com size(i) &lt;= 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Refatorar ciclos de forma a diminuir o size(i)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473dcfd70a_0_46"/>
          <p:cNvSpPr/>
          <p:nvPr/>
        </p:nvSpPr>
        <p:spPr>
          <a:xfrm>
            <a:off x="5358050" y="849800"/>
            <a:ext cx="3271500" cy="191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Proxima Nova"/>
                <a:ea typeface="Proxima Nova"/>
                <a:cs typeface="Proxima Nova"/>
                <a:sym typeface="Proxima Nova"/>
              </a:rPr>
              <a:t>Entende-se que ciclos com 5 componentes ou menos não tem problema…  são irrelevantes.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473dcfd70a_0_55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ML3</a:t>
            </a:r>
            <a:endParaRPr/>
          </a:p>
        </p:txBody>
      </p:sp>
      <p:sp>
        <p:nvSpPr>
          <p:cNvPr id="502" name="Google Shape;502;g1473dcfd70a_0_55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3" name="Google Shape;503;g1473dcfd70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13" y="1972863"/>
            <a:ext cx="57245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473dcfd70a_0_55"/>
          <p:cNvSpPr txBox="1"/>
          <p:nvPr/>
        </p:nvSpPr>
        <p:spPr>
          <a:xfrm>
            <a:off x="917875" y="3429000"/>
            <a:ext cx="7352700" cy="2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o mais importante é isso…   a ML2 “crua” só deve ser usada para sistemas com mais do que 100 componentes.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sistemas menores, deve-se aplicar essa correção de (100-n) + n/100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Então, no caso de nossa disciplina, certamente teremos que aplicar a correção quase sempre e sempre usar a ML3 … provavelmente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73dcfd70a_0_64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500"/>
              <a:t>Outra forma de caracterizar o nível de manutenibilidade</a:t>
            </a:r>
            <a:endParaRPr sz="3500"/>
          </a:p>
        </p:txBody>
      </p:sp>
      <p:sp>
        <p:nvSpPr>
          <p:cNvPr id="511" name="Google Shape;511;g1473dcfd70a_0_64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2" name="Google Shape;512;g1473dcfd70a_0_64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pt-BR" sz="2300"/>
              <a:t>Além das fórmulas anteriores, uma </a:t>
            </a:r>
            <a:r>
              <a:rPr lang="pt-BR" sz="2300">
                <a:highlight>
                  <a:srgbClr val="FFFF00"/>
                </a:highlight>
              </a:rPr>
              <a:t>outra </a:t>
            </a:r>
            <a:r>
              <a:rPr lang="pt-BR" sz="2300"/>
              <a:t>alternativa para caracterizar o nível de manutenibilidade (ML) de um sistema é por meio do cálculo da ciclicidade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Esta fórmula leva em conta apenas os ciclos existentes, e não o acoplamento aferente, como a anterior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  <p:pic>
        <p:nvPicPr>
          <p:cNvPr id="513" name="Google Shape;513;g1473dcfd70a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613" y="5304680"/>
            <a:ext cx="6646324" cy="9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1473dcfd70a_0_64"/>
          <p:cNvSpPr txBox="1"/>
          <p:nvPr/>
        </p:nvSpPr>
        <p:spPr>
          <a:xfrm>
            <a:off x="895650" y="3785725"/>
            <a:ext cx="73527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= quadrado do número de componentes do ciclo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de todo o sistema = soma da ciclicidade de cada um dos ciclos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relativa de um sistema =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g1473dcfd70a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2472" y="4546522"/>
            <a:ext cx="2343900" cy="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473dcfd70a_0_64"/>
          <p:cNvSpPr/>
          <p:nvPr/>
        </p:nvSpPr>
        <p:spPr>
          <a:xfrm>
            <a:off x="7723575" y="4660775"/>
            <a:ext cx="1331400" cy="133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ou np = número de componentes totais do sistema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73dcfd70a_0_71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Qual escolher ?</a:t>
            </a:r>
            <a:endParaRPr/>
          </a:p>
        </p:txBody>
      </p:sp>
      <p:sp>
        <p:nvSpPr>
          <p:cNvPr id="523" name="Google Shape;523;g1473dcfd70a_0_71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pt-BR" sz="2800"/>
              <a:t>Foram apresentadas duas formas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Uma considerando o acoplamento aferente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Outra considerando apenas os ciclos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A última fórmula, chamada de ML4, apenas diz que deve-se optar pelo menor resultado entre as duas opções mostradas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/>
              <a:t>Isto é, opta-se pelo resultado que revela o pior nível de manutenibilidade</a:t>
            </a:r>
            <a:endParaRPr sz="2800"/>
          </a:p>
        </p:txBody>
      </p:sp>
      <p:sp>
        <p:nvSpPr>
          <p:cNvPr id="524" name="Google Shape;524;g1473dcfd70a_0_71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5" name="Google Shape;525;g1473dcfd70a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250" y="5064804"/>
            <a:ext cx="4499075" cy="8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a5233ce4_0_0"/>
          <p:cNvSpPr txBox="1"/>
          <p:nvPr>
            <p:ph type="title"/>
          </p:nvPr>
        </p:nvSpPr>
        <p:spPr>
          <a:xfrm>
            <a:off x="822325" y="134951"/>
            <a:ext cx="754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Arquitetura manutenível </a:t>
            </a:r>
            <a:endParaRPr/>
          </a:p>
        </p:txBody>
      </p:sp>
      <p:sp>
        <p:nvSpPr>
          <p:cNvPr id="79" name="Google Shape;79;g1dda5233ce4_0_0"/>
          <p:cNvSpPr txBox="1"/>
          <p:nvPr>
            <p:ph idx="1" type="body"/>
          </p:nvPr>
        </p:nvSpPr>
        <p:spPr>
          <a:xfrm>
            <a:off x="1050925" y="855666"/>
            <a:ext cx="75438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★"/>
            </a:pPr>
            <a:r>
              <a:rPr lang="pt-BR" sz="1800"/>
              <a:t>De acordo com os criadores do Sonar Graph, um sistema que encontra-se estruturado de acordo com a figura abaixo possui uma arquitetura manutenível</a:t>
            </a:r>
            <a:endParaRPr sz="1800"/>
          </a:p>
        </p:txBody>
      </p:sp>
      <p:sp>
        <p:nvSpPr>
          <p:cNvPr id="80" name="Google Shape;80;g1dda5233ce4_0_0"/>
          <p:cNvSpPr txBox="1"/>
          <p:nvPr>
            <p:ph idx="12" type="sldNum"/>
          </p:nvPr>
        </p:nvSpPr>
        <p:spPr>
          <a:xfrm>
            <a:off x="7424738" y="58499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1" name="Google Shape;81;g1dda5233ce4_0_0"/>
          <p:cNvGrpSpPr/>
          <p:nvPr/>
        </p:nvGrpSpPr>
        <p:grpSpPr>
          <a:xfrm>
            <a:off x="1065939" y="2492638"/>
            <a:ext cx="5248250" cy="3449218"/>
            <a:chOff x="575820" y="1104021"/>
            <a:chExt cx="2645954" cy="1740535"/>
          </a:xfrm>
        </p:grpSpPr>
        <p:sp>
          <p:nvSpPr>
            <p:cNvPr id="82" name="Google Shape;82;g1dda5233ce4_0_0"/>
            <p:cNvSpPr/>
            <p:nvPr/>
          </p:nvSpPr>
          <p:spPr>
            <a:xfrm>
              <a:off x="575820" y="1104021"/>
              <a:ext cx="666750" cy="1740535"/>
            </a:xfrm>
            <a:custGeom>
              <a:rect b="b" l="l" r="r" t="t"/>
              <a:pathLst>
                <a:path extrusionOk="0" h="1740535" w="666750">
                  <a:moveTo>
                    <a:pt x="0" y="0"/>
                  </a:moveTo>
                  <a:lnTo>
                    <a:pt x="666266" y="0"/>
                  </a:lnTo>
                  <a:lnTo>
                    <a:pt x="666266" y="1740130"/>
                  </a:lnTo>
                  <a:lnTo>
                    <a:pt x="0" y="1740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dda5233ce4_0_0"/>
            <p:cNvSpPr/>
            <p:nvPr/>
          </p:nvSpPr>
          <p:spPr>
            <a:xfrm>
              <a:off x="693396" y="1315658"/>
              <a:ext cx="470534" cy="235584"/>
            </a:xfrm>
            <a:custGeom>
              <a:rect b="b" l="l" r="r" t="t"/>
              <a:pathLst>
                <a:path extrusionOk="0" h="235584" w="470534">
                  <a:moveTo>
                    <a:pt x="62707" y="0"/>
                  </a:moveTo>
                  <a:lnTo>
                    <a:pt x="470305" y="0"/>
                  </a:lnTo>
                  <a:lnTo>
                    <a:pt x="470305" y="235152"/>
                  </a:lnTo>
                  <a:lnTo>
                    <a:pt x="62707" y="235152"/>
                  </a:lnTo>
                  <a:lnTo>
                    <a:pt x="62707" y="188122"/>
                  </a:lnTo>
                  <a:lnTo>
                    <a:pt x="0" y="188122"/>
                  </a:lnTo>
                  <a:lnTo>
                    <a:pt x="0" y="141091"/>
                  </a:lnTo>
                  <a:lnTo>
                    <a:pt x="62707" y="141091"/>
                  </a:lnTo>
                  <a:lnTo>
                    <a:pt x="62707" y="94061"/>
                  </a:lnTo>
                  <a:lnTo>
                    <a:pt x="0" y="94061"/>
                  </a:lnTo>
                  <a:lnTo>
                    <a:pt x="0" y="47030"/>
                  </a:lnTo>
                  <a:lnTo>
                    <a:pt x="62707" y="47030"/>
                  </a:lnTo>
                  <a:lnTo>
                    <a:pt x="62707" y="0"/>
                  </a:lnTo>
                  <a:close/>
                </a:path>
                <a:path extrusionOk="0" h="235584" w="470534">
                  <a:moveTo>
                    <a:pt x="62707" y="47030"/>
                  </a:moveTo>
                  <a:lnTo>
                    <a:pt x="125414" y="47030"/>
                  </a:lnTo>
                  <a:lnTo>
                    <a:pt x="125414" y="94061"/>
                  </a:lnTo>
                  <a:lnTo>
                    <a:pt x="62707" y="94061"/>
                  </a:lnTo>
                </a:path>
                <a:path extrusionOk="0" h="235584" w="470534">
                  <a:moveTo>
                    <a:pt x="62707" y="141091"/>
                  </a:moveTo>
                  <a:lnTo>
                    <a:pt x="125414" y="141091"/>
                  </a:lnTo>
                  <a:lnTo>
                    <a:pt x="125414" y="188122"/>
                  </a:lnTo>
                  <a:lnTo>
                    <a:pt x="62707" y="18812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dda5233ce4_0_0"/>
            <p:cNvSpPr/>
            <p:nvPr/>
          </p:nvSpPr>
          <p:spPr>
            <a:xfrm>
              <a:off x="1575219" y="1104021"/>
              <a:ext cx="1646555" cy="1740535"/>
            </a:xfrm>
            <a:custGeom>
              <a:rect b="b" l="l" r="r" t="t"/>
              <a:pathLst>
                <a:path extrusionOk="0" h="1740535" w="1646555">
                  <a:moveTo>
                    <a:pt x="979803" y="0"/>
                  </a:moveTo>
                  <a:lnTo>
                    <a:pt x="1646069" y="0"/>
                  </a:lnTo>
                  <a:lnTo>
                    <a:pt x="1646069" y="1740130"/>
                  </a:lnTo>
                  <a:lnTo>
                    <a:pt x="979803" y="1740130"/>
                  </a:lnTo>
                  <a:lnTo>
                    <a:pt x="979803" y="0"/>
                  </a:lnTo>
                  <a:close/>
                </a:path>
                <a:path extrusionOk="0" h="1740535" w="1646555">
                  <a:moveTo>
                    <a:pt x="0" y="0"/>
                  </a:moveTo>
                  <a:lnTo>
                    <a:pt x="666266" y="0"/>
                  </a:lnTo>
                  <a:lnTo>
                    <a:pt x="666266" y="1740130"/>
                  </a:lnTo>
                  <a:lnTo>
                    <a:pt x="0" y="1740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g1dda5233ce4_0_0"/>
          <p:cNvSpPr txBox="1"/>
          <p:nvPr/>
        </p:nvSpPr>
        <p:spPr>
          <a:xfrm>
            <a:off x="1573227" y="3053788"/>
            <a:ext cx="361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g1dda5233ce4_0_0"/>
          <p:cNvSpPr/>
          <p:nvPr/>
        </p:nvSpPr>
        <p:spPr>
          <a:xfrm>
            <a:off x="1299131" y="3750759"/>
            <a:ext cx="932834" cy="467047"/>
          </a:xfrm>
          <a:custGeom>
            <a:rect b="b" l="l" r="r" t="t"/>
            <a:pathLst>
              <a:path extrusionOk="0" h="235585" w="470534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4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4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dda5233ce4_0_0"/>
          <p:cNvSpPr txBox="1"/>
          <p:nvPr/>
        </p:nvSpPr>
        <p:spPr>
          <a:xfrm>
            <a:off x="1573227" y="3892572"/>
            <a:ext cx="455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g1dda5233ce4_0_0"/>
          <p:cNvSpPr/>
          <p:nvPr/>
        </p:nvSpPr>
        <p:spPr>
          <a:xfrm>
            <a:off x="1299131" y="5436092"/>
            <a:ext cx="932834" cy="467047"/>
          </a:xfrm>
          <a:custGeom>
            <a:rect b="b" l="l" r="r" t="t"/>
            <a:pathLst>
              <a:path extrusionOk="0" h="235585" w="470534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4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4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dda5233ce4_0_0"/>
          <p:cNvSpPr txBox="1"/>
          <p:nvPr/>
        </p:nvSpPr>
        <p:spPr>
          <a:xfrm>
            <a:off x="1573227" y="5577905"/>
            <a:ext cx="3048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g1dda5233ce4_0_0"/>
          <p:cNvSpPr/>
          <p:nvPr/>
        </p:nvSpPr>
        <p:spPr>
          <a:xfrm>
            <a:off x="1299131" y="4597309"/>
            <a:ext cx="932834" cy="467047"/>
          </a:xfrm>
          <a:custGeom>
            <a:rect b="b" l="l" r="r" t="t"/>
            <a:pathLst>
              <a:path extrusionOk="0" h="235585" w="470534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4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4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dda5233ce4_0_0"/>
          <p:cNvSpPr txBox="1"/>
          <p:nvPr/>
        </p:nvSpPr>
        <p:spPr>
          <a:xfrm>
            <a:off x="1573227" y="4739121"/>
            <a:ext cx="574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1dda5233ce4_0_0"/>
          <p:cNvSpPr/>
          <p:nvPr/>
        </p:nvSpPr>
        <p:spPr>
          <a:xfrm>
            <a:off x="3242544" y="2911975"/>
            <a:ext cx="932836" cy="467045"/>
          </a:xfrm>
          <a:custGeom>
            <a:rect b="b" l="l" r="r" t="t"/>
            <a:pathLst>
              <a:path extrusionOk="0" h="235584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4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4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dda5233ce4_0_0"/>
          <p:cNvSpPr txBox="1"/>
          <p:nvPr/>
        </p:nvSpPr>
        <p:spPr>
          <a:xfrm>
            <a:off x="3516638" y="3053788"/>
            <a:ext cx="361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g1dda5233ce4_0_0"/>
          <p:cNvSpPr/>
          <p:nvPr/>
        </p:nvSpPr>
        <p:spPr>
          <a:xfrm>
            <a:off x="3242544" y="3750759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da5233ce4_0_0"/>
          <p:cNvSpPr txBox="1"/>
          <p:nvPr/>
        </p:nvSpPr>
        <p:spPr>
          <a:xfrm>
            <a:off x="3516638" y="3892572"/>
            <a:ext cx="455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g1dda5233ce4_0_0"/>
          <p:cNvSpPr/>
          <p:nvPr/>
        </p:nvSpPr>
        <p:spPr>
          <a:xfrm>
            <a:off x="3242544" y="5436092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dda5233ce4_0_0"/>
          <p:cNvSpPr txBox="1"/>
          <p:nvPr/>
        </p:nvSpPr>
        <p:spPr>
          <a:xfrm>
            <a:off x="3516638" y="5577905"/>
            <a:ext cx="3048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1dda5233ce4_0_0"/>
          <p:cNvSpPr/>
          <p:nvPr/>
        </p:nvSpPr>
        <p:spPr>
          <a:xfrm>
            <a:off x="3242544" y="4597309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dda5233ce4_0_0"/>
          <p:cNvSpPr txBox="1"/>
          <p:nvPr/>
        </p:nvSpPr>
        <p:spPr>
          <a:xfrm>
            <a:off x="3516638" y="4739121"/>
            <a:ext cx="574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1dda5233ce4_0_0"/>
          <p:cNvSpPr/>
          <p:nvPr/>
        </p:nvSpPr>
        <p:spPr>
          <a:xfrm>
            <a:off x="5185955" y="2911975"/>
            <a:ext cx="932836" cy="467045"/>
          </a:xfrm>
          <a:custGeom>
            <a:rect b="b" l="l" r="r" t="t"/>
            <a:pathLst>
              <a:path extrusionOk="0" h="235584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4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4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dda5233ce4_0_0"/>
          <p:cNvSpPr txBox="1"/>
          <p:nvPr/>
        </p:nvSpPr>
        <p:spPr>
          <a:xfrm>
            <a:off x="5460049" y="3053788"/>
            <a:ext cx="361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1dda5233ce4_0_0"/>
          <p:cNvSpPr/>
          <p:nvPr/>
        </p:nvSpPr>
        <p:spPr>
          <a:xfrm>
            <a:off x="5185955" y="3750759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dda5233ce4_0_0"/>
          <p:cNvSpPr txBox="1"/>
          <p:nvPr/>
        </p:nvSpPr>
        <p:spPr>
          <a:xfrm>
            <a:off x="5460049" y="3892572"/>
            <a:ext cx="455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g1dda5233ce4_0_0"/>
          <p:cNvSpPr/>
          <p:nvPr/>
        </p:nvSpPr>
        <p:spPr>
          <a:xfrm>
            <a:off x="5185955" y="5436092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dda5233ce4_0_0"/>
          <p:cNvSpPr txBox="1"/>
          <p:nvPr/>
        </p:nvSpPr>
        <p:spPr>
          <a:xfrm>
            <a:off x="5460049" y="5577905"/>
            <a:ext cx="3048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g1dda5233ce4_0_0"/>
          <p:cNvSpPr/>
          <p:nvPr/>
        </p:nvSpPr>
        <p:spPr>
          <a:xfrm>
            <a:off x="5185955" y="4597309"/>
            <a:ext cx="932836" cy="467047"/>
          </a:xfrm>
          <a:custGeom>
            <a:rect b="b" l="l" r="r" t="t"/>
            <a:pathLst>
              <a:path extrusionOk="0" h="235585" w="470535">
                <a:moveTo>
                  <a:pt x="62707" y="0"/>
                </a:moveTo>
                <a:lnTo>
                  <a:pt x="470305" y="0"/>
                </a:lnTo>
                <a:lnTo>
                  <a:pt x="470305" y="235152"/>
                </a:lnTo>
                <a:lnTo>
                  <a:pt x="62707" y="235152"/>
                </a:lnTo>
                <a:lnTo>
                  <a:pt x="62707" y="188122"/>
                </a:lnTo>
                <a:lnTo>
                  <a:pt x="0" y="188122"/>
                </a:lnTo>
                <a:lnTo>
                  <a:pt x="0" y="141091"/>
                </a:lnTo>
                <a:lnTo>
                  <a:pt x="62707" y="141091"/>
                </a:lnTo>
                <a:lnTo>
                  <a:pt x="62707" y="94061"/>
                </a:lnTo>
                <a:lnTo>
                  <a:pt x="0" y="94061"/>
                </a:lnTo>
                <a:lnTo>
                  <a:pt x="0" y="47030"/>
                </a:lnTo>
                <a:lnTo>
                  <a:pt x="62707" y="47030"/>
                </a:lnTo>
                <a:lnTo>
                  <a:pt x="62707" y="0"/>
                </a:lnTo>
                <a:close/>
              </a:path>
              <a:path extrusionOk="0" h="235585" w="470535">
                <a:moveTo>
                  <a:pt x="62707" y="47030"/>
                </a:moveTo>
                <a:lnTo>
                  <a:pt x="125414" y="47030"/>
                </a:lnTo>
                <a:lnTo>
                  <a:pt x="125414" y="94061"/>
                </a:lnTo>
                <a:lnTo>
                  <a:pt x="62707" y="94061"/>
                </a:lnTo>
              </a:path>
              <a:path extrusionOk="0" h="235585" w="470535">
                <a:moveTo>
                  <a:pt x="62707" y="141091"/>
                </a:moveTo>
                <a:lnTo>
                  <a:pt x="125414" y="141091"/>
                </a:lnTo>
                <a:lnTo>
                  <a:pt x="125414" y="188122"/>
                </a:lnTo>
                <a:lnTo>
                  <a:pt x="62707" y="18812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dda5233ce4_0_0"/>
          <p:cNvSpPr txBox="1"/>
          <p:nvPr/>
        </p:nvSpPr>
        <p:spPr>
          <a:xfrm>
            <a:off x="5460049" y="4739121"/>
            <a:ext cx="574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8" name="Google Shape;108;g1dda5233ce4_0_0"/>
          <p:cNvGrpSpPr/>
          <p:nvPr/>
        </p:nvGrpSpPr>
        <p:grpSpPr>
          <a:xfrm>
            <a:off x="908832" y="2601372"/>
            <a:ext cx="4906872" cy="2842612"/>
            <a:chOff x="496613" y="1158890"/>
            <a:chExt cx="2473845" cy="1434431"/>
          </a:xfrm>
        </p:grpSpPr>
        <p:pic>
          <p:nvPicPr>
            <p:cNvPr id="109" name="Google Shape;109;g1dda5233ce4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6993" y="1546892"/>
              <a:ext cx="82303" cy="192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g1dda5233ce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6993" y="1971852"/>
              <a:ext cx="82303" cy="1923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g1dda5233ce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6993" y="2399046"/>
              <a:ext cx="82303" cy="192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g1dda5233ce4_0_0"/>
            <p:cNvSpPr/>
            <p:nvPr/>
          </p:nvSpPr>
          <p:spPr>
            <a:xfrm>
              <a:off x="496613" y="1200041"/>
              <a:ext cx="335915" cy="784225"/>
            </a:xfrm>
            <a:custGeom>
              <a:rect b="b" l="l" r="r" t="t"/>
              <a:pathLst>
                <a:path extrusionOk="0" h="784225" w="335915">
                  <a:moveTo>
                    <a:pt x="335915" y="0"/>
                  </a:moveTo>
                  <a:lnTo>
                    <a:pt x="124278" y="0"/>
                  </a:lnTo>
                  <a:lnTo>
                    <a:pt x="124278" y="783842"/>
                  </a:lnTo>
                  <a:lnTo>
                    <a:pt x="0" y="7838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dda5233ce4_0_0"/>
            <p:cNvSpPr/>
            <p:nvPr/>
          </p:nvSpPr>
          <p:spPr>
            <a:xfrm>
              <a:off x="852124" y="1168688"/>
              <a:ext cx="55244" cy="55244"/>
            </a:xfrm>
            <a:custGeom>
              <a:rect b="b" l="l" r="r" t="t"/>
              <a:pathLst>
                <a:path extrusionOk="0" h="55244" w="55244">
                  <a:moveTo>
                    <a:pt x="0" y="27434"/>
                  </a:moveTo>
                  <a:lnTo>
                    <a:pt x="2088" y="16936"/>
                  </a:lnTo>
                  <a:lnTo>
                    <a:pt x="2777" y="15271"/>
                  </a:lnTo>
                  <a:lnTo>
                    <a:pt x="3622" y="13690"/>
                  </a:lnTo>
                  <a:lnTo>
                    <a:pt x="4623" y="12192"/>
                  </a:lnTo>
                  <a:lnTo>
                    <a:pt x="5624" y="10695"/>
                  </a:lnTo>
                  <a:lnTo>
                    <a:pt x="6761" y="9309"/>
                  </a:lnTo>
                  <a:lnTo>
                    <a:pt x="8035" y="8035"/>
                  </a:lnTo>
                  <a:lnTo>
                    <a:pt x="9309" y="6761"/>
                  </a:lnTo>
                  <a:lnTo>
                    <a:pt x="10694" y="5624"/>
                  </a:lnTo>
                  <a:lnTo>
                    <a:pt x="12192" y="4623"/>
                  </a:lnTo>
                  <a:lnTo>
                    <a:pt x="13690" y="3622"/>
                  </a:lnTo>
                  <a:lnTo>
                    <a:pt x="15271" y="2777"/>
                  </a:lnTo>
                  <a:lnTo>
                    <a:pt x="16935" y="2088"/>
                  </a:lnTo>
                  <a:lnTo>
                    <a:pt x="18600" y="1399"/>
                  </a:lnTo>
                  <a:lnTo>
                    <a:pt x="20315" y="878"/>
                  </a:lnTo>
                  <a:lnTo>
                    <a:pt x="22082" y="527"/>
                  </a:lnTo>
                  <a:lnTo>
                    <a:pt x="23849" y="175"/>
                  </a:lnTo>
                  <a:lnTo>
                    <a:pt x="25633" y="0"/>
                  </a:lnTo>
                  <a:lnTo>
                    <a:pt x="27434" y="0"/>
                  </a:lnTo>
                  <a:lnTo>
                    <a:pt x="29235" y="0"/>
                  </a:lnTo>
                  <a:lnTo>
                    <a:pt x="31019" y="175"/>
                  </a:lnTo>
                  <a:lnTo>
                    <a:pt x="32786" y="527"/>
                  </a:lnTo>
                  <a:lnTo>
                    <a:pt x="34553" y="878"/>
                  </a:lnTo>
                  <a:lnTo>
                    <a:pt x="36269" y="1399"/>
                  </a:lnTo>
                  <a:lnTo>
                    <a:pt x="37933" y="2088"/>
                  </a:lnTo>
                  <a:lnTo>
                    <a:pt x="39597" y="2777"/>
                  </a:lnTo>
                  <a:lnTo>
                    <a:pt x="41178" y="3622"/>
                  </a:lnTo>
                  <a:lnTo>
                    <a:pt x="42676" y="4623"/>
                  </a:lnTo>
                  <a:lnTo>
                    <a:pt x="44174" y="5624"/>
                  </a:lnTo>
                  <a:lnTo>
                    <a:pt x="45559" y="6761"/>
                  </a:lnTo>
                  <a:lnTo>
                    <a:pt x="46833" y="8035"/>
                  </a:lnTo>
                  <a:lnTo>
                    <a:pt x="48107" y="9309"/>
                  </a:lnTo>
                  <a:lnTo>
                    <a:pt x="49244" y="10695"/>
                  </a:lnTo>
                  <a:lnTo>
                    <a:pt x="50245" y="12192"/>
                  </a:lnTo>
                  <a:lnTo>
                    <a:pt x="51246" y="13690"/>
                  </a:lnTo>
                  <a:lnTo>
                    <a:pt x="52091" y="15271"/>
                  </a:lnTo>
                  <a:lnTo>
                    <a:pt x="52780" y="16936"/>
                  </a:lnTo>
                  <a:lnTo>
                    <a:pt x="53470" y="18600"/>
                  </a:lnTo>
                  <a:lnTo>
                    <a:pt x="53990" y="20315"/>
                  </a:lnTo>
                  <a:lnTo>
                    <a:pt x="54341" y="22082"/>
                  </a:lnTo>
                  <a:lnTo>
                    <a:pt x="54693" y="23849"/>
                  </a:lnTo>
                  <a:lnTo>
                    <a:pt x="54869" y="25633"/>
                  </a:lnTo>
                  <a:lnTo>
                    <a:pt x="54868" y="27434"/>
                  </a:lnTo>
                  <a:lnTo>
                    <a:pt x="54869" y="29235"/>
                  </a:lnTo>
                  <a:lnTo>
                    <a:pt x="54693" y="31020"/>
                  </a:lnTo>
                  <a:lnTo>
                    <a:pt x="54341" y="32786"/>
                  </a:lnTo>
                  <a:lnTo>
                    <a:pt x="53990" y="34553"/>
                  </a:lnTo>
                  <a:lnTo>
                    <a:pt x="53470" y="36269"/>
                  </a:lnTo>
                  <a:lnTo>
                    <a:pt x="52780" y="37933"/>
                  </a:lnTo>
                  <a:lnTo>
                    <a:pt x="52091" y="39597"/>
                  </a:lnTo>
                  <a:lnTo>
                    <a:pt x="51246" y="41178"/>
                  </a:lnTo>
                  <a:lnTo>
                    <a:pt x="50245" y="42676"/>
                  </a:lnTo>
                  <a:lnTo>
                    <a:pt x="49244" y="44174"/>
                  </a:lnTo>
                  <a:lnTo>
                    <a:pt x="48107" y="45560"/>
                  </a:lnTo>
                  <a:lnTo>
                    <a:pt x="46833" y="46833"/>
                  </a:lnTo>
                  <a:lnTo>
                    <a:pt x="45559" y="48107"/>
                  </a:lnTo>
                  <a:lnTo>
                    <a:pt x="44174" y="49244"/>
                  </a:lnTo>
                  <a:lnTo>
                    <a:pt x="42676" y="50245"/>
                  </a:lnTo>
                  <a:lnTo>
                    <a:pt x="41178" y="51246"/>
                  </a:lnTo>
                  <a:lnTo>
                    <a:pt x="39597" y="52091"/>
                  </a:lnTo>
                  <a:lnTo>
                    <a:pt x="37933" y="52780"/>
                  </a:lnTo>
                  <a:lnTo>
                    <a:pt x="36269" y="53470"/>
                  </a:lnTo>
                  <a:lnTo>
                    <a:pt x="34553" y="53990"/>
                  </a:lnTo>
                  <a:lnTo>
                    <a:pt x="32786" y="54341"/>
                  </a:lnTo>
                  <a:lnTo>
                    <a:pt x="31020" y="54693"/>
                  </a:lnTo>
                  <a:lnTo>
                    <a:pt x="29235" y="54868"/>
                  </a:lnTo>
                  <a:lnTo>
                    <a:pt x="27434" y="54868"/>
                  </a:lnTo>
                  <a:lnTo>
                    <a:pt x="25633" y="54868"/>
                  </a:lnTo>
                  <a:lnTo>
                    <a:pt x="23849" y="54693"/>
                  </a:lnTo>
                  <a:lnTo>
                    <a:pt x="22082" y="54341"/>
                  </a:lnTo>
                  <a:lnTo>
                    <a:pt x="20315" y="53990"/>
                  </a:lnTo>
                  <a:lnTo>
                    <a:pt x="18600" y="53470"/>
                  </a:lnTo>
                  <a:lnTo>
                    <a:pt x="16935" y="52780"/>
                  </a:lnTo>
                  <a:lnTo>
                    <a:pt x="15271" y="52091"/>
                  </a:lnTo>
                  <a:lnTo>
                    <a:pt x="8035" y="46833"/>
                  </a:lnTo>
                  <a:lnTo>
                    <a:pt x="6761" y="45560"/>
                  </a:lnTo>
                  <a:lnTo>
                    <a:pt x="2088" y="37933"/>
                  </a:lnTo>
                  <a:lnTo>
                    <a:pt x="1399" y="36269"/>
                  </a:lnTo>
                  <a:lnTo>
                    <a:pt x="878" y="34553"/>
                  </a:lnTo>
                  <a:lnTo>
                    <a:pt x="527" y="32786"/>
                  </a:lnTo>
                  <a:lnTo>
                    <a:pt x="175" y="31020"/>
                  </a:lnTo>
                  <a:lnTo>
                    <a:pt x="0" y="29235"/>
                  </a:lnTo>
                  <a:lnTo>
                    <a:pt x="0" y="2743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dda5233ce4_0_0"/>
            <p:cNvSpPr/>
            <p:nvPr/>
          </p:nvSpPr>
          <p:spPr>
            <a:xfrm>
              <a:off x="830569" y="1158890"/>
              <a:ext cx="39369" cy="78740"/>
            </a:xfrm>
            <a:custGeom>
              <a:rect b="b" l="l" r="r" t="t"/>
              <a:pathLst>
                <a:path extrusionOk="0" h="78740" w="39369">
                  <a:moveTo>
                    <a:pt x="39192" y="78384"/>
                  </a:moveTo>
                  <a:lnTo>
                    <a:pt x="22045" y="75934"/>
                  </a:lnTo>
                  <a:lnTo>
                    <a:pt x="9798" y="68586"/>
                  </a:lnTo>
                  <a:lnTo>
                    <a:pt x="2449" y="56338"/>
                  </a:lnTo>
                  <a:lnTo>
                    <a:pt x="0" y="39192"/>
                  </a:lnTo>
                  <a:lnTo>
                    <a:pt x="2449" y="22045"/>
                  </a:lnTo>
                  <a:lnTo>
                    <a:pt x="9798" y="9798"/>
                  </a:lnTo>
                  <a:lnTo>
                    <a:pt x="22045" y="2449"/>
                  </a:lnTo>
                  <a:lnTo>
                    <a:pt x="391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dda5233ce4_0_0"/>
            <p:cNvSpPr/>
            <p:nvPr/>
          </p:nvSpPr>
          <p:spPr>
            <a:xfrm>
              <a:off x="889357" y="1225516"/>
              <a:ext cx="0" cy="90169"/>
            </a:xfrm>
            <a:custGeom>
              <a:rect b="b" l="l" r="r" t="t"/>
              <a:pathLst>
                <a:path extrusionOk="0" h="90169" w="120000">
                  <a:moveTo>
                    <a:pt x="0" y="901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" name="Google Shape;116;g1dda5233ce4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4236" y="1546617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g1dda5233ce4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88155" y="1971852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g1dda5233ce4_0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84236" y="2397087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1dda5233ce4_0_0"/>
            <p:cNvSpPr/>
            <p:nvPr/>
          </p:nvSpPr>
          <p:spPr>
            <a:xfrm>
              <a:off x="2792134" y="1168688"/>
              <a:ext cx="55244" cy="55244"/>
            </a:xfrm>
            <a:custGeom>
              <a:rect b="b" l="l" r="r" t="t"/>
              <a:pathLst>
                <a:path extrusionOk="0" h="55244" w="55244">
                  <a:moveTo>
                    <a:pt x="0" y="27434"/>
                  </a:moveTo>
                  <a:lnTo>
                    <a:pt x="0" y="25633"/>
                  </a:lnTo>
                  <a:lnTo>
                    <a:pt x="175" y="23849"/>
                  </a:lnTo>
                  <a:lnTo>
                    <a:pt x="527" y="22082"/>
                  </a:lnTo>
                  <a:lnTo>
                    <a:pt x="878" y="20315"/>
                  </a:lnTo>
                  <a:lnTo>
                    <a:pt x="1399" y="18600"/>
                  </a:lnTo>
                  <a:lnTo>
                    <a:pt x="2088" y="16936"/>
                  </a:lnTo>
                  <a:lnTo>
                    <a:pt x="2777" y="15271"/>
                  </a:lnTo>
                  <a:lnTo>
                    <a:pt x="12193" y="4623"/>
                  </a:lnTo>
                  <a:lnTo>
                    <a:pt x="13690" y="3622"/>
                  </a:lnTo>
                  <a:lnTo>
                    <a:pt x="15272" y="2777"/>
                  </a:lnTo>
                  <a:lnTo>
                    <a:pt x="16936" y="2088"/>
                  </a:lnTo>
                  <a:lnTo>
                    <a:pt x="18600" y="1399"/>
                  </a:lnTo>
                  <a:lnTo>
                    <a:pt x="20315" y="878"/>
                  </a:lnTo>
                  <a:lnTo>
                    <a:pt x="22082" y="527"/>
                  </a:lnTo>
                  <a:lnTo>
                    <a:pt x="23849" y="175"/>
                  </a:lnTo>
                  <a:lnTo>
                    <a:pt x="25633" y="0"/>
                  </a:lnTo>
                  <a:lnTo>
                    <a:pt x="27434" y="0"/>
                  </a:lnTo>
                  <a:lnTo>
                    <a:pt x="29235" y="0"/>
                  </a:lnTo>
                  <a:lnTo>
                    <a:pt x="37933" y="2088"/>
                  </a:lnTo>
                  <a:lnTo>
                    <a:pt x="39597" y="2777"/>
                  </a:lnTo>
                  <a:lnTo>
                    <a:pt x="41178" y="3622"/>
                  </a:lnTo>
                  <a:lnTo>
                    <a:pt x="42676" y="4623"/>
                  </a:lnTo>
                  <a:lnTo>
                    <a:pt x="44174" y="5624"/>
                  </a:lnTo>
                  <a:lnTo>
                    <a:pt x="45559" y="6761"/>
                  </a:lnTo>
                  <a:lnTo>
                    <a:pt x="46833" y="8035"/>
                  </a:lnTo>
                  <a:lnTo>
                    <a:pt x="48107" y="9309"/>
                  </a:lnTo>
                  <a:lnTo>
                    <a:pt x="54869" y="25633"/>
                  </a:lnTo>
                  <a:lnTo>
                    <a:pt x="54868" y="27434"/>
                  </a:lnTo>
                  <a:lnTo>
                    <a:pt x="54869" y="29235"/>
                  </a:lnTo>
                  <a:lnTo>
                    <a:pt x="50245" y="42676"/>
                  </a:lnTo>
                  <a:lnTo>
                    <a:pt x="49245" y="44174"/>
                  </a:lnTo>
                  <a:lnTo>
                    <a:pt x="48107" y="45560"/>
                  </a:lnTo>
                  <a:lnTo>
                    <a:pt x="46833" y="46833"/>
                  </a:lnTo>
                  <a:lnTo>
                    <a:pt x="45559" y="48107"/>
                  </a:lnTo>
                  <a:lnTo>
                    <a:pt x="44174" y="49244"/>
                  </a:lnTo>
                  <a:lnTo>
                    <a:pt x="42676" y="50245"/>
                  </a:lnTo>
                  <a:lnTo>
                    <a:pt x="41178" y="51246"/>
                  </a:lnTo>
                  <a:lnTo>
                    <a:pt x="32786" y="54341"/>
                  </a:lnTo>
                  <a:lnTo>
                    <a:pt x="31020" y="54693"/>
                  </a:lnTo>
                  <a:lnTo>
                    <a:pt x="29235" y="54868"/>
                  </a:lnTo>
                  <a:lnTo>
                    <a:pt x="27434" y="54868"/>
                  </a:lnTo>
                  <a:lnTo>
                    <a:pt x="25633" y="54868"/>
                  </a:lnTo>
                  <a:lnTo>
                    <a:pt x="23849" y="54693"/>
                  </a:lnTo>
                  <a:lnTo>
                    <a:pt x="22082" y="54341"/>
                  </a:lnTo>
                  <a:lnTo>
                    <a:pt x="20315" y="53990"/>
                  </a:lnTo>
                  <a:lnTo>
                    <a:pt x="18600" y="53470"/>
                  </a:lnTo>
                  <a:lnTo>
                    <a:pt x="16936" y="52780"/>
                  </a:lnTo>
                  <a:lnTo>
                    <a:pt x="15272" y="52091"/>
                  </a:lnTo>
                  <a:lnTo>
                    <a:pt x="13690" y="51246"/>
                  </a:lnTo>
                  <a:lnTo>
                    <a:pt x="12193" y="50245"/>
                  </a:lnTo>
                  <a:lnTo>
                    <a:pt x="10695" y="49244"/>
                  </a:lnTo>
                  <a:lnTo>
                    <a:pt x="4623" y="42676"/>
                  </a:lnTo>
                  <a:lnTo>
                    <a:pt x="3623" y="41178"/>
                  </a:lnTo>
                  <a:lnTo>
                    <a:pt x="2777" y="39597"/>
                  </a:lnTo>
                  <a:lnTo>
                    <a:pt x="2088" y="37933"/>
                  </a:lnTo>
                  <a:lnTo>
                    <a:pt x="1399" y="36269"/>
                  </a:lnTo>
                  <a:lnTo>
                    <a:pt x="878" y="34553"/>
                  </a:lnTo>
                  <a:lnTo>
                    <a:pt x="527" y="32786"/>
                  </a:lnTo>
                  <a:lnTo>
                    <a:pt x="175" y="31020"/>
                  </a:lnTo>
                  <a:lnTo>
                    <a:pt x="0" y="29235"/>
                  </a:lnTo>
                  <a:lnTo>
                    <a:pt x="0" y="2743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dda5233ce4_0_0"/>
            <p:cNvSpPr/>
            <p:nvPr/>
          </p:nvSpPr>
          <p:spPr>
            <a:xfrm>
              <a:off x="2770579" y="1158890"/>
              <a:ext cx="39369" cy="78740"/>
            </a:xfrm>
            <a:custGeom>
              <a:rect b="b" l="l" r="r" t="t"/>
              <a:pathLst>
                <a:path extrusionOk="0" h="78740" w="39369">
                  <a:moveTo>
                    <a:pt x="39192" y="78384"/>
                  </a:moveTo>
                  <a:lnTo>
                    <a:pt x="22045" y="75934"/>
                  </a:lnTo>
                  <a:lnTo>
                    <a:pt x="9797" y="68586"/>
                  </a:lnTo>
                  <a:lnTo>
                    <a:pt x="2449" y="56338"/>
                  </a:lnTo>
                  <a:lnTo>
                    <a:pt x="0" y="39192"/>
                  </a:lnTo>
                  <a:lnTo>
                    <a:pt x="2449" y="22045"/>
                  </a:lnTo>
                  <a:lnTo>
                    <a:pt x="9797" y="9798"/>
                  </a:lnTo>
                  <a:lnTo>
                    <a:pt x="22045" y="2449"/>
                  </a:lnTo>
                  <a:lnTo>
                    <a:pt x="391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dda5233ce4_0_0"/>
            <p:cNvSpPr/>
            <p:nvPr/>
          </p:nvSpPr>
          <p:spPr>
            <a:xfrm>
              <a:off x="2825448" y="1225516"/>
              <a:ext cx="0" cy="90169"/>
            </a:xfrm>
            <a:custGeom>
              <a:rect b="b" l="l" r="r" t="t"/>
              <a:pathLst>
                <a:path extrusionOk="0" h="90169" w="120000">
                  <a:moveTo>
                    <a:pt x="0" y="901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g1dda5233ce4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6393" y="1548577"/>
              <a:ext cx="82303" cy="1923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g1dda5233ce4_0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04433" y="1977731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1dda5233ce4_0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08352" y="2399046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g1dda5233ce4_0_0"/>
            <p:cNvSpPr/>
            <p:nvPr/>
          </p:nvSpPr>
          <p:spPr>
            <a:xfrm>
              <a:off x="1851524" y="1168688"/>
              <a:ext cx="55244" cy="55244"/>
            </a:xfrm>
            <a:custGeom>
              <a:rect b="b" l="l" r="r" t="t"/>
              <a:pathLst>
                <a:path extrusionOk="0" h="55244" w="55244">
                  <a:moveTo>
                    <a:pt x="0" y="27434"/>
                  </a:moveTo>
                  <a:lnTo>
                    <a:pt x="0" y="25633"/>
                  </a:lnTo>
                  <a:lnTo>
                    <a:pt x="175" y="23849"/>
                  </a:lnTo>
                  <a:lnTo>
                    <a:pt x="527" y="22082"/>
                  </a:lnTo>
                  <a:lnTo>
                    <a:pt x="878" y="20315"/>
                  </a:lnTo>
                  <a:lnTo>
                    <a:pt x="1399" y="18600"/>
                  </a:lnTo>
                  <a:lnTo>
                    <a:pt x="2088" y="16936"/>
                  </a:lnTo>
                  <a:lnTo>
                    <a:pt x="2777" y="15271"/>
                  </a:lnTo>
                  <a:lnTo>
                    <a:pt x="8035" y="8035"/>
                  </a:lnTo>
                  <a:lnTo>
                    <a:pt x="9309" y="6761"/>
                  </a:lnTo>
                  <a:lnTo>
                    <a:pt x="10695" y="5624"/>
                  </a:lnTo>
                  <a:lnTo>
                    <a:pt x="12192" y="4623"/>
                  </a:lnTo>
                  <a:lnTo>
                    <a:pt x="13690" y="3622"/>
                  </a:lnTo>
                  <a:lnTo>
                    <a:pt x="15271" y="2777"/>
                  </a:lnTo>
                  <a:lnTo>
                    <a:pt x="16935" y="2088"/>
                  </a:lnTo>
                  <a:lnTo>
                    <a:pt x="18600" y="1399"/>
                  </a:lnTo>
                  <a:lnTo>
                    <a:pt x="20315" y="878"/>
                  </a:lnTo>
                  <a:lnTo>
                    <a:pt x="22082" y="527"/>
                  </a:lnTo>
                  <a:lnTo>
                    <a:pt x="23849" y="175"/>
                  </a:lnTo>
                  <a:lnTo>
                    <a:pt x="25633" y="0"/>
                  </a:lnTo>
                  <a:lnTo>
                    <a:pt x="27434" y="0"/>
                  </a:lnTo>
                  <a:lnTo>
                    <a:pt x="29235" y="0"/>
                  </a:lnTo>
                  <a:lnTo>
                    <a:pt x="31020" y="175"/>
                  </a:lnTo>
                  <a:lnTo>
                    <a:pt x="32786" y="527"/>
                  </a:lnTo>
                  <a:lnTo>
                    <a:pt x="34553" y="878"/>
                  </a:lnTo>
                  <a:lnTo>
                    <a:pt x="36269" y="1399"/>
                  </a:lnTo>
                  <a:lnTo>
                    <a:pt x="37933" y="2088"/>
                  </a:lnTo>
                  <a:lnTo>
                    <a:pt x="39597" y="2777"/>
                  </a:lnTo>
                  <a:lnTo>
                    <a:pt x="41178" y="3622"/>
                  </a:lnTo>
                  <a:lnTo>
                    <a:pt x="42676" y="4623"/>
                  </a:lnTo>
                  <a:lnTo>
                    <a:pt x="44174" y="5624"/>
                  </a:lnTo>
                  <a:lnTo>
                    <a:pt x="45560" y="6761"/>
                  </a:lnTo>
                  <a:lnTo>
                    <a:pt x="46833" y="8035"/>
                  </a:lnTo>
                  <a:lnTo>
                    <a:pt x="48107" y="9309"/>
                  </a:lnTo>
                  <a:lnTo>
                    <a:pt x="49244" y="10695"/>
                  </a:lnTo>
                  <a:lnTo>
                    <a:pt x="50245" y="12192"/>
                  </a:lnTo>
                  <a:lnTo>
                    <a:pt x="51246" y="13690"/>
                  </a:lnTo>
                  <a:lnTo>
                    <a:pt x="52091" y="15271"/>
                  </a:lnTo>
                  <a:lnTo>
                    <a:pt x="52780" y="16936"/>
                  </a:lnTo>
                  <a:lnTo>
                    <a:pt x="53470" y="18600"/>
                  </a:lnTo>
                  <a:lnTo>
                    <a:pt x="53990" y="20315"/>
                  </a:lnTo>
                  <a:lnTo>
                    <a:pt x="54342" y="22082"/>
                  </a:lnTo>
                  <a:lnTo>
                    <a:pt x="54693" y="23849"/>
                  </a:lnTo>
                  <a:lnTo>
                    <a:pt x="54869" y="25633"/>
                  </a:lnTo>
                  <a:lnTo>
                    <a:pt x="54868" y="27434"/>
                  </a:lnTo>
                  <a:lnTo>
                    <a:pt x="54869" y="29235"/>
                  </a:lnTo>
                  <a:lnTo>
                    <a:pt x="54693" y="31020"/>
                  </a:lnTo>
                  <a:lnTo>
                    <a:pt x="54342" y="32786"/>
                  </a:lnTo>
                  <a:lnTo>
                    <a:pt x="53990" y="34553"/>
                  </a:lnTo>
                  <a:lnTo>
                    <a:pt x="53470" y="36269"/>
                  </a:lnTo>
                  <a:lnTo>
                    <a:pt x="52780" y="37933"/>
                  </a:lnTo>
                  <a:lnTo>
                    <a:pt x="52091" y="39597"/>
                  </a:lnTo>
                  <a:lnTo>
                    <a:pt x="51246" y="41178"/>
                  </a:lnTo>
                  <a:lnTo>
                    <a:pt x="50245" y="42676"/>
                  </a:lnTo>
                  <a:lnTo>
                    <a:pt x="49245" y="44174"/>
                  </a:lnTo>
                  <a:lnTo>
                    <a:pt x="48107" y="45560"/>
                  </a:lnTo>
                  <a:lnTo>
                    <a:pt x="46833" y="46833"/>
                  </a:lnTo>
                  <a:lnTo>
                    <a:pt x="45560" y="48107"/>
                  </a:lnTo>
                  <a:lnTo>
                    <a:pt x="44174" y="49244"/>
                  </a:lnTo>
                  <a:lnTo>
                    <a:pt x="42676" y="50245"/>
                  </a:lnTo>
                  <a:lnTo>
                    <a:pt x="41178" y="51246"/>
                  </a:lnTo>
                  <a:lnTo>
                    <a:pt x="39597" y="52091"/>
                  </a:lnTo>
                  <a:lnTo>
                    <a:pt x="37933" y="52780"/>
                  </a:lnTo>
                  <a:lnTo>
                    <a:pt x="36269" y="53470"/>
                  </a:lnTo>
                  <a:lnTo>
                    <a:pt x="34553" y="53990"/>
                  </a:lnTo>
                  <a:lnTo>
                    <a:pt x="32786" y="54341"/>
                  </a:lnTo>
                  <a:lnTo>
                    <a:pt x="31020" y="54693"/>
                  </a:lnTo>
                  <a:lnTo>
                    <a:pt x="29235" y="54868"/>
                  </a:lnTo>
                  <a:lnTo>
                    <a:pt x="27434" y="54868"/>
                  </a:lnTo>
                  <a:lnTo>
                    <a:pt x="25633" y="54868"/>
                  </a:lnTo>
                  <a:lnTo>
                    <a:pt x="23849" y="54693"/>
                  </a:lnTo>
                  <a:lnTo>
                    <a:pt x="22082" y="54341"/>
                  </a:lnTo>
                  <a:lnTo>
                    <a:pt x="20315" y="53990"/>
                  </a:lnTo>
                  <a:lnTo>
                    <a:pt x="18600" y="53470"/>
                  </a:lnTo>
                  <a:lnTo>
                    <a:pt x="16935" y="52780"/>
                  </a:lnTo>
                  <a:lnTo>
                    <a:pt x="15271" y="52091"/>
                  </a:lnTo>
                  <a:lnTo>
                    <a:pt x="8035" y="46833"/>
                  </a:lnTo>
                  <a:lnTo>
                    <a:pt x="6761" y="45560"/>
                  </a:lnTo>
                  <a:lnTo>
                    <a:pt x="5624" y="44174"/>
                  </a:lnTo>
                  <a:lnTo>
                    <a:pt x="4623" y="42676"/>
                  </a:lnTo>
                  <a:lnTo>
                    <a:pt x="3623" y="41178"/>
                  </a:lnTo>
                  <a:lnTo>
                    <a:pt x="2777" y="39597"/>
                  </a:lnTo>
                  <a:lnTo>
                    <a:pt x="2088" y="37933"/>
                  </a:lnTo>
                  <a:lnTo>
                    <a:pt x="1399" y="36269"/>
                  </a:lnTo>
                  <a:lnTo>
                    <a:pt x="878" y="34553"/>
                  </a:lnTo>
                  <a:lnTo>
                    <a:pt x="527" y="32786"/>
                  </a:lnTo>
                  <a:lnTo>
                    <a:pt x="175" y="31020"/>
                  </a:lnTo>
                  <a:lnTo>
                    <a:pt x="0" y="29235"/>
                  </a:lnTo>
                  <a:lnTo>
                    <a:pt x="0" y="2743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dda5233ce4_0_0"/>
            <p:cNvSpPr/>
            <p:nvPr/>
          </p:nvSpPr>
          <p:spPr>
            <a:xfrm>
              <a:off x="1829968" y="1158890"/>
              <a:ext cx="39369" cy="78740"/>
            </a:xfrm>
            <a:custGeom>
              <a:rect b="b" l="l" r="r" t="t"/>
              <a:pathLst>
                <a:path extrusionOk="0" h="78740" w="39369">
                  <a:moveTo>
                    <a:pt x="39192" y="78384"/>
                  </a:moveTo>
                  <a:lnTo>
                    <a:pt x="22045" y="75934"/>
                  </a:lnTo>
                  <a:lnTo>
                    <a:pt x="9798" y="68586"/>
                  </a:lnTo>
                  <a:lnTo>
                    <a:pt x="2449" y="56338"/>
                  </a:lnTo>
                  <a:lnTo>
                    <a:pt x="0" y="39192"/>
                  </a:lnTo>
                  <a:lnTo>
                    <a:pt x="2449" y="22045"/>
                  </a:lnTo>
                  <a:lnTo>
                    <a:pt x="9798" y="9798"/>
                  </a:lnTo>
                  <a:lnTo>
                    <a:pt x="22045" y="2449"/>
                  </a:lnTo>
                  <a:lnTo>
                    <a:pt x="391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dda5233ce4_0_0"/>
            <p:cNvSpPr/>
            <p:nvPr/>
          </p:nvSpPr>
          <p:spPr>
            <a:xfrm>
              <a:off x="1888756" y="1225516"/>
              <a:ext cx="0" cy="90169"/>
            </a:xfrm>
            <a:custGeom>
              <a:rect b="b" l="l" r="r" t="t"/>
              <a:pathLst>
                <a:path extrusionOk="0" h="90169" w="120000">
                  <a:moveTo>
                    <a:pt x="0" y="901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g1dda5233ce4_0_0"/>
          <p:cNvGrpSpPr/>
          <p:nvPr/>
        </p:nvGrpSpPr>
        <p:grpSpPr>
          <a:xfrm>
            <a:off x="7129471" y="2733405"/>
            <a:ext cx="933306" cy="3169672"/>
            <a:chOff x="3632806" y="1225516"/>
            <a:chExt cx="470535" cy="1599471"/>
          </a:xfrm>
        </p:grpSpPr>
        <p:sp>
          <p:nvSpPr>
            <p:cNvPr id="129" name="Google Shape;129;g1dda5233ce4_0_0"/>
            <p:cNvSpPr/>
            <p:nvPr/>
          </p:nvSpPr>
          <p:spPr>
            <a:xfrm>
              <a:off x="3632806" y="1315658"/>
              <a:ext cx="470535" cy="658494"/>
            </a:xfrm>
            <a:custGeom>
              <a:rect b="b" l="l" r="r" t="t"/>
              <a:pathLst>
                <a:path extrusionOk="0" h="658494" w="470535">
                  <a:moveTo>
                    <a:pt x="62707" y="0"/>
                  </a:moveTo>
                  <a:lnTo>
                    <a:pt x="470305" y="0"/>
                  </a:lnTo>
                  <a:lnTo>
                    <a:pt x="470305" y="235152"/>
                  </a:lnTo>
                  <a:lnTo>
                    <a:pt x="62707" y="235152"/>
                  </a:lnTo>
                  <a:lnTo>
                    <a:pt x="62707" y="188122"/>
                  </a:lnTo>
                  <a:lnTo>
                    <a:pt x="0" y="188122"/>
                  </a:lnTo>
                  <a:lnTo>
                    <a:pt x="0" y="141091"/>
                  </a:lnTo>
                  <a:lnTo>
                    <a:pt x="62707" y="141091"/>
                  </a:lnTo>
                  <a:lnTo>
                    <a:pt x="62707" y="94061"/>
                  </a:lnTo>
                  <a:lnTo>
                    <a:pt x="0" y="94061"/>
                  </a:lnTo>
                  <a:lnTo>
                    <a:pt x="0" y="47030"/>
                  </a:lnTo>
                  <a:lnTo>
                    <a:pt x="62707" y="47030"/>
                  </a:lnTo>
                  <a:lnTo>
                    <a:pt x="62707" y="0"/>
                  </a:lnTo>
                  <a:close/>
                </a:path>
                <a:path extrusionOk="0" h="658494" w="470535">
                  <a:moveTo>
                    <a:pt x="62707" y="47030"/>
                  </a:moveTo>
                  <a:lnTo>
                    <a:pt x="125414" y="47030"/>
                  </a:lnTo>
                  <a:lnTo>
                    <a:pt x="125414" y="94061"/>
                  </a:lnTo>
                  <a:lnTo>
                    <a:pt x="62707" y="94061"/>
                  </a:lnTo>
                </a:path>
                <a:path extrusionOk="0" h="658494" w="470535">
                  <a:moveTo>
                    <a:pt x="62707" y="141091"/>
                  </a:moveTo>
                  <a:lnTo>
                    <a:pt x="125414" y="141091"/>
                  </a:lnTo>
                  <a:lnTo>
                    <a:pt x="125414" y="188122"/>
                  </a:lnTo>
                  <a:lnTo>
                    <a:pt x="62707" y="188122"/>
                  </a:lnTo>
                </a:path>
                <a:path extrusionOk="0" h="658494" w="470535">
                  <a:moveTo>
                    <a:pt x="62707" y="423274"/>
                  </a:moveTo>
                  <a:lnTo>
                    <a:pt x="470305" y="423274"/>
                  </a:lnTo>
                  <a:lnTo>
                    <a:pt x="470305" y="658427"/>
                  </a:lnTo>
                  <a:lnTo>
                    <a:pt x="62707" y="658427"/>
                  </a:lnTo>
                  <a:lnTo>
                    <a:pt x="62707" y="611397"/>
                  </a:lnTo>
                  <a:lnTo>
                    <a:pt x="0" y="611397"/>
                  </a:lnTo>
                  <a:lnTo>
                    <a:pt x="0" y="564366"/>
                  </a:lnTo>
                  <a:lnTo>
                    <a:pt x="62707" y="564366"/>
                  </a:lnTo>
                  <a:lnTo>
                    <a:pt x="62707" y="517336"/>
                  </a:lnTo>
                  <a:lnTo>
                    <a:pt x="0" y="517336"/>
                  </a:lnTo>
                  <a:lnTo>
                    <a:pt x="0" y="470305"/>
                  </a:lnTo>
                  <a:lnTo>
                    <a:pt x="62707" y="470305"/>
                  </a:lnTo>
                  <a:lnTo>
                    <a:pt x="62707" y="423274"/>
                  </a:lnTo>
                  <a:close/>
                </a:path>
                <a:path extrusionOk="0" h="658494" w="470535">
                  <a:moveTo>
                    <a:pt x="62707" y="470305"/>
                  </a:moveTo>
                  <a:lnTo>
                    <a:pt x="125414" y="470305"/>
                  </a:lnTo>
                  <a:lnTo>
                    <a:pt x="125414" y="517336"/>
                  </a:lnTo>
                  <a:lnTo>
                    <a:pt x="62707" y="517336"/>
                  </a:lnTo>
                </a:path>
                <a:path extrusionOk="0" h="658494" w="470535">
                  <a:moveTo>
                    <a:pt x="62707" y="564366"/>
                  </a:moveTo>
                  <a:lnTo>
                    <a:pt x="125414" y="564366"/>
                  </a:lnTo>
                  <a:lnTo>
                    <a:pt x="125414" y="611397"/>
                  </a:lnTo>
                  <a:lnTo>
                    <a:pt x="62707" y="6113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g1dda5233ce4_0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64039" y="1548577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1dda5233ce4_0_0"/>
            <p:cNvSpPr/>
            <p:nvPr/>
          </p:nvSpPr>
          <p:spPr>
            <a:xfrm>
              <a:off x="3632806" y="2166127"/>
              <a:ext cx="470535" cy="235585"/>
            </a:xfrm>
            <a:custGeom>
              <a:rect b="b" l="l" r="r" t="t"/>
              <a:pathLst>
                <a:path extrusionOk="0" h="235585" w="470535">
                  <a:moveTo>
                    <a:pt x="62707" y="0"/>
                  </a:moveTo>
                  <a:lnTo>
                    <a:pt x="470305" y="0"/>
                  </a:lnTo>
                  <a:lnTo>
                    <a:pt x="470305" y="235152"/>
                  </a:lnTo>
                  <a:lnTo>
                    <a:pt x="62707" y="235152"/>
                  </a:lnTo>
                  <a:lnTo>
                    <a:pt x="62707" y="188122"/>
                  </a:lnTo>
                  <a:lnTo>
                    <a:pt x="0" y="188122"/>
                  </a:lnTo>
                  <a:lnTo>
                    <a:pt x="0" y="141091"/>
                  </a:lnTo>
                  <a:lnTo>
                    <a:pt x="62707" y="141091"/>
                  </a:lnTo>
                  <a:lnTo>
                    <a:pt x="62707" y="94061"/>
                  </a:lnTo>
                  <a:lnTo>
                    <a:pt x="0" y="94061"/>
                  </a:lnTo>
                  <a:lnTo>
                    <a:pt x="0" y="47030"/>
                  </a:lnTo>
                  <a:lnTo>
                    <a:pt x="62707" y="47030"/>
                  </a:lnTo>
                  <a:lnTo>
                    <a:pt x="62707" y="0"/>
                  </a:lnTo>
                  <a:close/>
                </a:path>
                <a:path extrusionOk="0" h="235585" w="470535">
                  <a:moveTo>
                    <a:pt x="62707" y="47030"/>
                  </a:moveTo>
                  <a:lnTo>
                    <a:pt x="125414" y="47030"/>
                  </a:lnTo>
                  <a:lnTo>
                    <a:pt x="125414" y="94061"/>
                  </a:lnTo>
                  <a:lnTo>
                    <a:pt x="62707" y="94061"/>
                  </a:lnTo>
                </a:path>
                <a:path extrusionOk="0" h="235585" w="470535">
                  <a:moveTo>
                    <a:pt x="62707" y="141091"/>
                  </a:moveTo>
                  <a:lnTo>
                    <a:pt x="125414" y="141091"/>
                  </a:lnTo>
                  <a:lnTo>
                    <a:pt x="125414" y="188122"/>
                  </a:lnTo>
                  <a:lnTo>
                    <a:pt x="62707" y="18812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g1dda5233ce4_0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864039" y="1971852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g1dda5233ce4_0_0"/>
            <p:cNvSpPr/>
            <p:nvPr/>
          </p:nvSpPr>
          <p:spPr>
            <a:xfrm>
              <a:off x="3632806" y="2589402"/>
              <a:ext cx="470535" cy="235585"/>
            </a:xfrm>
            <a:custGeom>
              <a:rect b="b" l="l" r="r" t="t"/>
              <a:pathLst>
                <a:path extrusionOk="0" h="235585" w="470535">
                  <a:moveTo>
                    <a:pt x="62707" y="0"/>
                  </a:moveTo>
                  <a:lnTo>
                    <a:pt x="470305" y="0"/>
                  </a:lnTo>
                  <a:lnTo>
                    <a:pt x="470305" y="235152"/>
                  </a:lnTo>
                  <a:lnTo>
                    <a:pt x="62707" y="235152"/>
                  </a:lnTo>
                  <a:lnTo>
                    <a:pt x="62707" y="188122"/>
                  </a:lnTo>
                  <a:lnTo>
                    <a:pt x="0" y="188122"/>
                  </a:lnTo>
                  <a:lnTo>
                    <a:pt x="0" y="141091"/>
                  </a:lnTo>
                  <a:lnTo>
                    <a:pt x="62707" y="141091"/>
                  </a:lnTo>
                  <a:lnTo>
                    <a:pt x="62707" y="94061"/>
                  </a:lnTo>
                  <a:lnTo>
                    <a:pt x="0" y="94061"/>
                  </a:lnTo>
                  <a:lnTo>
                    <a:pt x="0" y="47030"/>
                  </a:lnTo>
                  <a:lnTo>
                    <a:pt x="62707" y="47030"/>
                  </a:lnTo>
                  <a:lnTo>
                    <a:pt x="62707" y="0"/>
                  </a:lnTo>
                  <a:close/>
                </a:path>
                <a:path extrusionOk="0" h="235585" w="470535">
                  <a:moveTo>
                    <a:pt x="62707" y="47030"/>
                  </a:moveTo>
                  <a:lnTo>
                    <a:pt x="125414" y="47030"/>
                  </a:lnTo>
                  <a:lnTo>
                    <a:pt x="125414" y="94061"/>
                  </a:lnTo>
                  <a:lnTo>
                    <a:pt x="62707" y="94061"/>
                  </a:lnTo>
                </a:path>
                <a:path extrusionOk="0" h="235585" w="470535">
                  <a:moveTo>
                    <a:pt x="62707" y="141091"/>
                  </a:moveTo>
                  <a:lnTo>
                    <a:pt x="125414" y="141091"/>
                  </a:lnTo>
                  <a:lnTo>
                    <a:pt x="125414" y="188122"/>
                  </a:lnTo>
                  <a:lnTo>
                    <a:pt x="62707" y="18812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g1dda5233ce4_0_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64039" y="2397087"/>
              <a:ext cx="82303" cy="19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1dda5233ce4_0_0"/>
            <p:cNvSpPr/>
            <p:nvPr/>
          </p:nvSpPr>
          <p:spPr>
            <a:xfrm>
              <a:off x="3848363" y="1225516"/>
              <a:ext cx="0" cy="90169"/>
            </a:xfrm>
            <a:custGeom>
              <a:rect b="b" l="l" r="r" t="t"/>
              <a:pathLst>
                <a:path extrusionOk="0" h="90169" w="120000">
                  <a:moveTo>
                    <a:pt x="0" y="901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dda5233ce4_0_0"/>
          <p:cNvSpPr txBox="1"/>
          <p:nvPr/>
        </p:nvSpPr>
        <p:spPr>
          <a:xfrm>
            <a:off x="1862066" y="2638280"/>
            <a:ext cx="2898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1dda5233ce4_0_0"/>
          <p:cNvSpPr txBox="1"/>
          <p:nvPr/>
        </p:nvSpPr>
        <p:spPr>
          <a:xfrm>
            <a:off x="3877990" y="2638280"/>
            <a:ext cx="455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1dda5233ce4_0_0"/>
          <p:cNvSpPr txBox="1"/>
          <p:nvPr/>
        </p:nvSpPr>
        <p:spPr>
          <a:xfrm>
            <a:off x="5660706" y="2638280"/>
            <a:ext cx="373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1dda5233ce4_0_0"/>
          <p:cNvSpPr txBox="1"/>
          <p:nvPr/>
        </p:nvSpPr>
        <p:spPr>
          <a:xfrm>
            <a:off x="6935025" y="2492585"/>
            <a:ext cx="1322700" cy="34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6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g1dda5233ce4_0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90839" y="2628498"/>
            <a:ext cx="139926" cy="139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g1dda5233ce4_0_0"/>
          <p:cNvGrpSpPr/>
          <p:nvPr/>
        </p:nvGrpSpPr>
        <p:grpSpPr>
          <a:xfrm>
            <a:off x="677250" y="1941220"/>
            <a:ext cx="6974047" cy="4159113"/>
            <a:chOff x="379859" y="825766"/>
            <a:chExt cx="3516031" cy="2098760"/>
          </a:xfrm>
        </p:grpSpPr>
        <p:pic>
          <p:nvPicPr>
            <p:cNvPr id="142" name="Google Shape;142;g1dda5233ce4_0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79859" y="1915298"/>
              <a:ext cx="121495" cy="121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g1dda5233ce4_0_0"/>
            <p:cNvSpPr/>
            <p:nvPr/>
          </p:nvSpPr>
          <p:spPr>
            <a:xfrm>
              <a:off x="2468290" y="1196122"/>
              <a:ext cx="304800" cy="780414"/>
            </a:xfrm>
            <a:custGeom>
              <a:rect b="b" l="l" r="r" t="t"/>
              <a:pathLst>
                <a:path extrusionOk="0" h="780414" w="304800">
                  <a:moveTo>
                    <a:pt x="304248" y="0"/>
                  </a:moveTo>
                  <a:lnTo>
                    <a:pt x="147479" y="0"/>
                  </a:lnTo>
                  <a:lnTo>
                    <a:pt x="147479" y="779923"/>
                  </a:lnTo>
                  <a:lnTo>
                    <a:pt x="0" y="77992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" name="Google Shape;144;g1dda5233ce4_0_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351223" y="1907459"/>
              <a:ext cx="121495" cy="121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g1dda5233ce4_0_0"/>
            <p:cNvSpPr/>
            <p:nvPr/>
          </p:nvSpPr>
          <p:spPr>
            <a:xfrm>
              <a:off x="3223234" y="1947443"/>
              <a:ext cx="307339" cy="51435"/>
            </a:xfrm>
            <a:custGeom>
              <a:rect b="b" l="l" r="r" t="t"/>
              <a:pathLst>
                <a:path extrusionOk="0" h="51435" w="307339">
                  <a:moveTo>
                    <a:pt x="11772" y="22771"/>
                  </a:moveTo>
                  <a:lnTo>
                    <a:pt x="12" y="22733"/>
                  </a:lnTo>
                  <a:lnTo>
                    <a:pt x="0" y="26644"/>
                  </a:lnTo>
                  <a:lnTo>
                    <a:pt x="11760" y="26682"/>
                  </a:lnTo>
                  <a:lnTo>
                    <a:pt x="11772" y="22771"/>
                  </a:lnTo>
                  <a:close/>
                </a:path>
                <a:path extrusionOk="0" h="51435" w="307339">
                  <a:moveTo>
                    <a:pt x="35280" y="22834"/>
                  </a:moveTo>
                  <a:lnTo>
                    <a:pt x="23533" y="22796"/>
                  </a:lnTo>
                  <a:lnTo>
                    <a:pt x="23520" y="26720"/>
                  </a:lnTo>
                  <a:lnTo>
                    <a:pt x="35280" y="26758"/>
                  </a:lnTo>
                  <a:lnTo>
                    <a:pt x="35280" y="22834"/>
                  </a:lnTo>
                  <a:close/>
                </a:path>
                <a:path extrusionOk="0" h="51435" w="307339">
                  <a:moveTo>
                    <a:pt x="58801" y="22910"/>
                  </a:moveTo>
                  <a:lnTo>
                    <a:pt x="47040" y="22872"/>
                  </a:lnTo>
                  <a:lnTo>
                    <a:pt x="47028" y="26797"/>
                  </a:lnTo>
                  <a:lnTo>
                    <a:pt x="58788" y="26835"/>
                  </a:lnTo>
                  <a:lnTo>
                    <a:pt x="58801" y="22910"/>
                  </a:lnTo>
                  <a:close/>
                </a:path>
                <a:path extrusionOk="0" h="51435" w="307339">
                  <a:moveTo>
                    <a:pt x="82321" y="22987"/>
                  </a:moveTo>
                  <a:lnTo>
                    <a:pt x="70561" y="22948"/>
                  </a:lnTo>
                  <a:lnTo>
                    <a:pt x="70548" y="26860"/>
                  </a:lnTo>
                  <a:lnTo>
                    <a:pt x="82308" y="26898"/>
                  </a:lnTo>
                  <a:lnTo>
                    <a:pt x="82321" y="22987"/>
                  </a:lnTo>
                  <a:close/>
                </a:path>
                <a:path extrusionOk="0" h="51435" w="307339">
                  <a:moveTo>
                    <a:pt x="105829" y="23050"/>
                  </a:moveTo>
                  <a:lnTo>
                    <a:pt x="94068" y="23012"/>
                  </a:lnTo>
                  <a:lnTo>
                    <a:pt x="94056" y="26936"/>
                  </a:lnTo>
                  <a:lnTo>
                    <a:pt x="105816" y="26974"/>
                  </a:lnTo>
                  <a:lnTo>
                    <a:pt x="105829" y="23050"/>
                  </a:lnTo>
                  <a:close/>
                </a:path>
                <a:path extrusionOk="0" h="51435" w="307339">
                  <a:moveTo>
                    <a:pt x="129349" y="23126"/>
                  </a:moveTo>
                  <a:lnTo>
                    <a:pt x="117589" y="23088"/>
                  </a:lnTo>
                  <a:lnTo>
                    <a:pt x="117576" y="27012"/>
                  </a:lnTo>
                  <a:lnTo>
                    <a:pt x="129336" y="27051"/>
                  </a:lnTo>
                  <a:lnTo>
                    <a:pt x="129349" y="23126"/>
                  </a:lnTo>
                  <a:close/>
                </a:path>
                <a:path extrusionOk="0" h="51435" w="307339">
                  <a:moveTo>
                    <a:pt x="152857" y="23202"/>
                  </a:moveTo>
                  <a:lnTo>
                    <a:pt x="141109" y="23164"/>
                  </a:lnTo>
                  <a:lnTo>
                    <a:pt x="141097" y="27076"/>
                  </a:lnTo>
                  <a:lnTo>
                    <a:pt x="152844" y="27114"/>
                  </a:lnTo>
                  <a:lnTo>
                    <a:pt x="152857" y="23202"/>
                  </a:lnTo>
                  <a:close/>
                </a:path>
                <a:path extrusionOk="0" h="51435" w="307339">
                  <a:moveTo>
                    <a:pt x="176377" y="23266"/>
                  </a:moveTo>
                  <a:lnTo>
                    <a:pt x="164617" y="23228"/>
                  </a:lnTo>
                  <a:lnTo>
                    <a:pt x="164604" y="27152"/>
                  </a:lnTo>
                  <a:lnTo>
                    <a:pt x="176364" y="27190"/>
                  </a:lnTo>
                  <a:lnTo>
                    <a:pt x="176377" y="23266"/>
                  </a:lnTo>
                  <a:close/>
                </a:path>
                <a:path extrusionOk="0" h="51435" w="307339">
                  <a:moveTo>
                    <a:pt x="199898" y="23342"/>
                  </a:moveTo>
                  <a:lnTo>
                    <a:pt x="188137" y="23304"/>
                  </a:lnTo>
                  <a:lnTo>
                    <a:pt x="188125" y="27228"/>
                  </a:lnTo>
                  <a:lnTo>
                    <a:pt x="199885" y="27266"/>
                  </a:lnTo>
                  <a:lnTo>
                    <a:pt x="199898" y="23342"/>
                  </a:lnTo>
                  <a:close/>
                </a:path>
                <a:path extrusionOk="0" h="51435" w="307339">
                  <a:moveTo>
                    <a:pt x="223405" y="23418"/>
                  </a:moveTo>
                  <a:lnTo>
                    <a:pt x="211645" y="23380"/>
                  </a:lnTo>
                  <a:lnTo>
                    <a:pt x="211632" y="27292"/>
                  </a:lnTo>
                  <a:lnTo>
                    <a:pt x="223393" y="27330"/>
                  </a:lnTo>
                  <a:lnTo>
                    <a:pt x="223405" y="23418"/>
                  </a:lnTo>
                  <a:close/>
                </a:path>
                <a:path extrusionOk="0" h="51435" w="307339">
                  <a:moveTo>
                    <a:pt x="246926" y="23482"/>
                  </a:moveTo>
                  <a:lnTo>
                    <a:pt x="235165" y="23444"/>
                  </a:lnTo>
                  <a:lnTo>
                    <a:pt x="235153" y="27368"/>
                  </a:lnTo>
                  <a:lnTo>
                    <a:pt x="246913" y="27406"/>
                  </a:lnTo>
                  <a:lnTo>
                    <a:pt x="246926" y="23482"/>
                  </a:lnTo>
                  <a:close/>
                </a:path>
                <a:path extrusionOk="0" h="51435" w="307339">
                  <a:moveTo>
                    <a:pt x="307200" y="25628"/>
                  </a:moveTo>
                  <a:lnTo>
                    <a:pt x="256324" y="0"/>
                  </a:lnTo>
                  <a:lnTo>
                    <a:pt x="256171" y="50952"/>
                  </a:lnTo>
                  <a:lnTo>
                    <a:pt x="307200" y="25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dda5233ce4_0_0"/>
            <p:cNvSpPr/>
            <p:nvPr/>
          </p:nvSpPr>
          <p:spPr>
            <a:xfrm>
              <a:off x="1494052" y="1196122"/>
              <a:ext cx="2036445" cy="802639"/>
            </a:xfrm>
            <a:custGeom>
              <a:rect b="b" l="l" r="r" t="t"/>
              <a:pathLst>
                <a:path extrusionOk="0" h="802639" w="2036445">
                  <a:moveTo>
                    <a:pt x="2036383" y="776944"/>
                  </a:moveTo>
                  <a:lnTo>
                    <a:pt x="1985355" y="802262"/>
                  </a:lnTo>
                  <a:lnTo>
                    <a:pt x="1985512" y="751313"/>
                  </a:lnTo>
                  <a:lnTo>
                    <a:pt x="2036383" y="776944"/>
                  </a:lnTo>
                  <a:close/>
                </a:path>
                <a:path extrusionOk="0" h="802639" w="2036445">
                  <a:moveTo>
                    <a:pt x="333956" y="0"/>
                  </a:moveTo>
                  <a:lnTo>
                    <a:pt x="333956" y="3919"/>
                  </a:lnTo>
                  <a:lnTo>
                    <a:pt x="122318" y="3919"/>
                  </a:lnTo>
                  <a:lnTo>
                    <a:pt x="122318" y="787761"/>
                  </a:lnTo>
                  <a:lnTo>
                    <a:pt x="0" y="78776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g1dda5233ce4_0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375339" y="1915298"/>
              <a:ext cx="121495" cy="121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g1dda5233ce4_0_0"/>
            <p:cNvSpPr/>
            <p:nvPr/>
          </p:nvSpPr>
          <p:spPr>
            <a:xfrm>
              <a:off x="905510" y="825766"/>
              <a:ext cx="2989579" cy="276859"/>
            </a:xfrm>
            <a:custGeom>
              <a:rect b="b" l="l" r="r" t="t"/>
              <a:pathLst>
                <a:path extrusionOk="0" h="276859" w="2989579">
                  <a:moveTo>
                    <a:pt x="4318" y="64655"/>
                  </a:moveTo>
                  <a:lnTo>
                    <a:pt x="4152" y="52895"/>
                  </a:lnTo>
                  <a:lnTo>
                    <a:pt x="241" y="52959"/>
                  </a:lnTo>
                  <a:lnTo>
                    <a:pt x="406" y="64719"/>
                  </a:lnTo>
                  <a:lnTo>
                    <a:pt x="4318" y="64655"/>
                  </a:lnTo>
                  <a:close/>
                </a:path>
                <a:path extrusionOk="0" h="276859" w="2989579">
                  <a:moveTo>
                    <a:pt x="4660" y="88176"/>
                  </a:moveTo>
                  <a:lnTo>
                    <a:pt x="4495" y="76415"/>
                  </a:lnTo>
                  <a:lnTo>
                    <a:pt x="571" y="76466"/>
                  </a:lnTo>
                  <a:lnTo>
                    <a:pt x="736" y="88226"/>
                  </a:lnTo>
                  <a:lnTo>
                    <a:pt x="4660" y="88176"/>
                  </a:lnTo>
                  <a:close/>
                </a:path>
                <a:path extrusionOk="0" h="276859" w="2989579">
                  <a:moveTo>
                    <a:pt x="4914" y="29349"/>
                  </a:moveTo>
                  <a:lnTo>
                    <a:pt x="1054" y="28613"/>
                  </a:lnTo>
                  <a:lnTo>
                    <a:pt x="330" y="32423"/>
                  </a:lnTo>
                  <a:lnTo>
                    <a:pt x="0" y="36614"/>
                  </a:lnTo>
                  <a:lnTo>
                    <a:pt x="63" y="41198"/>
                  </a:lnTo>
                  <a:lnTo>
                    <a:pt x="3987" y="41148"/>
                  </a:lnTo>
                  <a:lnTo>
                    <a:pt x="3937" y="36614"/>
                  </a:lnTo>
                  <a:lnTo>
                    <a:pt x="4229" y="32893"/>
                  </a:lnTo>
                  <a:lnTo>
                    <a:pt x="4914" y="29349"/>
                  </a:lnTo>
                  <a:close/>
                </a:path>
                <a:path extrusionOk="0" h="276859" w="2989579">
                  <a:moveTo>
                    <a:pt x="4991" y="111683"/>
                  </a:moveTo>
                  <a:lnTo>
                    <a:pt x="4826" y="99923"/>
                  </a:lnTo>
                  <a:lnTo>
                    <a:pt x="914" y="99987"/>
                  </a:lnTo>
                  <a:lnTo>
                    <a:pt x="1079" y="111734"/>
                  </a:lnTo>
                  <a:lnTo>
                    <a:pt x="4991" y="111683"/>
                  </a:lnTo>
                  <a:close/>
                </a:path>
                <a:path extrusionOk="0" h="276859" w="2989579">
                  <a:moveTo>
                    <a:pt x="5334" y="135191"/>
                  </a:moveTo>
                  <a:lnTo>
                    <a:pt x="5168" y="123444"/>
                  </a:lnTo>
                  <a:lnTo>
                    <a:pt x="1244" y="123494"/>
                  </a:lnTo>
                  <a:lnTo>
                    <a:pt x="1409" y="135255"/>
                  </a:lnTo>
                  <a:lnTo>
                    <a:pt x="5334" y="135191"/>
                  </a:lnTo>
                  <a:close/>
                </a:path>
                <a:path extrusionOk="0" h="276859" w="2989579">
                  <a:moveTo>
                    <a:pt x="5676" y="158711"/>
                  </a:moveTo>
                  <a:lnTo>
                    <a:pt x="5499" y="146951"/>
                  </a:lnTo>
                  <a:lnTo>
                    <a:pt x="1587" y="147002"/>
                  </a:lnTo>
                  <a:lnTo>
                    <a:pt x="1752" y="158762"/>
                  </a:lnTo>
                  <a:lnTo>
                    <a:pt x="5676" y="158711"/>
                  </a:lnTo>
                  <a:close/>
                </a:path>
                <a:path extrusionOk="0" h="276859" w="2989579">
                  <a:moveTo>
                    <a:pt x="6007" y="182219"/>
                  </a:moveTo>
                  <a:lnTo>
                    <a:pt x="5842" y="170459"/>
                  </a:lnTo>
                  <a:lnTo>
                    <a:pt x="1917" y="170522"/>
                  </a:lnTo>
                  <a:lnTo>
                    <a:pt x="2095" y="182283"/>
                  </a:lnTo>
                  <a:lnTo>
                    <a:pt x="6007" y="182219"/>
                  </a:lnTo>
                  <a:close/>
                </a:path>
                <a:path extrusionOk="0" h="276859" w="2989579">
                  <a:moveTo>
                    <a:pt x="6350" y="205740"/>
                  </a:moveTo>
                  <a:lnTo>
                    <a:pt x="6172" y="193979"/>
                  </a:lnTo>
                  <a:lnTo>
                    <a:pt x="2260" y="194030"/>
                  </a:lnTo>
                  <a:lnTo>
                    <a:pt x="2425" y="205790"/>
                  </a:lnTo>
                  <a:lnTo>
                    <a:pt x="6350" y="205740"/>
                  </a:lnTo>
                  <a:close/>
                </a:path>
                <a:path extrusionOk="0" h="276859" w="2989579">
                  <a:moveTo>
                    <a:pt x="6680" y="229247"/>
                  </a:moveTo>
                  <a:lnTo>
                    <a:pt x="6515" y="217487"/>
                  </a:lnTo>
                  <a:lnTo>
                    <a:pt x="2590" y="217551"/>
                  </a:lnTo>
                  <a:lnTo>
                    <a:pt x="2768" y="229298"/>
                  </a:lnTo>
                  <a:lnTo>
                    <a:pt x="6680" y="229247"/>
                  </a:lnTo>
                  <a:close/>
                </a:path>
                <a:path extrusionOk="0" h="276859" w="2989579">
                  <a:moveTo>
                    <a:pt x="7023" y="252755"/>
                  </a:moveTo>
                  <a:lnTo>
                    <a:pt x="6845" y="241007"/>
                  </a:lnTo>
                  <a:lnTo>
                    <a:pt x="2933" y="241058"/>
                  </a:lnTo>
                  <a:lnTo>
                    <a:pt x="3098" y="252818"/>
                  </a:lnTo>
                  <a:lnTo>
                    <a:pt x="7023" y="252755"/>
                  </a:lnTo>
                  <a:close/>
                </a:path>
                <a:path extrusionOk="0" h="276859" w="2989579">
                  <a:moveTo>
                    <a:pt x="7353" y="276275"/>
                  </a:moveTo>
                  <a:lnTo>
                    <a:pt x="7188" y="264515"/>
                  </a:lnTo>
                  <a:lnTo>
                    <a:pt x="3263" y="264579"/>
                  </a:lnTo>
                  <a:lnTo>
                    <a:pt x="3441" y="276326"/>
                  </a:lnTo>
                  <a:lnTo>
                    <a:pt x="7353" y="276275"/>
                  </a:lnTo>
                  <a:close/>
                </a:path>
                <a:path extrusionOk="0" h="276859" w="2989579">
                  <a:moveTo>
                    <a:pt x="15354" y="10871"/>
                  </a:moveTo>
                  <a:lnTo>
                    <a:pt x="12954" y="7772"/>
                  </a:lnTo>
                  <a:lnTo>
                    <a:pt x="9702" y="10287"/>
                  </a:lnTo>
                  <a:lnTo>
                    <a:pt x="7061" y="13398"/>
                  </a:lnTo>
                  <a:lnTo>
                    <a:pt x="5041" y="17106"/>
                  </a:lnTo>
                  <a:lnTo>
                    <a:pt x="8483" y="18986"/>
                  </a:lnTo>
                  <a:lnTo>
                    <a:pt x="10248" y="15760"/>
                  </a:lnTo>
                  <a:lnTo>
                    <a:pt x="12534" y="13055"/>
                  </a:lnTo>
                  <a:lnTo>
                    <a:pt x="15354" y="10871"/>
                  </a:lnTo>
                  <a:close/>
                </a:path>
                <a:path extrusionOk="0" h="276859" w="2989579">
                  <a:moveTo>
                    <a:pt x="36182" y="4051"/>
                  </a:moveTo>
                  <a:lnTo>
                    <a:pt x="35928" y="139"/>
                  </a:lnTo>
                  <a:lnTo>
                    <a:pt x="31610" y="419"/>
                  </a:lnTo>
                  <a:lnTo>
                    <a:pt x="27673" y="1104"/>
                  </a:lnTo>
                  <a:lnTo>
                    <a:pt x="24130" y="2171"/>
                  </a:lnTo>
                  <a:lnTo>
                    <a:pt x="25260" y="5918"/>
                  </a:lnTo>
                  <a:lnTo>
                    <a:pt x="28524" y="4940"/>
                  </a:lnTo>
                  <a:lnTo>
                    <a:pt x="32156" y="4318"/>
                  </a:lnTo>
                  <a:lnTo>
                    <a:pt x="36182" y="4051"/>
                  </a:lnTo>
                  <a:close/>
                </a:path>
                <a:path extrusionOk="0" h="276859" w="2989579">
                  <a:moveTo>
                    <a:pt x="59982" y="0"/>
                  </a:moveTo>
                  <a:lnTo>
                    <a:pt x="48221" y="0"/>
                  </a:lnTo>
                  <a:lnTo>
                    <a:pt x="48221" y="3911"/>
                  </a:lnTo>
                  <a:lnTo>
                    <a:pt x="59982" y="3911"/>
                  </a:lnTo>
                  <a:lnTo>
                    <a:pt x="59982" y="0"/>
                  </a:lnTo>
                  <a:close/>
                </a:path>
                <a:path extrusionOk="0" h="276859" w="2989579">
                  <a:moveTo>
                    <a:pt x="83502" y="0"/>
                  </a:moveTo>
                  <a:lnTo>
                    <a:pt x="71742" y="0"/>
                  </a:lnTo>
                  <a:lnTo>
                    <a:pt x="71742" y="3911"/>
                  </a:lnTo>
                  <a:lnTo>
                    <a:pt x="83502" y="3911"/>
                  </a:lnTo>
                  <a:lnTo>
                    <a:pt x="83502" y="0"/>
                  </a:lnTo>
                  <a:close/>
                </a:path>
                <a:path extrusionOk="0" h="276859" w="2989579">
                  <a:moveTo>
                    <a:pt x="107010" y="0"/>
                  </a:moveTo>
                  <a:lnTo>
                    <a:pt x="95262" y="0"/>
                  </a:lnTo>
                  <a:lnTo>
                    <a:pt x="95262" y="3911"/>
                  </a:lnTo>
                  <a:lnTo>
                    <a:pt x="107010" y="3911"/>
                  </a:lnTo>
                  <a:lnTo>
                    <a:pt x="107010" y="0"/>
                  </a:lnTo>
                  <a:close/>
                </a:path>
                <a:path extrusionOk="0" h="276859" w="2989579">
                  <a:moveTo>
                    <a:pt x="130530" y="0"/>
                  </a:moveTo>
                  <a:lnTo>
                    <a:pt x="118770" y="0"/>
                  </a:lnTo>
                  <a:lnTo>
                    <a:pt x="118770" y="3911"/>
                  </a:lnTo>
                  <a:lnTo>
                    <a:pt x="130530" y="3911"/>
                  </a:lnTo>
                  <a:lnTo>
                    <a:pt x="130530" y="0"/>
                  </a:lnTo>
                  <a:close/>
                </a:path>
                <a:path extrusionOk="0" h="276859" w="2989579">
                  <a:moveTo>
                    <a:pt x="154051" y="0"/>
                  </a:moveTo>
                  <a:lnTo>
                    <a:pt x="142290" y="0"/>
                  </a:lnTo>
                  <a:lnTo>
                    <a:pt x="142290" y="3911"/>
                  </a:lnTo>
                  <a:lnTo>
                    <a:pt x="154051" y="3911"/>
                  </a:lnTo>
                  <a:lnTo>
                    <a:pt x="154051" y="0"/>
                  </a:lnTo>
                  <a:close/>
                </a:path>
                <a:path extrusionOk="0" h="276859" w="2989579">
                  <a:moveTo>
                    <a:pt x="177558" y="0"/>
                  </a:moveTo>
                  <a:lnTo>
                    <a:pt x="165798" y="0"/>
                  </a:lnTo>
                  <a:lnTo>
                    <a:pt x="165798" y="3911"/>
                  </a:lnTo>
                  <a:lnTo>
                    <a:pt x="177558" y="3911"/>
                  </a:lnTo>
                  <a:lnTo>
                    <a:pt x="177558" y="0"/>
                  </a:lnTo>
                  <a:close/>
                </a:path>
                <a:path extrusionOk="0" h="276859" w="2989579">
                  <a:moveTo>
                    <a:pt x="201079" y="0"/>
                  </a:moveTo>
                  <a:lnTo>
                    <a:pt x="189318" y="0"/>
                  </a:lnTo>
                  <a:lnTo>
                    <a:pt x="189318" y="3911"/>
                  </a:lnTo>
                  <a:lnTo>
                    <a:pt x="201079" y="3911"/>
                  </a:lnTo>
                  <a:lnTo>
                    <a:pt x="201079" y="0"/>
                  </a:lnTo>
                  <a:close/>
                </a:path>
                <a:path extrusionOk="0" h="276859" w="2989579">
                  <a:moveTo>
                    <a:pt x="224586" y="0"/>
                  </a:moveTo>
                  <a:lnTo>
                    <a:pt x="212826" y="0"/>
                  </a:lnTo>
                  <a:lnTo>
                    <a:pt x="212826" y="3911"/>
                  </a:lnTo>
                  <a:lnTo>
                    <a:pt x="224586" y="3911"/>
                  </a:lnTo>
                  <a:lnTo>
                    <a:pt x="224586" y="0"/>
                  </a:lnTo>
                  <a:close/>
                </a:path>
                <a:path extrusionOk="0" h="276859" w="2989579">
                  <a:moveTo>
                    <a:pt x="248107" y="0"/>
                  </a:moveTo>
                  <a:lnTo>
                    <a:pt x="236347" y="0"/>
                  </a:lnTo>
                  <a:lnTo>
                    <a:pt x="236347" y="3911"/>
                  </a:lnTo>
                  <a:lnTo>
                    <a:pt x="248107" y="3911"/>
                  </a:lnTo>
                  <a:lnTo>
                    <a:pt x="248107" y="0"/>
                  </a:lnTo>
                  <a:close/>
                </a:path>
                <a:path extrusionOk="0" h="276859" w="2989579">
                  <a:moveTo>
                    <a:pt x="271614" y="0"/>
                  </a:moveTo>
                  <a:lnTo>
                    <a:pt x="259867" y="0"/>
                  </a:lnTo>
                  <a:lnTo>
                    <a:pt x="259867" y="3911"/>
                  </a:lnTo>
                  <a:lnTo>
                    <a:pt x="271614" y="3911"/>
                  </a:lnTo>
                  <a:lnTo>
                    <a:pt x="271614" y="0"/>
                  </a:lnTo>
                  <a:close/>
                </a:path>
                <a:path extrusionOk="0" h="276859" w="2989579">
                  <a:moveTo>
                    <a:pt x="295135" y="0"/>
                  </a:moveTo>
                  <a:lnTo>
                    <a:pt x="283375" y="0"/>
                  </a:lnTo>
                  <a:lnTo>
                    <a:pt x="283375" y="3911"/>
                  </a:lnTo>
                  <a:lnTo>
                    <a:pt x="295135" y="3911"/>
                  </a:lnTo>
                  <a:lnTo>
                    <a:pt x="295135" y="0"/>
                  </a:lnTo>
                  <a:close/>
                </a:path>
                <a:path extrusionOk="0" h="276859" w="2989579">
                  <a:moveTo>
                    <a:pt x="318655" y="0"/>
                  </a:moveTo>
                  <a:lnTo>
                    <a:pt x="306895" y="0"/>
                  </a:lnTo>
                  <a:lnTo>
                    <a:pt x="306895" y="3911"/>
                  </a:lnTo>
                  <a:lnTo>
                    <a:pt x="318655" y="3911"/>
                  </a:lnTo>
                  <a:lnTo>
                    <a:pt x="318655" y="0"/>
                  </a:lnTo>
                  <a:close/>
                </a:path>
                <a:path extrusionOk="0" h="276859" w="2989579">
                  <a:moveTo>
                    <a:pt x="342163" y="0"/>
                  </a:moveTo>
                  <a:lnTo>
                    <a:pt x="330403" y="0"/>
                  </a:lnTo>
                  <a:lnTo>
                    <a:pt x="330403" y="3911"/>
                  </a:lnTo>
                  <a:lnTo>
                    <a:pt x="342163" y="3911"/>
                  </a:lnTo>
                  <a:lnTo>
                    <a:pt x="342163" y="0"/>
                  </a:lnTo>
                  <a:close/>
                </a:path>
                <a:path extrusionOk="0" h="276859" w="2989579">
                  <a:moveTo>
                    <a:pt x="365683" y="0"/>
                  </a:moveTo>
                  <a:lnTo>
                    <a:pt x="353923" y="0"/>
                  </a:lnTo>
                  <a:lnTo>
                    <a:pt x="353923" y="3911"/>
                  </a:lnTo>
                  <a:lnTo>
                    <a:pt x="365683" y="3911"/>
                  </a:lnTo>
                  <a:lnTo>
                    <a:pt x="365683" y="0"/>
                  </a:lnTo>
                  <a:close/>
                </a:path>
                <a:path extrusionOk="0" h="276859" w="2989579">
                  <a:moveTo>
                    <a:pt x="389191" y="0"/>
                  </a:moveTo>
                  <a:lnTo>
                    <a:pt x="377444" y="0"/>
                  </a:lnTo>
                  <a:lnTo>
                    <a:pt x="377444" y="3911"/>
                  </a:lnTo>
                  <a:lnTo>
                    <a:pt x="389191" y="3911"/>
                  </a:lnTo>
                  <a:lnTo>
                    <a:pt x="389191" y="0"/>
                  </a:lnTo>
                  <a:close/>
                </a:path>
                <a:path extrusionOk="0" h="276859" w="2989579">
                  <a:moveTo>
                    <a:pt x="412711" y="0"/>
                  </a:moveTo>
                  <a:lnTo>
                    <a:pt x="400951" y="0"/>
                  </a:lnTo>
                  <a:lnTo>
                    <a:pt x="400951" y="3911"/>
                  </a:lnTo>
                  <a:lnTo>
                    <a:pt x="412711" y="3911"/>
                  </a:lnTo>
                  <a:lnTo>
                    <a:pt x="412711" y="0"/>
                  </a:lnTo>
                  <a:close/>
                </a:path>
                <a:path extrusionOk="0" h="276859" w="2989579">
                  <a:moveTo>
                    <a:pt x="436232" y="0"/>
                  </a:moveTo>
                  <a:lnTo>
                    <a:pt x="424472" y="0"/>
                  </a:lnTo>
                  <a:lnTo>
                    <a:pt x="424472" y="3911"/>
                  </a:lnTo>
                  <a:lnTo>
                    <a:pt x="436232" y="3911"/>
                  </a:lnTo>
                  <a:lnTo>
                    <a:pt x="436232" y="0"/>
                  </a:lnTo>
                  <a:close/>
                </a:path>
                <a:path extrusionOk="0" h="276859" w="2989579">
                  <a:moveTo>
                    <a:pt x="459740" y="0"/>
                  </a:moveTo>
                  <a:lnTo>
                    <a:pt x="447979" y="0"/>
                  </a:lnTo>
                  <a:lnTo>
                    <a:pt x="447979" y="3911"/>
                  </a:lnTo>
                  <a:lnTo>
                    <a:pt x="459740" y="3911"/>
                  </a:lnTo>
                  <a:lnTo>
                    <a:pt x="459740" y="0"/>
                  </a:lnTo>
                  <a:close/>
                </a:path>
                <a:path extrusionOk="0" h="276859" w="2989579">
                  <a:moveTo>
                    <a:pt x="483260" y="0"/>
                  </a:moveTo>
                  <a:lnTo>
                    <a:pt x="471500" y="0"/>
                  </a:lnTo>
                  <a:lnTo>
                    <a:pt x="471500" y="3911"/>
                  </a:lnTo>
                  <a:lnTo>
                    <a:pt x="483260" y="3911"/>
                  </a:lnTo>
                  <a:lnTo>
                    <a:pt x="483260" y="0"/>
                  </a:lnTo>
                  <a:close/>
                </a:path>
                <a:path extrusionOk="0" h="276859" w="2989579">
                  <a:moveTo>
                    <a:pt x="506768" y="0"/>
                  </a:moveTo>
                  <a:lnTo>
                    <a:pt x="495020" y="0"/>
                  </a:lnTo>
                  <a:lnTo>
                    <a:pt x="495020" y="3911"/>
                  </a:lnTo>
                  <a:lnTo>
                    <a:pt x="506768" y="3911"/>
                  </a:lnTo>
                  <a:lnTo>
                    <a:pt x="506768" y="0"/>
                  </a:lnTo>
                  <a:close/>
                </a:path>
                <a:path extrusionOk="0" h="276859" w="2989579">
                  <a:moveTo>
                    <a:pt x="530288" y="0"/>
                  </a:moveTo>
                  <a:lnTo>
                    <a:pt x="518528" y="0"/>
                  </a:lnTo>
                  <a:lnTo>
                    <a:pt x="518528" y="3911"/>
                  </a:lnTo>
                  <a:lnTo>
                    <a:pt x="530288" y="3911"/>
                  </a:lnTo>
                  <a:lnTo>
                    <a:pt x="530288" y="0"/>
                  </a:lnTo>
                  <a:close/>
                </a:path>
                <a:path extrusionOk="0" h="276859" w="2989579">
                  <a:moveTo>
                    <a:pt x="553808" y="0"/>
                  </a:moveTo>
                  <a:lnTo>
                    <a:pt x="542048" y="0"/>
                  </a:lnTo>
                  <a:lnTo>
                    <a:pt x="542048" y="3911"/>
                  </a:lnTo>
                  <a:lnTo>
                    <a:pt x="553808" y="3911"/>
                  </a:lnTo>
                  <a:lnTo>
                    <a:pt x="553808" y="0"/>
                  </a:lnTo>
                  <a:close/>
                </a:path>
                <a:path extrusionOk="0" h="276859" w="2989579">
                  <a:moveTo>
                    <a:pt x="577316" y="0"/>
                  </a:moveTo>
                  <a:lnTo>
                    <a:pt x="565556" y="0"/>
                  </a:lnTo>
                  <a:lnTo>
                    <a:pt x="565556" y="3911"/>
                  </a:lnTo>
                  <a:lnTo>
                    <a:pt x="577316" y="3911"/>
                  </a:lnTo>
                  <a:lnTo>
                    <a:pt x="577316" y="0"/>
                  </a:lnTo>
                  <a:close/>
                </a:path>
                <a:path extrusionOk="0" h="276859" w="2989579">
                  <a:moveTo>
                    <a:pt x="600837" y="0"/>
                  </a:moveTo>
                  <a:lnTo>
                    <a:pt x="589076" y="0"/>
                  </a:lnTo>
                  <a:lnTo>
                    <a:pt x="589076" y="3911"/>
                  </a:lnTo>
                  <a:lnTo>
                    <a:pt x="600837" y="3911"/>
                  </a:lnTo>
                  <a:lnTo>
                    <a:pt x="600837" y="0"/>
                  </a:lnTo>
                  <a:close/>
                </a:path>
                <a:path extrusionOk="0" h="276859" w="2989579">
                  <a:moveTo>
                    <a:pt x="624344" y="0"/>
                  </a:moveTo>
                  <a:lnTo>
                    <a:pt x="612597" y="0"/>
                  </a:lnTo>
                  <a:lnTo>
                    <a:pt x="612597" y="3911"/>
                  </a:lnTo>
                  <a:lnTo>
                    <a:pt x="624344" y="3911"/>
                  </a:lnTo>
                  <a:lnTo>
                    <a:pt x="624344" y="0"/>
                  </a:lnTo>
                  <a:close/>
                </a:path>
                <a:path extrusionOk="0" h="276859" w="2989579">
                  <a:moveTo>
                    <a:pt x="647865" y="0"/>
                  </a:moveTo>
                  <a:lnTo>
                    <a:pt x="636104" y="0"/>
                  </a:lnTo>
                  <a:lnTo>
                    <a:pt x="636104" y="3911"/>
                  </a:lnTo>
                  <a:lnTo>
                    <a:pt x="647865" y="3911"/>
                  </a:lnTo>
                  <a:lnTo>
                    <a:pt x="647865" y="0"/>
                  </a:lnTo>
                  <a:close/>
                </a:path>
                <a:path extrusionOk="0" h="276859" w="2989579">
                  <a:moveTo>
                    <a:pt x="671385" y="0"/>
                  </a:moveTo>
                  <a:lnTo>
                    <a:pt x="659625" y="0"/>
                  </a:lnTo>
                  <a:lnTo>
                    <a:pt x="659625" y="3911"/>
                  </a:lnTo>
                  <a:lnTo>
                    <a:pt x="671385" y="3911"/>
                  </a:lnTo>
                  <a:lnTo>
                    <a:pt x="671385" y="0"/>
                  </a:lnTo>
                  <a:close/>
                </a:path>
                <a:path extrusionOk="0" h="276859" w="2989579">
                  <a:moveTo>
                    <a:pt x="694893" y="0"/>
                  </a:moveTo>
                  <a:lnTo>
                    <a:pt x="683133" y="0"/>
                  </a:lnTo>
                  <a:lnTo>
                    <a:pt x="683133" y="3911"/>
                  </a:lnTo>
                  <a:lnTo>
                    <a:pt x="694893" y="3911"/>
                  </a:lnTo>
                  <a:lnTo>
                    <a:pt x="694893" y="0"/>
                  </a:lnTo>
                  <a:close/>
                </a:path>
                <a:path extrusionOk="0" h="276859" w="2989579">
                  <a:moveTo>
                    <a:pt x="718413" y="0"/>
                  </a:moveTo>
                  <a:lnTo>
                    <a:pt x="706653" y="0"/>
                  </a:lnTo>
                  <a:lnTo>
                    <a:pt x="706653" y="3911"/>
                  </a:lnTo>
                  <a:lnTo>
                    <a:pt x="718413" y="3911"/>
                  </a:lnTo>
                  <a:lnTo>
                    <a:pt x="718413" y="0"/>
                  </a:lnTo>
                  <a:close/>
                </a:path>
                <a:path extrusionOk="0" h="276859" w="2989579">
                  <a:moveTo>
                    <a:pt x="741921" y="0"/>
                  </a:moveTo>
                  <a:lnTo>
                    <a:pt x="730173" y="0"/>
                  </a:lnTo>
                  <a:lnTo>
                    <a:pt x="730173" y="3911"/>
                  </a:lnTo>
                  <a:lnTo>
                    <a:pt x="741921" y="3911"/>
                  </a:lnTo>
                  <a:lnTo>
                    <a:pt x="741921" y="0"/>
                  </a:lnTo>
                  <a:close/>
                </a:path>
                <a:path extrusionOk="0" h="276859" w="2989579">
                  <a:moveTo>
                    <a:pt x="765441" y="0"/>
                  </a:moveTo>
                  <a:lnTo>
                    <a:pt x="753681" y="0"/>
                  </a:lnTo>
                  <a:lnTo>
                    <a:pt x="753681" y="3911"/>
                  </a:lnTo>
                  <a:lnTo>
                    <a:pt x="765441" y="3911"/>
                  </a:lnTo>
                  <a:lnTo>
                    <a:pt x="765441" y="0"/>
                  </a:lnTo>
                  <a:close/>
                </a:path>
                <a:path extrusionOk="0" h="276859" w="2989579">
                  <a:moveTo>
                    <a:pt x="788962" y="0"/>
                  </a:moveTo>
                  <a:lnTo>
                    <a:pt x="777201" y="0"/>
                  </a:lnTo>
                  <a:lnTo>
                    <a:pt x="777201" y="3911"/>
                  </a:lnTo>
                  <a:lnTo>
                    <a:pt x="788962" y="3911"/>
                  </a:lnTo>
                  <a:lnTo>
                    <a:pt x="788962" y="0"/>
                  </a:lnTo>
                  <a:close/>
                </a:path>
                <a:path extrusionOk="0" h="276859" w="2989579">
                  <a:moveTo>
                    <a:pt x="812469" y="0"/>
                  </a:moveTo>
                  <a:lnTo>
                    <a:pt x="800709" y="0"/>
                  </a:lnTo>
                  <a:lnTo>
                    <a:pt x="800709" y="3911"/>
                  </a:lnTo>
                  <a:lnTo>
                    <a:pt x="812469" y="3911"/>
                  </a:lnTo>
                  <a:lnTo>
                    <a:pt x="812469" y="0"/>
                  </a:lnTo>
                  <a:close/>
                </a:path>
                <a:path extrusionOk="0" h="276859" w="2989579">
                  <a:moveTo>
                    <a:pt x="835990" y="0"/>
                  </a:moveTo>
                  <a:lnTo>
                    <a:pt x="824230" y="0"/>
                  </a:lnTo>
                  <a:lnTo>
                    <a:pt x="824230" y="3911"/>
                  </a:lnTo>
                  <a:lnTo>
                    <a:pt x="835990" y="3911"/>
                  </a:lnTo>
                  <a:lnTo>
                    <a:pt x="835990" y="0"/>
                  </a:lnTo>
                  <a:close/>
                </a:path>
                <a:path extrusionOk="0" h="276859" w="2989579">
                  <a:moveTo>
                    <a:pt x="859497" y="0"/>
                  </a:moveTo>
                  <a:lnTo>
                    <a:pt x="847750" y="0"/>
                  </a:lnTo>
                  <a:lnTo>
                    <a:pt x="847750" y="3911"/>
                  </a:lnTo>
                  <a:lnTo>
                    <a:pt x="859497" y="3911"/>
                  </a:lnTo>
                  <a:lnTo>
                    <a:pt x="859497" y="0"/>
                  </a:lnTo>
                  <a:close/>
                </a:path>
                <a:path extrusionOk="0" h="276859" w="2989579">
                  <a:moveTo>
                    <a:pt x="883018" y="0"/>
                  </a:moveTo>
                  <a:lnTo>
                    <a:pt x="871258" y="0"/>
                  </a:lnTo>
                  <a:lnTo>
                    <a:pt x="871258" y="3911"/>
                  </a:lnTo>
                  <a:lnTo>
                    <a:pt x="883018" y="3911"/>
                  </a:lnTo>
                  <a:lnTo>
                    <a:pt x="883018" y="0"/>
                  </a:lnTo>
                  <a:close/>
                </a:path>
                <a:path extrusionOk="0" h="276859" w="2989579">
                  <a:moveTo>
                    <a:pt x="906538" y="0"/>
                  </a:moveTo>
                  <a:lnTo>
                    <a:pt x="894778" y="0"/>
                  </a:lnTo>
                  <a:lnTo>
                    <a:pt x="894778" y="3911"/>
                  </a:lnTo>
                  <a:lnTo>
                    <a:pt x="906538" y="3911"/>
                  </a:lnTo>
                  <a:lnTo>
                    <a:pt x="906538" y="0"/>
                  </a:lnTo>
                  <a:close/>
                </a:path>
                <a:path extrusionOk="0" h="276859" w="2989579">
                  <a:moveTo>
                    <a:pt x="930046" y="0"/>
                  </a:moveTo>
                  <a:lnTo>
                    <a:pt x="918286" y="0"/>
                  </a:lnTo>
                  <a:lnTo>
                    <a:pt x="918286" y="3911"/>
                  </a:lnTo>
                  <a:lnTo>
                    <a:pt x="930046" y="3911"/>
                  </a:lnTo>
                  <a:lnTo>
                    <a:pt x="930046" y="0"/>
                  </a:lnTo>
                  <a:close/>
                </a:path>
                <a:path extrusionOk="0" h="276859" w="2989579">
                  <a:moveTo>
                    <a:pt x="953566" y="0"/>
                  </a:moveTo>
                  <a:lnTo>
                    <a:pt x="941806" y="0"/>
                  </a:lnTo>
                  <a:lnTo>
                    <a:pt x="941806" y="3911"/>
                  </a:lnTo>
                  <a:lnTo>
                    <a:pt x="953566" y="3911"/>
                  </a:lnTo>
                  <a:lnTo>
                    <a:pt x="953566" y="0"/>
                  </a:lnTo>
                  <a:close/>
                </a:path>
                <a:path extrusionOk="0" h="276859" w="2989579">
                  <a:moveTo>
                    <a:pt x="977074" y="0"/>
                  </a:moveTo>
                  <a:lnTo>
                    <a:pt x="965327" y="0"/>
                  </a:lnTo>
                  <a:lnTo>
                    <a:pt x="965327" y="3911"/>
                  </a:lnTo>
                  <a:lnTo>
                    <a:pt x="977074" y="3911"/>
                  </a:lnTo>
                  <a:lnTo>
                    <a:pt x="977074" y="0"/>
                  </a:lnTo>
                  <a:close/>
                </a:path>
                <a:path extrusionOk="0" h="276859" w="2989579">
                  <a:moveTo>
                    <a:pt x="1000594" y="0"/>
                  </a:moveTo>
                  <a:lnTo>
                    <a:pt x="988834" y="0"/>
                  </a:lnTo>
                  <a:lnTo>
                    <a:pt x="988834" y="3911"/>
                  </a:lnTo>
                  <a:lnTo>
                    <a:pt x="1000594" y="3911"/>
                  </a:lnTo>
                  <a:lnTo>
                    <a:pt x="1000594" y="0"/>
                  </a:lnTo>
                  <a:close/>
                </a:path>
                <a:path extrusionOk="0" h="276859" w="2989579">
                  <a:moveTo>
                    <a:pt x="1024115" y="0"/>
                  </a:moveTo>
                  <a:lnTo>
                    <a:pt x="1012355" y="0"/>
                  </a:lnTo>
                  <a:lnTo>
                    <a:pt x="1012355" y="3911"/>
                  </a:lnTo>
                  <a:lnTo>
                    <a:pt x="1024115" y="3911"/>
                  </a:lnTo>
                  <a:lnTo>
                    <a:pt x="1024115" y="0"/>
                  </a:lnTo>
                  <a:close/>
                </a:path>
                <a:path extrusionOk="0" h="276859" w="2989579">
                  <a:moveTo>
                    <a:pt x="1047623" y="0"/>
                  </a:moveTo>
                  <a:lnTo>
                    <a:pt x="1035862" y="0"/>
                  </a:lnTo>
                  <a:lnTo>
                    <a:pt x="1035862" y="3911"/>
                  </a:lnTo>
                  <a:lnTo>
                    <a:pt x="1047623" y="3911"/>
                  </a:lnTo>
                  <a:lnTo>
                    <a:pt x="1047623" y="0"/>
                  </a:lnTo>
                  <a:close/>
                </a:path>
                <a:path extrusionOk="0" h="276859" w="2989579">
                  <a:moveTo>
                    <a:pt x="1071143" y="0"/>
                  </a:moveTo>
                  <a:lnTo>
                    <a:pt x="1059383" y="0"/>
                  </a:lnTo>
                  <a:lnTo>
                    <a:pt x="1059383" y="3911"/>
                  </a:lnTo>
                  <a:lnTo>
                    <a:pt x="1071143" y="3911"/>
                  </a:lnTo>
                  <a:lnTo>
                    <a:pt x="1071143" y="0"/>
                  </a:lnTo>
                  <a:close/>
                </a:path>
                <a:path extrusionOk="0" h="276859" w="2989579">
                  <a:moveTo>
                    <a:pt x="1094651" y="0"/>
                  </a:moveTo>
                  <a:lnTo>
                    <a:pt x="1082903" y="0"/>
                  </a:lnTo>
                  <a:lnTo>
                    <a:pt x="1082903" y="3911"/>
                  </a:lnTo>
                  <a:lnTo>
                    <a:pt x="1094651" y="3911"/>
                  </a:lnTo>
                  <a:lnTo>
                    <a:pt x="1094651" y="0"/>
                  </a:lnTo>
                  <a:close/>
                </a:path>
                <a:path extrusionOk="0" h="276859" w="2989579">
                  <a:moveTo>
                    <a:pt x="1118171" y="0"/>
                  </a:moveTo>
                  <a:lnTo>
                    <a:pt x="1106411" y="0"/>
                  </a:lnTo>
                  <a:lnTo>
                    <a:pt x="1106411" y="3911"/>
                  </a:lnTo>
                  <a:lnTo>
                    <a:pt x="1118171" y="3911"/>
                  </a:lnTo>
                  <a:lnTo>
                    <a:pt x="1118171" y="0"/>
                  </a:lnTo>
                  <a:close/>
                </a:path>
                <a:path extrusionOk="0" h="276859" w="2989579">
                  <a:moveTo>
                    <a:pt x="1141691" y="0"/>
                  </a:moveTo>
                  <a:lnTo>
                    <a:pt x="1129931" y="0"/>
                  </a:lnTo>
                  <a:lnTo>
                    <a:pt x="1129931" y="3911"/>
                  </a:lnTo>
                  <a:lnTo>
                    <a:pt x="1141691" y="3911"/>
                  </a:lnTo>
                  <a:lnTo>
                    <a:pt x="1141691" y="0"/>
                  </a:lnTo>
                  <a:close/>
                </a:path>
                <a:path extrusionOk="0" h="276859" w="2989579">
                  <a:moveTo>
                    <a:pt x="1165199" y="0"/>
                  </a:moveTo>
                  <a:lnTo>
                    <a:pt x="1153439" y="0"/>
                  </a:lnTo>
                  <a:lnTo>
                    <a:pt x="1153439" y="3911"/>
                  </a:lnTo>
                  <a:lnTo>
                    <a:pt x="1165199" y="3911"/>
                  </a:lnTo>
                  <a:lnTo>
                    <a:pt x="1165199" y="0"/>
                  </a:lnTo>
                  <a:close/>
                </a:path>
                <a:path extrusionOk="0" h="276859" w="2989579">
                  <a:moveTo>
                    <a:pt x="1188720" y="0"/>
                  </a:moveTo>
                  <a:lnTo>
                    <a:pt x="1176959" y="0"/>
                  </a:lnTo>
                  <a:lnTo>
                    <a:pt x="1176959" y="3911"/>
                  </a:lnTo>
                  <a:lnTo>
                    <a:pt x="1188720" y="3911"/>
                  </a:lnTo>
                  <a:lnTo>
                    <a:pt x="1188720" y="0"/>
                  </a:lnTo>
                  <a:close/>
                </a:path>
                <a:path extrusionOk="0" h="276859" w="2989579">
                  <a:moveTo>
                    <a:pt x="1212227" y="0"/>
                  </a:moveTo>
                  <a:lnTo>
                    <a:pt x="1200480" y="0"/>
                  </a:lnTo>
                  <a:lnTo>
                    <a:pt x="1200480" y="3911"/>
                  </a:lnTo>
                  <a:lnTo>
                    <a:pt x="1212227" y="3911"/>
                  </a:lnTo>
                  <a:lnTo>
                    <a:pt x="1212227" y="0"/>
                  </a:lnTo>
                  <a:close/>
                </a:path>
                <a:path extrusionOk="0" h="276859" w="2989579">
                  <a:moveTo>
                    <a:pt x="1235748" y="0"/>
                  </a:moveTo>
                  <a:lnTo>
                    <a:pt x="1223987" y="0"/>
                  </a:lnTo>
                  <a:lnTo>
                    <a:pt x="1223987" y="3911"/>
                  </a:lnTo>
                  <a:lnTo>
                    <a:pt x="1235748" y="3911"/>
                  </a:lnTo>
                  <a:lnTo>
                    <a:pt x="1235748" y="0"/>
                  </a:lnTo>
                  <a:close/>
                </a:path>
                <a:path extrusionOk="0" h="276859" w="2989579">
                  <a:moveTo>
                    <a:pt x="1259268" y="0"/>
                  </a:moveTo>
                  <a:lnTo>
                    <a:pt x="1247508" y="0"/>
                  </a:lnTo>
                  <a:lnTo>
                    <a:pt x="1247508" y="3911"/>
                  </a:lnTo>
                  <a:lnTo>
                    <a:pt x="1259268" y="3911"/>
                  </a:lnTo>
                  <a:lnTo>
                    <a:pt x="1259268" y="0"/>
                  </a:lnTo>
                  <a:close/>
                </a:path>
                <a:path extrusionOk="0" h="276859" w="2989579">
                  <a:moveTo>
                    <a:pt x="1282776" y="0"/>
                  </a:moveTo>
                  <a:lnTo>
                    <a:pt x="1271016" y="0"/>
                  </a:lnTo>
                  <a:lnTo>
                    <a:pt x="1271016" y="3911"/>
                  </a:lnTo>
                  <a:lnTo>
                    <a:pt x="1282776" y="3911"/>
                  </a:lnTo>
                  <a:lnTo>
                    <a:pt x="1282776" y="0"/>
                  </a:lnTo>
                  <a:close/>
                </a:path>
                <a:path extrusionOk="0" h="276859" w="2989579">
                  <a:moveTo>
                    <a:pt x="1306296" y="0"/>
                  </a:moveTo>
                  <a:lnTo>
                    <a:pt x="1294536" y="0"/>
                  </a:lnTo>
                  <a:lnTo>
                    <a:pt x="1294536" y="3911"/>
                  </a:lnTo>
                  <a:lnTo>
                    <a:pt x="1306296" y="3911"/>
                  </a:lnTo>
                  <a:lnTo>
                    <a:pt x="1306296" y="0"/>
                  </a:lnTo>
                  <a:close/>
                </a:path>
                <a:path extrusionOk="0" h="276859" w="2989579">
                  <a:moveTo>
                    <a:pt x="1329804" y="0"/>
                  </a:moveTo>
                  <a:lnTo>
                    <a:pt x="1318056" y="0"/>
                  </a:lnTo>
                  <a:lnTo>
                    <a:pt x="1318056" y="3911"/>
                  </a:lnTo>
                  <a:lnTo>
                    <a:pt x="1329804" y="3911"/>
                  </a:lnTo>
                  <a:lnTo>
                    <a:pt x="1329804" y="0"/>
                  </a:lnTo>
                  <a:close/>
                </a:path>
                <a:path extrusionOk="0" h="276859" w="2989579">
                  <a:moveTo>
                    <a:pt x="1353324" y="0"/>
                  </a:moveTo>
                  <a:lnTo>
                    <a:pt x="1341564" y="0"/>
                  </a:lnTo>
                  <a:lnTo>
                    <a:pt x="1341564" y="3911"/>
                  </a:lnTo>
                  <a:lnTo>
                    <a:pt x="1353324" y="3911"/>
                  </a:lnTo>
                  <a:lnTo>
                    <a:pt x="1353324" y="0"/>
                  </a:lnTo>
                  <a:close/>
                </a:path>
                <a:path extrusionOk="0" h="276859" w="2989579">
                  <a:moveTo>
                    <a:pt x="1376845" y="0"/>
                  </a:moveTo>
                  <a:lnTo>
                    <a:pt x="1365084" y="0"/>
                  </a:lnTo>
                  <a:lnTo>
                    <a:pt x="1365084" y="3911"/>
                  </a:lnTo>
                  <a:lnTo>
                    <a:pt x="1376845" y="3911"/>
                  </a:lnTo>
                  <a:lnTo>
                    <a:pt x="1376845" y="0"/>
                  </a:lnTo>
                  <a:close/>
                </a:path>
                <a:path extrusionOk="0" h="276859" w="2989579">
                  <a:moveTo>
                    <a:pt x="1400352" y="0"/>
                  </a:moveTo>
                  <a:lnTo>
                    <a:pt x="1388592" y="0"/>
                  </a:lnTo>
                  <a:lnTo>
                    <a:pt x="1388592" y="3911"/>
                  </a:lnTo>
                  <a:lnTo>
                    <a:pt x="1400352" y="3911"/>
                  </a:lnTo>
                  <a:lnTo>
                    <a:pt x="1400352" y="0"/>
                  </a:lnTo>
                  <a:close/>
                </a:path>
                <a:path extrusionOk="0" h="276859" w="2989579">
                  <a:moveTo>
                    <a:pt x="1423873" y="0"/>
                  </a:moveTo>
                  <a:lnTo>
                    <a:pt x="1412113" y="0"/>
                  </a:lnTo>
                  <a:lnTo>
                    <a:pt x="1412113" y="3911"/>
                  </a:lnTo>
                  <a:lnTo>
                    <a:pt x="1423873" y="3911"/>
                  </a:lnTo>
                  <a:lnTo>
                    <a:pt x="1423873" y="0"/>
                  </a:lnTo>
                  <a:close/>
                </a:path>
                <a:path extrusionOk="0" h="276859" w="2989579">
                  <a:moveTo>
                    <a:pt x="1447380" y="0"/>
                  </a:moveTo>
                  <a:lnTo>
                    <a:pt x="1435633" y="0"/>
                  </a:lnTo>
                  <a:lnTo>
                    <a:pt x="1435633" y="3911"/>
                  </a:lnTo>
                  <a:lnTo>
                    <a:pt x="1447380" y="3911"/>
                  </a:lnTo>
                  <a:lnTo>
                    <a:pt x="1447380" y="0"/>
                  </a:lnTo>
                  <a:close/>
                </a:path>
                <a:path extrusionOk="0" h="276859" w="2989579">
                  <a:moveTo>
                    <a:pt x="1470901" y="0"/>
                  </a:moveTo>
                  <a:lnTo>
                    <a:pt x="1459141" y="0"/>
                  </a:lnTo>
                  <a:lnTo>
                    <a:pt x="1459141" y="3911"/>
                  </a:lnTo>
                  <a:lnTo>
                    <a:pt x="1470901" y="3911"/>
                  </a:lnTo>
                  <a:lnTo>
                    <a:pt x="1470901" y="0"/>
                  </a:lnTo>
                  <a:close/>
                </a:path>
                <a:path extrusionOk="0" h="276859" w="2989579">
                  <a:moveTo>
                    <a:pt x="1494421" y="0"/>
                  </a:moveTo>
                  <a:lnTo>
                    <a:pt x="1482661" y="0"/>
                  </a:lnTo>
                  <a:lnTo>
                    <a:pt x="1482661" y="3911"/>
                  </a:lnTo>
                  <a:lnTo>
                    <a:pt x="1494421" y="3911"/>
                  </a:lnTo>
                  <a:lnTo>
                    <a:pt x="1494421" y="0"/>
                  </a:lnTo>
                  <a:close/>
                </a:path>
                <a:path extrusionOk="0" h="276859" w="2989579">
                  <a:moveTo>
                    <a:pt x="1517929" y="0"/>
                  </a:moveTo>
                  <a:lnTo>
                    <a:pt x="1506169" y="0"/>
                  </a:lnTo>
                  <a:lnTo>
                    <a:pt x="1506169" y="3911"/>
                  </a:lnTo>
                  <a:lnTo>
                    <a:pt x="1517929" y="3911"/>
                  </a:lnTo>
                  <a:lnTo>
                    <a:pt x="1517929" y="0"/>
                  </a:lnTo>
                  <a:close/>
                </a:path>
                <a:path extrusionOk="0" h="276859" w="2989579">
                  <a:moveTo>
                    <a:pt x="1541449" y="0"/>
                  </a:moveTo>
                  <a:lnTo>
                    <a:pt x="1529689" y="0"/>
                  </a:lnTo>
                  <a:lnTo>
                    <a:pt x="1529689" y="3911"/>
                  </a:lnTo>
                  <a:lnTo>
                    <a:pt x="1541449" y="3911"/>
                  </a:lnTo>
                  <a:lnTo>
                    <a:pt x="1541449" y="0"/>
                  </a:lnTo>
                  <a:close/>
                </a:path>
                <a:path extrusionOk="0" h="276859" w="2989579">
                  <a:moveTo>
                    <a:pt x="1564957" y="0"/>
                  </a:moveTo>
                  <a:lnTo>
                    <a:pt x="1553210" y="0"/>
                  </a:lnTo>
                  <a:lnTo>
                    <a:pt x="1553210" y="3911"/>
                  </a:lnTo>
                  <a:lnTo>
                    <a:pt x="1564957" y="3911"/>
                  </a:lnTo>
                  <a:lnTo>
                    <a:pt x="1564957" y="0"/>
                  </a:lnTo>
                  <a:close/>
                </a:path>
                <a:path extrusionOk="0" h="276859" w="2989579">
                  <a:moveTo>
                    <a:pt x="1588477" y="0"/>
                  </a:moveTo>
                  <a:lnTo>
                    <a:pt x="1576717" y="0"/>
                  </a:lnTo>
                  <a:lnTo>
                    <a:pt x="1576717" y="3911"/>
                  </a:lnTo>
                  <a:lnTo>
                    <a:pt x="1588477" y="3911"/>
                  </a:lnTo>
                  <a:lnTo>
                    <a:pt x="1588477" y="0"/>
                  </a:lnTo>
                  <a:close/>
                </a:path>
                <a:path extrusionOk="0" h="276859" w="2989579">
                  <a:moveTo>
                    <a:pt x="1611985" y="0"/>
                  </a:moveTo>
                  <a:lnTo>
                    <a:pt x="1600238" y="0"/>
                  </a:lnTo>
                  <a:lnTo>
                    <a:pt x="1600238" y="3911"/>
                  </a:lnTo>
                  <a:lnTo>
                    <a:pt x="1611985" y="3911"/>
                  </a:lnTo>
                  <a:lnTo>
                    <a:pt x="1611985" y="0"/>
                  </a:lnTo>
                  <a:close/>
                </a:path>
                <a:path extrusionOk="0" h="276859" w="2989579">
                  <a:moveTo>
                    <a:pt x="1635506" y="0"/>
                  </a:moveTo>
                  <a:lnTo>
                    <a:pt x="1623745" y="0"/>
                  </a:lnTo>
                  <a:lnTo>
                    <a:pt x="1623745" y="3911"/>
                  </a:lnTo>
                  <a:lnTo>
                    <a:pt x="1635506" y="3911"/>
                  </a:lnTo>
                  <a:lnTo>
                    <a:pt x="1635506" y="0"/>
                  </a:lnTo>
                  <a:close/>
                </a:path>
                <a:path extrusionOk="0" h="276859" w="2989579">
                  <a:moveTo>
                    <a:pt x="1659026" y="0"/>
                  </a:moveTo>
                  <a:lnTo>
                    <a:pt x="1647266" y="0"/>
                  </a:lnTo>
                  <a:lnTo>
                    <a:pt x="1647266" y="3911"/>
                  </a:lnTo>
                  <a:lnTo>
                    <a:pt x="1659026" y="3911"/>
                  </a:lnTo>
                  <a:lnTo>
                    <a:pt x="1659026" y="0"/>
                  </a:lnTo>
                  <a:close/>
                </a:path>
                <a:path extrusionOk="0" h="276859" w="2989579">
                  <a:moveTo>
                    <a:pt x="1682534" y="0"/>
                  </a:moveTo>
                  <a:lnTo>
                    <a:pt x="1670773" y="0"/>
                  </a:lnTo>
                  <a:lnTo>
                    <a:pt x="1670773" y="3911"/>
                  </a:lnTo>
                  <a:lnTo>
                    <a:pt x="1682534" y="3911"/>
                  </a:lnTo>
                  <a:lnTo>
                    <a:pt x="1682534" y="0"/>
                  </a:lnTo>
                  <a:close/>
                </a:path>
                <a:path extrusionOk="0" h="276859" w="2989579">
                  <a:moveTo>
                    <a:pt x="1706054" y="0"/>
                  </a:moveTo>
                  <a:lnTo>
                    <a:pt x="1694294" y="0"/>
                  </a:lnTo>
                  <a:lnTo>
                    <a:pt x="1694294" y="3911"/>
                  </a:lnTo>
                  <a:lnTo>
                    <a:pt x="1706054" y="3911"/>
                  </a:lnTo>
                  <a:lnTo>
                    <a:pt x="1706054" y="0"/>
                  </a:lnTo>
                  <a:close/>
                </a:path>
                <a:path extrusionOk="0" h="276859" w="2989579">
                  <a:moveTo>
                    <a:pt x="1729562" y="0"/>
                  </a:moveTo>
                  <a:lnTo>
                    <a:pt x="1717814" y="0"/>
                  </a:lnTo>
                  <a:lnTo>
                    <a:pt x="1717814" y="3911"/>
                  </a:lnTo>
                  <a:lnTo>
                    <a:pt x="1729562" y="3911"/>
                  </a:lnTo>
                  <a:lnTo>
                    <a:pt x="1729562" y="0"/>
                  </a:lnTo>
                  <a:close/>
                </a:path>
                <a:path extrusionOk="0" h="276859" w="2989579">
                  <a:moveTo>
                    <a:pt x="1753082" y="0"/>
                  </a:moveTo>
                  <a:lnTo>
                    <a:pt x="1741322" y="0"/>
                  </a:lnTo>
                  <a:lnTo>
                    <a:pt x="1741322" y="3911"/>
                  </a:lnTo>
                  <a:lnTo>
                    <a:pt x="1753082" y="3911"/>
                  </a:lnTo>
                  <a:lnTo>
                    <a:pt x="1753082" y="0"/>
                  </a:lnTo>
                  <a:close/>
                </a:path>
                <a:path extrusionOk="0" h="276859" w="2989579">
                  <a:moveTo>
                    <a:pt x="1776603" y="0"/>
                  </a:moveTo>
                  <a:lnTo>
                    <a:pt x="1764842" y="0"/>
                  </a:lnTo>
                  <a:lnTo>
                    <a:pt x="1764842" y="3911"/>
                  </a:lnTo>
                  <a:lnTo>
                    <a:pt x="1776603" y="3911"/>
                  </a:lnTo>
                  <a:lnTo>
                    <a:pt x="1776603" y="0"/>
                  </a:lnTo>
                  <a:close/>
                </a:path>
                <a:path extrusionOk="0" h="276859" w="2989579">
                  <a:moveTo>
                    <a:pt x="1800110" y="0"/>
                  </a:moveTo>
                  <a:lnTo>
                    <a:pt x="1788350" y="0"/>
                  </a:lnTo>
                  <a:lnTo>
                    <a:pt x="1788350" y="3911"/>
                  </a:lnTo>
                  <a:lnTo>
                    <a:pt x="1800110" y="3911"/>
                  </a:lnTo>
                  <a:lnTo>
                    <a:pt x="1800110" y="0"/>
                  </a:lnTo>
                  <a:close/>
                </a:path>
                <a:path extrusionOk="0" h="276859" w="2989579">
                  <a:moveTo>
                    <a:pt x="1823631" y="0"/>
                  </a:moveTo>
                  <a:lnTo>
                    <a:pt x="1811870" y="0"/>
                  </a:lnTo>
                  <a:lnTo>
                    <a:pt x="1811870" y="3911"/>
                  </a:lnTo>
                  <a:lnTo>
                    <a:pt x="1823631" y="3911"/>
                  </a:lnTo>
                  <a:lnTo>
                    <a:pt x="1823631" y="0"/>
                  </a:lnTo>
                  <a:close/>
                </a:path>
                <a:path extrusionOk="0" h="276859" w="2989579">
                  <a:moveTo>
                    <a:pt x="1847138" y="0"/>
                  </a:moveTo>
                  <a:lnTo>
                    <a:pt x="1835391" y="0"/>
                  </a:lnTo>
                  <a:lnTo>
                    <a:pt x="1835391" y="3911"/>
                  </a:lnTo>
                  <a:lnTo>
                    <a:pt x="1847138" y="3911"/>
                  </a:lnTo>
                  <a:lnTo>
                    <a:pt x="1847138" y="0"/>
                  </a:lnTo>
                  <a:close/>
                </a:path>
                <a:path extrusionOk="0" h="276859" w="2989579">
                  <a:moveTo>
                    <a:pt x="1870659" y="0"/>
                  </a:moveTo>
                  <a:lnTo>
                    <a:pt x="1858899" y="0"/>
                  </a:lnTo>
                  <a:lnTo>
                    <a:pt x="1858899" y="3911"/>
                  </a:lnTo>
                  <a:lnTo>
                    <a:pt x="1870659" y="3911"/>
                  </a:lnTo>
                  <a:lnTo>
                    <a:pt x="1870659" y="0"/>
                  </a:lnTo>
                  <a:close/>
                </a:path>
                <a:path extrusionOk="0" h="276859" w="2989579">
                  <a:moveTo>
                    <a:pt x="1894179" y="0"/>
                  </a:moveTo>
                  <a:lnTo>
                    <a:pt x="1882419" y="0"/>
                  </a:lnTo>
                  <a:lnTo>
                    <a:pt x="1882419" y="3911"/>
                  </a:lnTo>
                  <a:lnTo>
                    <a:pt x="1894179" y="3911"/>
                  </a:lnTo>
                  <a:lnTo>
                    <a:pt x="1894179" y="0"/>
                  </a:lnTo>
                  <a:close/>
                </a:path>
                <a:path extrusionOk="0" h="276859" w="2989579">
                  <a:moveTo>
                    <a:pt x="1917687" y="0"/>
                  </a:moveTo>
                  <a:lnTo>
                    <a:pt x="1905927" y="0"/>
                  </a:lnTo>
                  <a:lnTo>
                    <a:pt x="1905927" y="3911"/>
                  </a:lnTo>
                  <a:lnTo>
                    <a:pt x="1917687" y="3911"/>
                  </a:lnTo>
                  <a:lnTo>
                    <a:pt x="1917687" y="0"/>
                  </a:lnTo>
                  <a:close/>
                </a:path>
                <a:path extrusionOk="0" h="276859" w="2989579">
                  <a:moveTo>
                    <a:pt x="1941207" y="0"/>
                  </a:moveTo>
                  <a:lnTo>
                    <a:pt x="1929447" y="0"/>
                  </a:lnTo>
                  <a:lnTo>
                    <a:pt x="1929447" y="3911"/>
                  </a:lnTo>
                  <a:lnTo>
                    <a:pt x="1941207" y="3911"/>
                  </a:lnTo>
                  <a:lnTo>
                    <a:pt x="1941207" y="0"/>
                  </a:lnTo>
                  <a:close/>
                </a:path>
                <a:path extrusionOk="0" h="276859" w="2989579">
                  <a:moveTo>
                    <a:pt x="1964715" y="0"/>
                  </a:moveTo>
                  <a:lnTo>
                    <a:pt x="1952967" y="0"/>
                  </a:lnTo>
                  <a:lnTo>
                    <a:pt x="1952967" y="3911"/>
                  </a:lnTo>
                  <a:lnTo>
                    <a:pt x="1964715" y="3911"/>
                  </a:lnTo>
                  <a:lnTo>
                    <a:pt x="1964715" y="0"/>
                  </a:lnTo>
                  <a:close/>
                </a:path>
                <a:path extrusionOk="0" h="276859" w="2989579">
                  <a:moveTo>
                    <a:pt x="1988235" y="0"/>
                  </a:moveTo>
                  <a:lnTo>
                    <a:pt x="1976475" y="0"/>
                  </a:lnTo>
                  <a:lnTo>
                    <a:pt x="1976475" y="3911"/>
                  </a:lnTo>
                  <a:lnTo>
                    <a:pt x="1988235" y="3911"/>
                  </a:lnTo>
                  <a:lnTo>
                    <a:pt x="1988235" y="0"/>
                  </a:lnTo>
                  <a:close/>
                </a:path>
                <a:path extrusionOk="0" h="276859" w="2989579">
                  <a:moveTo>
                    <a:pt x="2011756" y="0"/>
                  </a:moveTo>
                  <a:lnTo>
                    <a:pt x="1999996" y="0"/>
                  </a:lnTo>
                  <a:lnTo>
                    <a:pt x="1999996" y="3911"/>
                  </a:lnTo>
                  <a:lnTo>
                    <a:pt x="2011756" y="3911"/>
                  </a:lnTo>
                  <a:lnTo>
                    <a:pt x="2011756" y="0"/>
                  </a:lnTo>
                  <a:close/>
                </a:path>
                <a:path extrusionOk="0" h="276859" w="2989579">
                  <a:moveTo>
                    <a:pt x="2035263" y="0"/>
                  </a:moveTo>
                  <a:lnTo>
                    <a:pt x="2023503" y="0"/>
                  </a:lnTo>
                  <a:lnTo>
                    <a:pt x="2023503" y="3911"/>
                  </a:lnTo>
                  <a:lnTo>
                    <a:pt x="2035263" y="3911"/>
                  </a:lnTo>
                  <a:lnTo>
                    <a:pt x="2035263" y="0"/>
                  </a:lnTo>
                  <a:close/>
                </a:path>
                <a:path extrusionOk="0" h="276859" w="2989579">
                  <a:moveTo>
                    <a:pt x="2058784" y="0"/>
                  </a:moveTo>
                  <a:lnTo>
                    <a:pt x="2047024" y="0"/>
                  </a:lnTo>
                  <a:lnTo>
                    <a:pt x="2047024" y="3911"/>
                  </a:lnTo>
                  <a:lnTo>
                    <a:pt x="2058784" y="3911"/>
                  </a:lnTo>
                  <a:lnTo>
                    <a:pt x="2058784" y="0"/>
                  </a:lnTo>
                  <a:close/>
                </a:path>
                <a:path extrusionOk="0" h="276859" w="2989579">
                  <a:moveTo>
                    <a:pt x="2082292" y="0"/>
                  </a:moveTo>
                  <a:lnTo>
                    <a:pt x="2070544" y="0"/>
                  </a:lnTo>
                  <a:lnTo>
                    <a:pt x="2070544" y="3911"/>
                  </a:lnTo>
                  <a:lnTo>
                    <a:pt x="2082292" y="3911"/>
                  </a:lnTo>
                  <a:lnTo>
                    <a:pt x="2082292" y="0"/>
                  </a:lnTo>
                  <a:close/>
                </a:path>
                <a:path extrusionOk="0" h="276859" w="2989579">
                  <a:moveTo>
                    <a:pt x="2105812" y="0"/>
                  </a:moveTo>
                  <a:lnTo>
                    <a:pt x="2094052" y="0"/>
                  </a:lnTo>
                  <a:lnTo>
                    <a:pt x="2094052" y="3911"/>
                  </a:lnTo>
                  <a:lnTo>
                    <a:pt x="2105812" y="3911"/>
                  </a:lnTo>
                  <a:lnTo>
                    <a:pt x="2105812" y="0"/>
                  </a:lnTo>
                  <a:close/>
                </a:path>
                <a:path extrusionOk="0" h="276859" w="2989579">
                  <a:moveTo>
                    <a:pt x="2129332" y="0"/>
                  </a:moveTo>
                  <a:lnTo>
                    <a:pt x="2117572" y="0"/>
                  </a:lnTo>
                  <a:lnTo>
                    <a:pt x="2117572" y="3911"/>
                  </a:lnTo>
                  <a:lnTo>
                    <a:pt x="2129332" y="3911"/>
                  </a:lnTo>
                  <a:lnTo>
                    <a:pt x="2129332" y="0"/>
                  </a:lnTo>
                  <a:close/>
                </a:path>
                <a:path extrusionOk="0" h="276859" w="2989579">
                  <a:moveTo>
                    <a:pt x="2152840" y="0"/>
                  </a:moveTo>
                  <a:lnTo>
                    <a:pt x="2141080" y="0"/>
                  </a:lnTo>
                  <a:lnTo>
                    <a:pt x="2141080" y="3911"/>
                  </a:lnTo>
                  <a:lnTo>
                    <a:pt x="2152840" y="3911"/>
                  </a:lnTo>
                  <a:lnTo>
                    <a:pt x="2152840" y="0"/>
                  </a:lnTo>
                  <a:close/>
                </a:path>
                <a:path extrusionOk="0" h="276859" w="2989579">
                  <a:moveTo>
                    <a:pt x="2176361" y="0"/>
                  </a:moveTo>
                  <a:lnTo>
                    <a:pt x="2164600" y="0"/>
                  </a:lnTo>
                  <a:lnTo>
                    <a:pt x="2164600" y="3911"/>
                  </a:lnTo>
                  <a:lnTo>
                    <a:pt x="2176361" y="3911"/>
                  </a:lnTo>
                  <a:lnTo>
                    <a:pt x="2176361" y="0"/>
                  </a:lnTo>
                  <a:close/>
                </a:path>
                <a:path extrusionOk="0" h="276859" w="2989579">
                  <a:moveTo>
                    <a:pt x="2199868" y="0"/>
                  </a:moveTo>
                  <a:lnTo>
                    <a:pt x="2188121" y="0"/>
                  </a:lnTo>
                  <a:lnTo>
                    <a:pt x="2188121" y="3911"/>
                  </a:lnTo>
                  <a:lnTo>
                    <a:pt x="2199868" y="3911"/>
                  </a:lnTo>
                  <a:lnTo>
                    <a:pt x="2199868" y="0"/>
                  </a:lnTo>
                  <a:close/>
                </a:path>
                <a:path extrusionOk="0" h="276859" w="2989579">
                  <a:moveTo>
                    <a:pt x="2223389" y="0"/>
                  </a:moveTo>
                  <a:lnTo>
                    <a:pt x="2211628" y="0"/>
                  </a:lnTo>
                  <a:lnTo>
                    <a:pt x="2211628" y="3911"/>
                  </a:lnTo>
                  <a:lnTo>
                    <a:pt x="2223389" y="3911"/>
                  </a:lnTo>
                  <a:lnTo>
                    <a:pt x="2223389" y="0"/>
                  </a:lnTo>
                  <a:close/>
                </a:path>
                <a:path extrusionOk="0" h="276859" w="2989579">
                  <a:moveTo>
                    <a:pt x="2246909" y="0"/>
                  </a:moveTo>
                  <a:lnTo>
                    <a:pt x="2235149" y="0"/>
                  </a:lnTo>
                  <a:lnTo>
                    <a:pt x="2235149" y="3911"/>
                  </a:lnTo>
                  <a:lnTo>
                    <a:pt x="2246909" y="3911"/>
                  </a:lnTo>
                  <a:lnTo>
                    <a:pt x="2246909" y="0"/>
                  </a:lnTo>
                  <a:close/>
                </a:path>
                <a:path extrusionOk="0" h="276859" w="2989579">
                  <a:moveTo>
                    <a:pt x="2270417" y="0"/>
                  </a:moveTo>
                  <a:lnTo>
                    <a:pt x="2258657" y="0"/>
                  </a:lnTo>
                  <a:lnTo>
                    <a:pt x="2258657" y="3911"/>
                  </a:lnTo>
                  <a:lnTo>
                    <a:pt x="2270417" y="3911"/>
                  </a:lnTo>
                  <a:lnTo>
                    <a:pt x="2270417" y="0"/>
                  </a:lnTo>
                  <a:close/>
                </a:path>
                <a:path extrusionOk="0" h="276859" w="2989579">
                  <a:moveTo>
                    <a:pt x="2293937" y="0"/>
                  </a:moveTo>
                  <a:lnTo>
                    <a:pt x="2282177" y="0"/>
                  </a:lnTo>
                  <a:lnTo>
                    <a:pt x="2282177" y="3911"/>
                  </a:lnTo>
                  <a:lnTo>
                    <a:pt x="2293937" y="3911"/>
                  </a:lnTo>
                  <a:lnTo>
                    <a:pt x="2293937" y="0"/>
                  </a:lnTo>
                  <a:close/>
                </a:path>
                <a:path extrusionOk="0" h="276859" w="2989579">
                  <a:moveTo>
                    <a:pt x="2317445" y="0"/>
                  </a:moveTo>
                  <a:lnTo>
                    <a:pt x="2305697" y="0"/>
                  </a:lnTo>
                  <a:lnTo>
                    <a:pt x="2305697" y="3911"/>
                  </a:lnTo>
                  <a:lnTo>
                    <a:pt x="2317445" y="3911"/>
                  </a:lnTo>
                  <a:lnTo>
                    <a:pt x="2317445" y="0"/>
                  </a:lnTo>
                  <a:close/>
                </a:path>
                <a:path extrusionOk="0" h="276859" w="2989579">
                  <a:moveTo>
                    <a:pt x="2340965" y="0"/>
                  </a:moveTo>
                  <a:lnTo>
                    <a:pt x="2329205" y="0"/>
                  </a:lnTo>
                  <a:lnTo>
                    <a:pt x="2329205" y="3911"/>
                  </a:lnTo>
                  <a:lnTo>
                    <a:pt x="2340965" y="3911"/>
                  </a:lnTo>
                  <a:lnTo>
                    <a:pt x="2340965" y="0"/>
                  </a:lnTo>
                  <a:close/>
                </a:path>
                <a:path extrusionOk="0" h="276859" w="2989579">
                  <a:moveTo>
                    <a:pt x="2364486" y="0"/>
                  </a:moveTo>
                  <a:lnTo>
                    <a:pt x="2352725" y="0"/>
                  </a:lnTo>
                  <a:lnTo>
                    <a:pt x="2352725" y="3911"/>
                  </a:lnTo>
                  <a:lnTo>
                    <a:pt x="2364486" y="3911"/>
                  </a:lnTo>
                  <a:lnTo>
                    <a:pt x="2364486" y="0"/>
                  </a:lnTo>
                  <a:close/>
                </a:path>
                <a:path extrusionOk="0" h="276859" w="2989579">
                  <a:moveTo>
                    <a:pt x="2387993" y="0"/>
                  </a:moveTo>
                  <a:lnTo>
                    <a:pt x="2376233" y="0"/>
                  </a:lnTo>
                  <a:lnTo>
                    <a:pt x="2376233" y="3911"/>
                  </a:lnTo>
                  <a:lnTo>
                    <a:pt x="2387993" y="3911"/>
                  </a:lnTo>
                  <a:lnTo>
                    <a:pt x="2387993" y="0"/>
                  </a:lnTo>
                  <a:close/>
                </a:path>
                <a:path extrusionOk="0" h="276859" w="2989579">
                  <a:moveTo>
                    <a:pt x="2411514" y="0"/>
                  </a:moveTo>
                  <a:lnTo>
                    <a:pt x="2399754" y="0"/>
                  </a:lnTo>
                  <a:lnTo>
                    <a:pt x="2399754" y="3911"/>
                  </a:lnTo>
                  <a:lnTo>
                    <a:pt x="2411514" y="3911"/>
                  </a:lnTo>
                  <a:lnTo>
                    <a:pt x="2411514" y="0"/>
                  </a:lnTo>
                  <a:close/>
                </a:path>
                <a:path extrusionOk="0" h="276859" w="2989579">
                  <a:moveTo>
                    <a:pt x="2435021" y="0"/>
                  </a:moveTo>
                  <a:lnTo>
                    <a:pt x="2423274" y="0"/>
                  </a:lnTo>
                  <a:lnTo>
                    <a:pt x="2423274" y="3911"/>
                  </a:lnTo>
                  <a:lnTo>
                    <a:pt x="2435021" y="3911"/>
                  </a:lnTo>
                  <a:lnTo>
                    <a:pt x="2435021" y="0"/>
                  </a:lnTo>
                  <a:close/>
                </a:path>
                <a:path extrusionOk="0" h="276859" w="2989579">
                  <a:moveTo>
                    <a:pt x="2458542" y="0"/>
                  </a:moveTo>
                  <a:lnTo>
                    <a:pt x="2446782" y="0"/>
                  </a:lnTo>
                  <a:lnTo>
                    <a:pt x="2446782" y="3911"/>
                  </a:lnTo>
                  <a:lnTo>
                    <a:pt x="2458542" y="3911"/>
                  </a:lnTo>
                  <a:lnTo>
                    <a:pt x="2458542" y="0"/>
                  </a:lnTo>
                  <a:close/>
                </a:path>
                <a:path extrusionOk="0" h="276859" w="2989579">
                  <a:moveTo>
                    <a:pt x="2482062" y="0"/>
                  </a:moveTo>
                  <a:lnTo>
                    <a:pt x="2470302" y="0"/>
                  </a:lnTo>
                  <a:lnTo>
                    <a:pt x="2470302" y="3911"/>
                  </a:lnTo>
                  <a:lnTo>
                    <a:pt x="2482062" y="3911"/>
                  </a:lnTo>
                  <a:lnTo>
                    <a:pt x="2482062" y="0"/>
                  </a:lnTo>
                  <a:close/>
                </a:path>
                <a:path extrusionOk="0" h="276859" w="2989579">
                  <a:moveTo>
                    <a:pt x="2505570" y="0"/>
                  </a:moveTo>
                  <a:lnTo>
                    <a:pt x="2493810" y="0"/>
                  </a:lnTo>
                  <a:lnTo>
                    <a:pt x="2493810" y="3911"/>
                  </a:lnTo>
                  <a:lnTo>
                    <a:pt x="2505570" y="3911"/>
                  </a:lnTo>
                  <a:lnTo>
                    <a:pt x="2505570" y="0"/>
                  </a:lnTo>
                  <a:close/>
                </a:path>
                <a:path extrusionOk="0" h="276859" w="2989579">
                  <a:moveTo>
                    <a:pt x="2529090" y="0"/>
                  </a:moveTo>
                  <a:lnTo>
                    <a:pt x="2517330" y="0"/>
                  </a:lnTo>
                  <a:lnTo>
                    <a:pt x="2517330" y="3911"/>
                  </a:lnTo>
                  <a:lnTo>
                    <a:pt x="2529090" y="3911"/>
                  </a:lnTo>
                  <a:lnTo>
                    <a:pt x="2529090" y="0"/>
                  </a:lnTo>
                  <a:close/>
                </a:path>
                <a:path extrusionOk="0" h="276859" w="2989579">
                  <a:moveTo>
                    <a:pt x="2552598" y="0"/>
                  </a:moveTo>
                  <a:lnTo>
                    <a:pt x="2540851" y="0"/>
                  </a:lnTo>
                  <a:lnTo>
                    <a:pt x="2540851" y="3911"/>
                  </a:lnTo>
                  <a:lnTo>
                    <a:pt x="2552598" y="3911"/>
                  </a:lnTo>
                  <a:lnTo>
                    <a:pt x="2552598" y="0"/>
                  </a:lnTo>
                  <a:close/>
                </a:path>
                <a:path extrusionOk="0" h="276859" w="2989579">
                  <a:moveTo>
                    <a:pt x="2576118" y="0"/>
                  </a:moveTo>
                  <a:lnTo>
                    <a:pt x="2564358" y="0"/>
                  </a:lnTo>
                  <a:lnTo>
                    <a:pt x="2564358" y="3911"/>
                  </a:lnTo>
                  <a:lnTo>
                    <a:pt x="2576118" y="3911"/>
                  </a:lnTo>
                  <a:lnTo>
                    <a:pt x="2576118" y="0"/>
                  </a:lnTo>
                  <a:close/>
                </a:path>
                <a:path extrusionOk="0" h="276859" w="2989579">
                  <a:moveTo>
                    <a:pt x="2599639" y="0"/>
                  </a:moveTo>
                  <a:lnTo>
                    <a:pt x="2587879" y="0"/>
                  </a:lnTo>
                  <a:lnTo>
                    <a:pt x="2587879" y="3911"/>
                  </a:lnTo>
                  <a:lnTo>
                    <a:pt x="2599639" y="3911"/>
                  </a:lnTo>
                  <a:lnTo>
                    <a:pt x="2599639" y="0"/>
                  </a:lnTo>
                  <a:close/>
                </a:path>
                <a:path extrusionOk="0" h="276859" w="2989579">
                  <a:moveTo>
                    <a:pt x="2623147" y="0"/>
                  </a:moveTo>
                  <a:lnTo>
                    <a:pt x="2611386" y="0"/>
                  </a:lnTo>
                  <a:lnTo>
                    <a:pt x="2611386" y="3911"/>
                  </a:lnTo>
                  <a:lnTo>
                    <a:pt x="2623147" y="3911"/>
                  </a:lnTo>
                  <a:lnTo>
                    <a:pt x="2623147" y="0"/>
                  </a:lnTo>
                  <a:close/>
                </a:path>
                <a:path extrusionOk="0" h="276859" w="2989579">
                  <a:moveTo>
                    <a:pt x="2646667" y="0"/>
                  </a:moveTo>
                  <a:lnTo>
                    <a:pt x="2634907" y="0"/>
                  </a:lnTo>
                  <a:lnTo>
                    <a:pt x="2634907" y="3911"/>
                  </a:lnTo>
                  <a:lnTo>
                    <a:pt x="2646667" y="3911"/>
                  </a:lnTo>
                  <a:lnTo>
                    <a:pt x="2646667" y="0"/>
                  </a:lnTo>
                  <a:close/>
                </a:path>
                <a:path extrusionOk="0" h="276859" w="2989579">
                  <a:moveTo>
                    <a:pt x="2670175" y="0"/>
                  </a:moveTo>
                  <a:lnTo>
                    <a:pt x="2658427" y="0"/>
                  </a:lnTo>
                  <a:lnTo>
                    <a:pt x="2658427" y="3911"/>
                  </a:lnTo>
                  <a:lnTo>
                    <a:pt x="2670175" y="3911"/>
                  </a:lnTo>
                  <a:lnTo>
                    <a:pt x="2670175" y="0"/>
                  </a:lnTo>
                  <a:close/>
                </a:path>
                <a:path extrusionOk="0" h="276859" w="2989579">
                  <a:moveTo>
                    <a:pt x="2693695" y="0"/>
                  </a:moveTo>
                  <a:lnTo>
                    <a:pt x="2681935" y="0"/>
                  </a:lnTo>
                  <a:lnTo>
                    <a:pt x="2681935" y="3911"/>
                  </a:lnTo>
                  <a:lnTo>
                    <a:pt x="2693695" y="3911"/>
                  </a:lnTo>
                  <a:lnTo>
                    <a:pt x="2693695" y="0"/>
                  </a:lnTo>
                  <a:close/>
                </a:path>
                <a:path extrusionOk="0" h="276859" w="2989579">
                  <a:moveTo>
                    <a:pt x="2717215" y="0"/>
                  </a:moveTo>
                  <a:lnTo>
                    <a:pt x="2705455" y="0"/>
                  </a:lnTo>
                  <a:lnTo>
                    <a:pt x="2705455" y="3911"/>
                  </a:lnTo>
                  <a:lnTo>
                    <a:pt x="2717215" y="3911"/>
                  </a:lnTo>
                  <a:lnTo>
                    <a:pt x="2717215" y="0"/>
                  </a:lnTo>
                  <a:close/>
                </a:path>
                <a:path extrusionOk="0" h="276859" w="2989579">
                  <a:moveTo>
                    <a:pt x="2740723" y="0"/>
                  </a:moveTo>
                  <a:lnTo>
                    <a:pt x="2728963" y="0"/>
                  </a:lnTo>
                  <a:lnTo>
                    <a:pt x="2728963" y="3911"/>
                  </a:lnTo>
                  <a:lnTo>
                    <a:pt x="2740723" y="3911"/>
                  </a:lnTo>
                  <a:lnTo>
                    <a:pt x="2740723" y="0"/>
                  </a:lnTo>
                  <a:close/>
                </a:path>
                <a:path extrusionOk="0" h="276859" w="2989579">
                  <a:moveTo>
                    <a:pt x="2764244" y="0"/>
                  </a:moveTo>
                  <a:lnTo>
                    <a:pt x="2752483" y="0"/>
                  </a:lnTo>
                  <a:lnTo>
                    <a:pt x="2752483" y="3911"/>
                  </a:lnTo>
                  <a:lnTo>
                    <a:pt x="2764244" y="3911"/>
                  </a:lnTo>
                  <a:lnTo>
                    <a:pt x="2764244" y="0"/>
                  </a:lnTo>
                  <a:close/>
                </a:path>
                <a:path extrusionOk="0" h="276859" w="2989579">
                  <a:moveTo>
                    <a:pt x="2787751" y="0"/>
                  </a:moveTo>
                  <a:lnTo>
                    <a:pt x="2776004" y="0"/>
                  </a:lnTo>
                  <a:lnTo>
                    <a:pt x="2776004" y="3911"/>
                  </a:lnTo>
                  <a:lnTo>
                    <a:pt x="2787751" y="3911"/>
                  </a:lnTo>
                  <a:lnTo>
                    <a:pt x="2787751" y="0"/>
                  </a:lnTo>
                  <a:close/>
                </a:path>
                <a:path extrusionOk="0" h="276859" w="2989579">
                  <a:moveTo>
                    <a:pt x="2811272" y="0"/>
                  </a:moveTo>
                  <a:lnTo>
                    <a:pt x="2799511" y="0"/>
                  </a:lnTo>
                  <a:lnTo>
                    <a:pt x="2799511" y="3911"/>
                  </a:lnTo>
                  <a:lnTo>
                    <a:pt x="2811272" y="3911"/>
                  </a:lnTo>
                  <a:lnTo>
                    <a:pt x="2811272" y="0"/>
                  </a:lnTo>
                  <a:close/>
                </a:path>
                <a:path extrusionOk="0" h="276859" w="2989579">
                  <a:moveTo>
                    <a:pt x="2834792" y="0"/>
                  </a:moveTo>
                  <a:lnTo>
                    <a:pt x="2823032" y="0"/>
                  </a:lnTo>
                  <a:lnTo>
                    <a:pt x="2823032" y="3911"/>
                  </a:lnTo>
                  <a:lnTo>
                    <a:pt x="2834792" y="3911"/>
                  </a:lnTo>
                  <a:lnTo>
                    <a:pt x="2834792" y="0"/>
                  </a:lnTo>
                  <a:close/>
                </a:path>
                <a:path extrusionOk="0" h="276859" w="2989579">
                  <a:moveTo>
                    <a:pt x="2858300" y="0"/>
                  </a:moveTo>
                  <a:lnTo>
                    <a:pt x="2846540" y="0"/>
                  </a:lnTo>
                  <a:lnTo>
                    <a:pt x="2846540" y="3911"/>
                  </a:lnTo>
                  <a:lnTo>
                    <a:pt x="2858300" y="3911"/>
                  </a:lnTo>
                  <a:lnTo>
                    <a:pt x="2858300" y="0"/>
                  </a:lnTo>
                  <a:close/>
                </a:path>
                <a:path extrusionOk="0" h="276859" w="2989579">
                  <a:moveTo>
                    <a:pt x="2881820" y="0"/>
                  </a:moveTo>
                  <a:lnTo>
                    <a:pt x="2870060" y="0"/>
                  </a:lnTo>
                  <a:lnTo>
                    <a:pt x="2870060" y="3911"/>
                  </a:lnTo>
                  <a:lnTo>
                    <a:pt x="2881820" y="3911"/>
                  </a:lnTo>
                  <a:lnTo>
                    <a:pt x="2881820" y="0"/>
                  </a:lnTo>
                  <a:close/>
                </a:path>
                <a:path extrusionOk="0" h="276859" w="2989579">
                  <a:moveTo>
                    <a:pt x="2905328" y="0"/>
                  </a:moveTo>
                  <a:lnTo>
                    <a:pt x="2893580" y="0"/>
                  </a:lnTo>
                  <a:lnTo>
                    <a:pt x="2893580" y="3911"/>
                  </a:lnTo>
                  <a:lnTo>
                    <a:pt x="2905328" y="3911"/>
                  </a:lnTo>
                  <a:lnTo>
                    <a:pt x="2905328" y="0"/>
                  </a:lnTo>
                  <a:close/>
                </a:path>
                <a:path extrusionOk="0" h="276859" w="2989579">
                  <a:moveTo>
                    <a:pt x="2929598" y="469"/>
                  </a:moveTo>
                  <a:lnTo>
                    <a:pt x="2926981" y="152"/>
                  </a:lnTo>
                  <a:lnTo>
                    <a:pt x="2924213" y="0"/>
                  </a:lnTo>
                  <a:lnTo>
                    <a:pt x="2917088" y="0"/>
                  </a:lnTo>
                  <a:lnTo>
                    <a:pt x="2917088" y="3911"/>
                  </a:lnTo>
                  <a:lnTo>
                    <a:pt x="2924060" y="3911"/>
                  </a:lnTo>
                  <a:lnTo>
                    <a:pt x="2926664" y="4064"/>
                  </a:lnTo>
                  <a:lnTo>
                    <a:pt x="2929128" y="4368"/>
                  </a:lnTo>
                  <a:lnTo>
                    <a:pt x="2929598" y="469"/>
                  </a:lnTo>
                  <a:close/>
                </a:path>
                <a:path extrusionOk="0" h="276859" w="2989579">
                  <a:moveTo>
                    <a:pt x="2951708" y="9893"/>
                  </a:moveTo>
                  <a:lnTo>
                    <a:pt x="2948762" y="7099"/>
                  </a:lnTo>
                  <a:lnTo>
                    <a:pt x="2945244" y="4902"/>
                  </a:lnTo>
                  <a:lnTo>
                    <a:pt x="2941155" y="3302"/>
                  </a:lnTo>
                  <a:lnTo>
                    <a:pt x="2939719" y="6946"/>
                  </a:lnTo>
                  <a:lnTo>
                    <a:pt x="2943339" y="8369"/>
                  </a:lnTo>
                  <a:lnTo>
                    <a:pt x="2946438" y="10299"/>
                  </a:lnTo>
                  <a:lnTo>
                    <a:pt x="2949016" y="12738"/>
                  </a:lnTo>
                  <a:lnTo>
                    <a:pt x="2951708" y="9893"/>
                  </a:lnTo>
                  <a:close/>
                </a:path>
                <a:path extrusionOk="0" h="276859" w="2989579">
                  <a:moveTo>
                    <a:pt x="2962198" y="31470"/>
                  </a:moveTo>
                  <a:lnTo>
                    <a:pt x="2961513" y="27203"/>
                  </a:lnTo>
                  <a:lnTo>
                    <a:pt x="2960395" y="23380"/>
                  </a:lnTo>
                  <a:lnTo>
                    <a:pt x="2958833" y="19977"/>
                  </a:lnTo>
                  <a:lnTo>
                    <a:pt x="2955277" y="21602"/>
                  </a:lnTo>
                  <a:lnTo>
                    <a:pt x="2956687" y="24688"/>
                  </a:lnTo>
                  <a:lnTo>
                    <a:pt x="2957703" y="28181"/>
                  </a:lnTo>
                  <a:lnTo>
                    <a:pt x="2958325" y="32092"/>
                  </a:lnTo>
                  <a:lnTo>
                    <a:pt x="2962198" y="31470"/>
                  </a:lnTo>
                  <a:close/>
                </a:path>
                <a:path extrusionOk="0" h="276859" w="2989579">
                  <a:moveTo>
                    <a:pt x="2963202" y="55765"/>
                  </a:moveTo>
                  <a:lnTo>
                    <a:pt x="2963037" y="44005"/>
                  </a:lnTo>
                  <a:lnTo>
                    <a:pt x="2959112" y="44069"/>
                  </a:lnTo>
                  <a:lnTo>
                    <a:pt x="2959277" y="55816"/>
                  </a:lnTo>
                  <a:lnTo>
                    <a:pt x="2963202" y="55765"/>
                  </a:lnTo>
                  <a:close/>
                </a:path>
                <a:path extrusionOk="0" h="276859" w="2989579">
                  <a:moveTo>
                    <a:pt x="2963532" y="79286"/>
                  </a:moveTo>
                  <a:lnTo>
                    <a:pt x="2963367" y="67525"/>
                  </a:lnTo>
                  <a:lnTo>
                    <a:pt x="2959443" y="67576"/>
                  </a:lnTo>
                  <a:lnTo>
                    <a:pt x="2959608" y="79336"/>
                  </a:lnTo>
                  <a:lnTo>
                    <a:pt x="2963532" y="79286"/>
                  </a:lnTo>
                  <a:close/>
                </a:path>
                <a:path extrusionOk="0" h="276859" w="2989579">
                  <a:moveTo>
                    <a:pt x="2963862" y="102793"/>
                  </a:moveTo>
                  <a:lnTo>
                    <a:pt x="2963697" y="91033"/>
                  </a:lnTo>
                  <a:lnTo>
                    <a:pt x="2959773" y="91097"/>
                  </a:lnTo>
                  <a:lnTo>
                    <a:pt x="2959938" y="102844"/>
                  </a:lnTo>
                  <a:lnTo>
                    <a:pt x="2963862" y="102793"/>
                  </a:lnTo>
                  <a:close/>
                </a:path>
                <a:path extrusionOk="0" h="276859" w="2989579">
                  <a:moveTo>
                    <a:pt x="2964192" y="126301"/>
                  </a:moveTo>
                  <a:lnTo>
                    <a:pt x="2964027" y="114554"/>
                  </a:lnTo>
                  <a:lnTo>
                    <a:pt x="2960103" y="114604"/>
                  </a:lnTo>
                  <a:lnTo>
                    <a:pt x="2960268" y="126365"/>
                  </a:lnTo>
                  <a:lnTo>
                    <a:pt x="2964192" y="126301"/>
                  </a:lnTo>
                  <a:close/>
                </a:path>
                <a:path extrusionOk="0" h="276859" w="2989579">
                  <a:moveTo>
                    <a:pt x="2964523" y="149821"/>
                  </a:moveTo>
                  <a:lnTo>
                    <a:pt x="2964357" y="138061"/>
                  </a:lnTo>
                  <a:lnTo>
                    <a:pt x="2960433" y="138112"/>
                  </a:lnTo>
                  <a:lnTo>
                    <a:pt x="2960598" y="149872"/>
                  </a:lnTo>
                  <a:lnTo>
                    <a:pt x="2964523" y="149821"/>
                  </a:lnTo>
                  <a:close/>
                </a:path>
                <a:path extrusionOk="0" h="276859" w="2989579">
                  <a:moveTo>
                    <a:pt x="2964853" y="173329"/>
                  </a:moveTo>
                  <a:lnTo>
                    <a:pt x="2964688" y="161582"/>
                  </a:lnTo>
                  <a:lnTo>
                    <a:pt x="2960763" y="161632"/>
                  </a:lnTo>
                  <a:lnTo>
                    <a:pt x="2960928" y="173393"/>
                  </a:lnTo>
                  <a:lnTo>
                    <a:pt x="2964853" y="173329"/>
                  </a:lnTo>
                  <a:close/>
                </a:path>
                <a:path extrusionOk="0" h="276859" w="2989579">
                  <a:moveTo>
                    <a:pt x="2965183" y="196850"/>
                  </a:moveTo>
                  <a:lnTo>
                    <a:pt x="2965018" y="185089"/>
                  </a:lnTo>
                  <a:lnTo>
                    <a:pt x="2961094" y="185140"/>
                  </a:lnTo>
                  <a:lnTo>
                    <a:pt x="2961259" y="196900"/>
                  </a:lnTo>
                  <a:lnTo>
                    <a:pt x="2965183" y="196850"/>
                  </a:lnTo>
                  <a:close/>
                </a:path>
                <a:path extrusionOk="0" h="276859" w="2989579">
                  <a:moveTo>
                    <a:pt x="2965513" y="220357"/>
                  </a:moveTo>
                  <a:lnTo>
                    <a:pt x="2965348" y="208597"/>
                  </a:lnTo>
                  <a:lnTo>
                    <a:pt x="2961424" y="208661"/>
                  </a:lnTo>
                  <a:lnTo>
                    <a:pt x="2961602" y="220408"/>
                  </a:lnTo>
                  <a:lnTo>
                    <a:pt x="2965513" y="220357"/>
                  </a:lnTo>
                  <a:close/>
                </a:path>
                <a:path extrusionOk="0" h="276859" w="2989579">
                  <a:moveTo>
                    <a:pt x="2989097" y="224523"/>
                  </a:moveTo>
                  <a:lnTo>
                    <a:pt x="2938145" y="225234"/>
                  </a:lnTo>
                  <a:lnTo>
                    <a:pt x="2964319" y="275831"/>
                  </a:lnTo>
                  <a:lnTo>
                    <a:pt x="2989097" y="224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dda5233ce4_0_0"/>
            <p:cNvSpPr/>
            <p:nvPr/>
          </p:nvSpPr>
          <p:spPr>
            <a:xfrm>
              <a:off x="3843659" y="1050288"/>
              <a:ext cx="51435" cy="51434"/>
            </a:xfrm>
            <a:custGeom>
              <a:rect b="b" l="l" r="r" t="t"/>
              <a:pathLst>
                <a:path extrusionOk="0" h="51434" w="51435">
                  <a:moveTo>
                    <a:pt x="26180" y="51302"/>
                  </a:moveTo>
                  <a:lnTo>
                    <a:pt x="0" y="705"/>
                  </a:lnTo>
                  <a:lnTo>
                    <a:pt x="50949" y="0"/>
                  </a:lnTo>
                  <a:lnTo>
                    <a:pt x="26180" y="51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dda5233ce4_0_0"/>
            <p:cNvSpPr/>
            <p:nvPr/>
          </p:nvSpPr>
          <p:spPr>
            <a:xfrm>
              <a:off x="1905152" y="864958"/>
              <a:ext cx="1989454" cy="237490"/>
            </a:xfrm>
            <a:custGeom>
              <a:rect b="b" l="l" r="r" t="t"/>
              <a:pathLst>
                <a:path extrusionOk="0" h="237490" w="1989454">
                  <a:moveTo>
                    <a:pt x="3987" y="48983"/>
                  </a:moveTo>
                  <a:lnTo>
                    <a:pt x="3835" y="39687"/>
                  </a:lnTo>
                  <a:lnTo>
                    <a:pt x="3911" y="36944"/>
                  </a:lnTo>
                  <a:lnTo>
                    <a:pt x="0" y="36779"/>
                  </a:lnTo>
                  <a:lnTo>
                    <a:pt x="76" y="49047"/>
                  </a:lnTo>
                  <a:lnTo>
                    <a:pt x="3987" y="48983"/>
                  </a:lnTo>
                  <a:close/>
                </a:path>
                <a:path extrusionOk="0" h="237490" w="1989454">
                  <a:moveTo>
                    <a:pt x="4381" y="72491"/>
                  </a:moveTo>
                  <a:lnTo>
                    <a:pt x="4191" y="60731"/>
                  </a:lnTo>
                  <a:lnTo>
                    <a:pt x="266" y="60794"/>
                  </a:lnTo>
                  <a:lnTo>
                    <a:pt x="457" y="72555"/>
                  </a:lnTo>
                  <a:lnTo>
                    <a:pt x="4381" y="72491"/>
                  </a:lnTo>
                  <a:close/>
                </a:path>
                <a:path extrusionOk="0" h="237490" w="1989454">
                  <a:moveTo>
                    <a:pt x="4775" y="95999"/>
                  </a:moveTo>
                  <a:lnTo>
                    <a:pt x="4572" y="84251"/>
                  </a:lnTo>
                  <a:lnTo>
                    <a:pt x="660" y="84315"/>
                  </a:lnTo>
                  <a:lnTo>
                    <a:pt x="850" y="96075"/>
                  </a:lnTo>
                  <a:lnTo>
                    <a:pt x="4775" y="95999"/>
                  </a:lnTo>
                  <a:close/>
                </a:path>
                <a:path extrusionOk="0" h="237490" w="1989454">
                  <a:moveTo>
                    <a:pt x="5156" y="119519"/>
                  </a:moveTo>
                  <a:lnTo>
                    <a:pt x="4965" y="107759"/>
                  </a:lnTo>
                  <a:lnTo>
                    <a:pt x="1041" y="107823"/>
                  </a:lnTo>
                  <a:lnTo>
                    <a:pt x="1244" y="119583"/>
                  </a:lnTo>
                  <a:lnTo>
                    <a:pt x="5156" y="119519"/>
                  </a:lnTo>
                  <a:close/>
                </a:path>
                <a:path extrusionOk="0" h="237490" w="1989454">
                  <a:moveTo>
                    <a:pt x="5549" y="143027"/>
                  </a:moveTo>
                  <a:lnTo>
                    <a:pt x="5359" y="131267"/>
                  </a:lnTo>
                  <a:lnTo>
                    <a:pt x="1435" y="131343"/>
                  </a:lnTo>
                  <a:lnTo>
                    <a:pt x="1638" y="143090"/>
                  </a:lnTo>
                  <a:lnTo>
                    <a:pt x="5549" y="143027"/>
                  </a:lnTo>
                  <a:close/>
                </a:path>
                <a:path extrusionOk="0" h="237490" w="1989454">
                  <a:moveTo>
                    <a:pt x="5943" y="166535"/>
                  </a:moveTo>
                  <a:lnTo>
                    <a:pt x="5753" y="154787"/>
                  </a:lnTo>
                  <a:lnTo>
                    <a:pt x="1828" y="154851"/>
                  </a:lnTo>
                  <a:lnTo>
                    <a:pt x="2019" y="166611"/>
                  </a:lnTo>
                  <a:lnTo>
                    <a:pt x="5943" y="166535"/>
                  </a:lnTo>
                  <a:close/>
                </a:path>
                <a:path extrusionOk="0" h="237490" w="1989454">
                  <a:moveTo>
                    <a:pt x="6337" y="190055"/>
                  </a:moveTo>
                  <a:lnTo>
                    <a:pt x="6134" y="178295"/>
                  </a:lnTo>
                  <a:lnTo>
                    <a:pt x="2222" y="178358"/>
                  </a:lnTo>
                  <a:lnTo>
                    <a:pt x="2413" y="190119"/>
                  </a:lnTo>
                  <a:lnTo>
                    <a:pt x="6337" y="190055"/>
                  </a:lnTo>
                  <a:close/>
                </a:path>
                <a:path extrusionOk="0" h="237490" w="1989454">
                  <a:moveTo>
                    <a:pt x="6718" y="213563"/>
                  </a:moveTo>
                  <a:lnTo>
                    <a:pt x="6527" y="201803"/>
                  </a:lnTo>
                  <a:lnTo>
                    <a:pt x="2603" y="201879"/>
                  </a:lnTo>
                  <a:lnTo>
                    <a:pt x="2806" y="213626"/>
                  </a:lnTo>
                  <a:lnTo>
                    <a:pt x="6718" y="213563"/>
                  </a:lnTo>
                  <a:close/>
                </a:path>
                <a:path extrusionOk="0" h="237490" w="1989454">
                  <a:moveTo>
                    <a:pt x="7112" y="237070"/>
                  </a:moveTo>
                  <a:lnTo>
                    <a:pt x="6921" y="225323"/>
                  </a:lnTo>
                  <a:lnTo>
                    <a:pt x="2997" y="225386"/>
                  </a:lnTo>
                  <a:lnTo>
                    <a:pt x="3200" y="237147"/>
                  </a:lnTo>
                  <a:lnTo>
                    <a:pt x="7112" y="237070"/>
                  </a:lnTo>
                  <a:close/>
                </a:path>
                <a:path extrusionOk="0" h="237490" w="1989454">
                  <a:moveTo>
                    <a:pt x="10236" y="15913"/>
                  </a:moveTo>
                  <a:lnTo>
                    <a:pt x="7073" y="13601"/>
                  </a:lnTo>
                  <a:lnTo>
                    <a:pt x="4711" y="16802"/>
                  </a:lnTo>
                  <a:lnTo>
                    <a:pt x="2946" y="20574"/>
                  </a:lnTo>
                  <a:lnTo>
                    <a:pt x="1752" y="24892"/>
                  </a:lnTo>
                  <a:lnTo>
                    <a:pt x="5537" y="25933"/>
                  </a:lnTo>
                  <a:lnTo>
                    <a:pt x="6591" y="22072"/>
                  </a:lnTo>
                  <a:lnTo>
                    <a:pt x="8166" y="18732"/>
                  </a:lnTo>
                  <a:lnTo>
                    <a:pt x="10236" y="15913"/>
                  </a:lnTo>
                  <a:close/>
                </a:path>
                <a:path extrusionOk="0" h="237490" w="1989454">
                  <a:moveTo>
                    <a:pt x="28435" y="5054"/>
                  </a:moveTo>
                  <a:lnTo>
                    <a:pt x="27622" y="1219"/>
                  </a:lnTo>
                  <a:lnTo>
                    <a:pt x="23317" y="2120"/>
                  </a:lnTo>
                  <a:lnTo>
                    <a:pt x="19507" y="3543"/>
                  </a:lnTo>
                  <a:lnTo>
                    <a:pt x="16192" y="5461"/>
                  </a:lnTo>
                  <a:lnTo>
                    <a:pt x="18148" y="8851"/>
                  </a:lnTo>
                  <a:lnTo>
                    <a:pt x="21107" y="7137"/>
                  </a:lnTo>
                  <a:lnTo>
                    <a:pt x="24536" y="5880"/>
                  </a:lnTo>
                  <a:lnTo>
                    <a:pt x="28435" y="5054"/>
                  </a:lnTo>
                  <a:close/>
                </a:path>
                <a:path extrusionOk="0" h="237490" w="1989454">
                  <a:moveTo>
                    <a:pt x="51955" y="0"/>
                  </a:moveTo>
                  <a:lnTo>
                    <a:pt x="40424" y="0"/>
                  </a:lnTo>
                  <a:lnTo>
                    <a:pt x="40157" y="0"/>
                  </a:lnTo>
                  <a:lnTo>
                    <a:pt x="40170" y="3911"/>
                  </a:lnTo>
                  <a:lnTo>
                    <a:pt x="51955" y="3911"/>
                  </a:lnTo>
                  <a:lnTo>
                    <a:pt x="51955" y="0"/>
                  </a:lnTo>
                  <a:close/>
                </a:path>
                <a:path extrusionOk="0" h="237490" w="1989454">
                  <a:moveTo>
                    <a:pt x="75463" y="0"/>
                  </a:moveTo>
                  <a:lnTo>
                    <a:pt x="63703" y="0"/>
                  </a:lnTo>
                  <a:lnTo>
                    <a:pt x="63703" y="3911"/>
                  </a:lnTo>
                  <a:lnTo>
                    <a:pt x="75463" y="3911"/>
                  </a:lnTo>
                  <a:lnTo>
                    <a:pt x="75463" y="0"/>
                  </a:lnTo>
                  <a:close/>
                </a:path>
                <a:path extrusionOk="0" h="237490" w="1989454">
                  <a:moveTo>
                    <a:pt x="98983" y="0"/>
                  </a:moveTo>
                  <a:lnTo>
                    <a:pt x="87223" y="0"/>
                  </a:lnTo>
                  <a:lnTo>
                    <a:pt x="87223" y="3911"/>
                  </a:lnTo>
                  <a:lnTo>
                    <a:pt x="98983" y="3911"/>
                  </a:lnTo>
                  <a:lnTo>
                    <a:pt x="98983" y="0"/>
                  </a:lnTo>
                  <a:close/>
                </a:path>
                <a:path extrusionOk="0" h="237490" w="1989454">
                  <a:moveTo>
                    <a:pt x="122491" y="0"/>
                  </a:moveTo>
                  <a:lnTo>
                    <a:pt x="110744" y="0"/>
                  </a:lnTo>
                  <a:lnTo>
                    <a:pt x="110744" y="3911"/>
                  </a:lnTo>
                  <a:lnTo>
                    <a:pt x="122491" y="3911"/>
                  </a:lnTo>
                  <a:lnTo>
                    <a:pt x="122491" y="0"/>
                  </a:lnTo>
                  <a:close/>
                </a:path>
                <a:path extrusionOk="0" h="237490" w="1989454">
                  <a:moveTo>
                    <a:pt x="146011" y="0"/>
                  </a:moveTo>
                  <a:lnTo>
                    <a:pt x="134251" y="0"/>
                  </a:lnTo>
                  <a:lnTo>
                    <a:pt x="134251" y="3911"/>
                  </a:lnTo>
                  <a:lnTo>
                    <a:pt x="146011" y="3911"/>
                  </a:lnTo>
                  <a:lnTo>
                    <a:pt x="146011" y="0"/>
                  </a:lnTo>
                  <a:close/>
                </a:path>
                <a:path extrusionOk="0" h="237490" w="1989454">
                  <a:moveTo>
                    <a:pt x="169532" y="0"/>
                  </a:moveTo>
                  <a:lnTo>
                    <a:pt x="157772" y="0"/>
                  </a:lnTo>
                  <a:lnTo>
                    <a:pt x="157772" y="3911"/>
                  </a:lnTo>
                  <a:lnTo>
                    <a:pt x="169532" y="3911"/>
                  </a:lnTo>
                  <a:lnTo>
                    <a:pt x="169532" y="0"/>
                  </a:lnTo>
                  <a:close/>
                </a:path>
                <a:path extrusionOk="0" h="237490" w="1989454">
                  <a:moveTo>
                    <a:pt x="193040" y="0"/>
                  </a:moveTo>
                  <a:lnTo>
                    <a:pt x="181279" y="0"/>
                  </a:lnTo>
                  <a:lnTo>
                    <a:pt x="181279" y="3911"/>
                  </a:lnTo>
                  <a:lnTo>
                    <a:pt x="193040" y="3911"/>
                  </a:lnTo>
                  <a:lnTo>
                    <a:pt x="193040" y="0"/>
                  </a:lnTo>
                  <a:close/>
                </a:path>
                <a:path extrusionOk="0" h="237490" w="1989454">
                  <a:moveTo>
                    <a:pt x="216560" y="0"/>
                  </a:moveTo>
                  <a:lnTo>
                    <a:pt x="204800" y="0"/>
                  </a:lnTo>
                  <a:lnTo>
                    <a:pt x="204800" y="3911"/>
                  </a:lnTo>
                  <a:lnTo>
                    <a:pt x="216560" y="3911"/>
                  </a:lnTo>
                  <a:lnTo>
                    <a:pt x="216560" y="0"/>
                  </a:lnTo>
                  <a:close/>
                </a:path>
                <a:path extrusionOk="0" h="237490" w="1989454">
                  <a:moveTo>
                    <a:pt x="240068" y="0"/>
                  </a:moveTo>
                  <a:lnTo>
                    <a:pt x="228320" y="0"/>
                  </a:lnTo>
                  <a:lnTo>
                    <a:pt x="228320" y="3911"/>
                  </a:lnTo>
                  <a:lnTo>
                    <a:pt x="240068" y="3911"/>
                  </a:lnTo>
                  <a:lnTo>
                    <a:pt x="240068" y="0"/>
                  </a:lnTo>
                  <a:close/>
                </a:path>
                <a:path extrusionOk="0" h="237490" w="1989454">
                  <a:moveTo>
                    <a:pt x="263588" y="0"/>
                  </a:moveTo>
                  <a:lnTo>
                    <a:pt x="251828" y="0"/>
                  </a:lnTo>
                  <a:lnTo>
                    <a:pt x="251828" y="3911"/>
                  </a:lnTo>
                  <a:lnTo>
                    <a:pt x="263588" y="3911"/>
                  </a:lnTo>
                  <a:lnTo>
                    <a:pt x="263588" y="0"/>
                  </a:lnTo>
                  <a:close/>
                </a:path>
                <a:path extrusionOk="0" h="237490" w="1989454">
                  <a:moveTo>
                    <a:pt x="287108" y="0"/>
                  </a:moveTo>
                  <a:lnTo>
                    <a:pt x="275348" y="0"/>
                  </a:lnTo>
                  <a:lnTo>
                    <a:pt x="275348" y="3911"/>
                  </a:lnTo>
                  <a:lnTo>
                    <a:pt x="287108" y="3911"/>
                  </a:lnTo>
                  <a:lnTo>
                    <a:pt x="287108" y="0"/>
                  </a:lnTo>
                  <a:close/>
                </a:path>
                <a:path extrusionOk="0" h="237490" w="1989454">
                  <a:moveTo>
                    <a:pt x="310616" y="0"/>
                  </a:moveTo>
                  <a:lnTo>
                    <a:pt x="298856" y="0"/>
                  </a:lnTo>
                  <a:lnTo>
                    <a:pt x="298856" y="3911"/>
                  </a:lnTo>
                  <a:lnTo>
                    <a:pt x="310616" y="3911"/>
                  </a:lnTo>
                  <a:lnTo>
                    <a:pt x="310616" y="0"/>
                  </a:lnTo>
                  <a:close/>
                </a:path>
                <a:path extrusionOk="0" h="237490" w="1989454">
                  <a:moveTo>
                    <a:pt x="334137" y="0"/>
                  </a:moveTo>
                  <a:lnTo>
                    <a:pt x="322376" y="0"/>
                  </a:lnTo>
                  <a:lnTo>
                    <a:pt x="322376" y="3911"/>
                  </a:lnTo>
                  <a:lnTo>
                    <a:pt x="334137" y="3911"/>
                  </a:lnTo>
                  <a:lnTo>
                    <a:pt x="334137" y="0"/>
                  </a:lnTo>
                  <a:close/>
                </a:path>
                <a:path extrusionOk="0" h="237490" w="1989454">
                  <a:moveTo>
                    <a:pt x="357644" y="0"/>
                  </a:moveTo>
                  <a:lnTo>
                    <a:pt x="345897" y="0"/>
                  </a:lnTo>
                  <a:lnTo>
                    <a:pt x="345897" y="3911"/>
                  </a:lnTo>
                  <a:lnTo>
                    <a:pt x="357644" y="3911"/>
                  </a:lnTo>
                  <a:lnTo>
                    <a:pt x="357644" y="0"/>
                  </a:lnTo>
                  <a:close/>
                </a:path>
                <a:path extrusionOk="0" h="237490" w="1989454">
                  <a:moveTo>
                    <a:pt x="381165" y="0"/>
                  </a:moveTo>
                  <a:lnTo>
                    <a:pt x="369404" y="0"/>
                  </a:lnTo>
                  <a:lnTo>
                    <a:pt x="369404" y="3911"/>
                  </a:lnTo>
                  <a:lnTo>
                    <a:pt x="381165" y="3911"/>
                  </a:lnTo>
                  <a:lnTo>
                    <a:pt x="381165" y="0"/>
                  </a:lnTo>
                  <a:close/>
                </a:path>
                <a:path extrusionOk="0" h="237490" w="1989454">
                  <a:moveTo>
                    <a:pt x="404685" y="0"/>
                  </a:moveTo>
                  <a:lnTo>
                    <a:pt x="392925" y="0"/>
                  </a:lnTo>
                  <a:lnTo>
                    <a:pt x="392925" y="3911"/>
                  </a:lnTo>
                  <a:lnTo>
                    <a:pt x="404685" y="3911"/>
                  </a:lnTo>
                  <a:lnTo>
                    <a:pt x="404685" y="0"/>
                  </a:lnTo>
                  <a:close/>
                </a:path>
                <a:path extrusionOk="0" h="237490" w="1989454">
                  <a:moveTo>
                    <a:pt x="428193" y="0"/>
                  </a:moveTo>
                  <a:lnTo>
                    <a:pt x="416433" y="0"/>
                  </a:lnTo>
                  <a:lnTo>
                    <a:pt x="416433" y="3911"/>
                  </a:lnTo>
                  <a:lnTo>
                    <a:pt x="428193" y="3911"/>
                  </a:lnTo>
                  <a:lnTo>
                    <a:pt x="428193" y="0"/>
                  </a:lnTo>
                  <a:close/>
                </a:path>
                <a:path extrusionOk="0" h="237490" w="1989454">
                  <a:moveTo>
                    <a:pt x="451713" y="0"/>
                  </a:moveTo>
                  <a:lnTo>
                    <a:pt x="439953" y="0"/>
                  </a:lnTo>
                  <a:lnTo>
                    <a:pt x="439953" y="3911"/>
                  </a:lnTo>
                  <a:lnTo>
                    <a:pt x="451713" y="3911"/>
                  </a:lnTo>
                  <a:lnTo>
                    <a:pt x="451713" y="0"/>
                  </a:lnTo>
                  <a:close/>
                </a:path>
                <a:path extrusionOk="0" h="237490" w="1989454">
                  <a:moveTo>
                    <a:pt x="475221" y="0"/>
                  </a:moveTo>
                  <a:lnTo>
                    <a:pt x="463473" y="0"/>
                  </a:lnTo>
                  <a:lnTo>
                    <a:pt x="463473" y="3911"/>
                  </a:lnTo>
                  <a:lnTo>
                    <a:pt x="475221" y="3911"/>
                  </a:lnTo>
                  <a:lnTo>
                    <a:pt x="475221" y="0"/>
                  </a:lnTo>
                  <a:close/>
                </a:path>
                <a:path extrusionOk="0" h="237490" w="1989454">
                  <a:moveTo>
                    <a:pt x="498741" y="0"/>
                  </a:moveTo>
                  <a:lnTo>
                    <a:pt x="486981" y="0"/>
                  </a:lnTo>
                  <a:lnTo>
                    <a:pt x="486981" y="3911"/>
                  </a:lnTo>
                  <a:lnTo>
                    <a:pt x="498741" y="3911"/>
                  </a:lnTo>
                  <a:lnTo>
                    <a:pt x="498741" y="0"/>
                  </a:lnTo>
                  <a:close/>
                </a:path>
                <a:path extrusionOk="0" h="237490" w="1989454">
                  <a:moveTo>
                    <a:pt x="522262" y="0"/>
                  </a:moveTo>
                  <a:lnTo>
                    <a:pt x="510501" y="0"/>
                  </a:lnTo>
                  <a:lnTo>
                    <a:pt x="510501" y="3911"/>
                  </a:lnTo>
                  <a:lnTo>
                    <a:pt x="522262" y="3911"/>
                  </a:lnTo>
                  <a:lnTo>
                    <a:pt x="522262" y="0"/>
                  </a:lnTo>
                  <a:close/>
                </a:path>
                <a:path extrusionOk="0" h="237490" w="1989454">
                  <a:moveTo>
                    <a:pt x="545769" y="0"/>
                  </a:moveTo>
                  <a:lnTo>
                    <a:pt x="534009" y="0"/>
                  </a:lnTo>
                  <a:lnTo>
                    <a:pt x="534009" y="3911"/>
                  </a:lnTo>
                  <a:lnTo>
                    <a:pt x="545769" y="3911"/>
                  </a:lnTo>
                  <a:lnTo>
                    <a:pt x="545769" y="0"/>
                  </a:lnTo>
                  <a:close/>
                </a:path>
                <a:path extrusionOk="0" h="237490" w="1989454">
                  <a:moveTo>
                    <a:pt x="569290" y="0"/>
                  </a:moveTo>
                  <a:lnTo>
                    <a:pt x="557530" y="0"/>
                  </a:lnTo>
                  <a:lnTo>
                    <a:pt x="557530" y="3911"/>
                  </a:lnTo>
                  <a:lnTo>
                    <a:pt x="569290" y="3911"/>
                  </a:lnTo>
                  <a:lnTo>
                    <a:pt x="569290" y="0"/>
                  </a:lnTo>
                  <a:close/>
                </a:path>
                <a:path extrusionOk="0" h="237490" w="1989454">
                  <a:moveTo>
                    <a:pt x="592797" y="0"/>
                  </a:moveTo>
                  <a:lnTo>
                    <a:pt x="581050" y="0"/>
                  </a:lnTo>
                  <a:lnTo>
                    <a:pt x="581050" y="3911"/>
                  </a:lnTo>
                  <a:lnTo>
                    <a:pt x="592797" y="3911"/>
                  </a:lnTo>
                  <a:lnTo>
                    <a:pt x="592797" y="0"/>
                  </a:lnTo>
                  <a:close/>
                </a:path>
                <a:path extrusionOk="0" h="237490" w="1989454">
                  <a:moveTo>
                    <a:pt x="616318" y="0"/>
                  </a:moveTo>
                  <a:lnTo>
                    <a:pt x="604558" y="0"/>
                  </a:lnTo>
                  <a:lnTo>
                    <a:pt x="604558" y="3911"/>
                  </a:lnTo>
                  <a:lnTo>
                    <a:pt x="616318" y="3911"/>
                  </a:lnTo>
                  <a:lnTo>
                    <a:pt x="616318" y="0"/>
                  </a:lnTo>
                  <a:close/>
                </a:path>
                <a:path extrusionOk="0" h="237490" w="1989454">
                  <a:moveTo>
                    <a:pt x="639826" y="0"/>
                  </a:moveTo>
                  <a:lnTo>
                    <a:pt x="628078" y="0"/>
                  </a:lnTo>
                  <a:lnTo>
                    <a:pt x="628078" y="3911"/>
                  </a:lnTo>
                  <a:lnTo>
                    <a:pt x="639826" y="3911"/>
                  </a:lnTo>
                  <a:lnTo>
                    <a:pt x="639826" y="0"/>
                  </a:lnTo>
                  <a:close/>
                </a:path>
                <a:path extrusionOk="0" h="237490" w="1989454">
                  <a:moveTo>
                    <a:pt x="663346" y="0"/>
                  </a:moveTo>
                  <a:lnTo>
                    <a:pt x="651586" y="0"/>
                  </a:lnTo>
                  <a:lnTo>
                    <a:pt x="651586" y="3911"/>
                  </a:lnTo>
                  <a:lnTo>
                    <a:pt x="663346" y="3911"/>
                  </a:lnTo>
                  <a:lnTo>
                    <a:pt x="663346" y="0"/>
                  </a:lnTo>
                  <a:close/>
                </a:path>
                <a:path extrusionOk="0" h="237490" w="1989454">
                  <a:moveTo>
                    <a:pt x="686866" y="0"/>
                  </a:moveTo>
                  <a:lnTo>
                    <a:pt x="675106" y="0"/>
                  </a:lnTo>
                  <a:lnTo>
                    <a:pt x="675106" y="3911"/>
                  </a:lnTo>
                  <a:lnTo>
                    <a:pt x="686866" y="3911"/>
                  </a:lnTo>
                  <a:lnTo>
                    <a:pt x="686866" y="0"/>
                  </a:lnTo>
                  <a:close/>
                </a:path>
                <a:path extrusionOk="0" h="237490" w="1989454">
                  <a:moveTo>
                    <a:pt x="710374" y="0"/>
                  </a:moveTo>
                  <a:lnTo>
                    <a:pt x="698614" y="0"/>
                  </a:lnTo>
                  <a:lnTo>
                    <a:pt x="698614" y="3911"/>
                  </a:lnTo>
                  <a:lnTo>
                    <a:pt x="710374" y="3911"/>
                  </a:lnTo>
                  <a:lnTo>
                    <a:pt x="710374" y="0"/>
                  </a:lnTo>
                  <a:close/>
                </a:path>
                <a:path extrusionOk="0" h="237490" w="1989454">
                  <a:moveTo>
                    <a:pt x="733894" y="0"/>
                  </a:moveTo>
                  <a:lnTo>
                    <a:pt x="722134" y="0"/>
                  </a:lnTo>
                  <a:lnTo>
                    <a:pt x="722134" y="3911"/>
                  </a:lnTo>
                  <a:lnTo>
                    <a:pt x="733894" y="3911"/>
                  </a:lnTo>
                  <a:lnTo>
                    <a:pt x="733894" y="0"/>
                  </a:lnTo>
                  <a:close/>
                </a:path>
                <a:path extrusionOk="0" h="237490" w="1989454">
                  <a:moveTo>
                    <a:pt x="757402" y="0"/>
                  </a:moveTo>
                  <a:lnTo>
                    <a:pt x="745655" y="0"/>
                  </a:lnTo>
                  <a:lnTo>
                    <a:pt x="745655" y="3911"/>
                  </a:lnTo>
                  <a:lnTo>
                    <a:pt x="757402" y="3911"/>
                  </a:lnTo>
                  <a:lnTo>
                    <a:pt x="757402" y="0"/>
                  </a:lnTo>
                  <a:close/>
                </a:path>
                <a:path extrusionOk="0" h="237490" w="1989454">
                  <a:moveTo>
                    <a:pt x="780923" y="0"/>
                  </a:moveTo>
                  <a:lnTo>
                    <a:pt x="769162" y="0"/>
                  </a:lnTo>
                  <a:lnTo>
                    <a:pt x="769162" y="3911"/>
                  </a:lnTo>
                  <a:lnTo>
                    <a:pt x="780923" y="3911"/>
                  </a:lnTo>
                  <a:lnTo>
                    <a:pt x="780923" y="0"/>
                  </a:lnTo>
                  <a:close/>
                </a:path>
                <a:path extrusionOk="0" h="237490" w="1989454">
                  <a:moveTo>
                    <a:pt x="804443" y="0"/>
                  </a:moveTo>
                  <a:lnTo>
                    <a:pt x="792683" y="0"/>
                  </a:lnTo>
                  <a:lnTo>
                    <a:pt x="792683" y="3911"/>
                  </a:lnTo>
                  <a:lnTo>
                    <a:pt x="804443" y="3911"/>
                  </a:lnTo>
                  <a:lnTo>
                    <a:pt x="804443" y="0"/>
                  </a:lnTo>
                  <a:close/>
                </a:path>
                <a:path extrusionOk="0" h="237490" w="1989454">
                  <a:moveTo>
                    <a:pt x="827951" y="0"/>
                  </a:moveTo>
                  <a:lnTo>
                    <a:pt x="816190" y="0"/>
                  </a:lnTo>
                  <a:lnTo>
                    <a:pt x="816190" y="3911"/>
                  </a:lnTo>
                  <a:lnTo>
                    <a:pt x="827951" y="3911"/>
                  </a:lnTo>
                  <a:lnTo>
                    <a:pt x="827951" y="0"/>
                  </a:lnTo>
                  <a:close/>
                </a:path>
                <a:path extrusionOk="0" h="237490" w="1989454">
                  <a:moveTo>
                    <a:pt x="851471" y="0"/>
                  </a:moveTo>
                  <a:lnTo>
                    <a:pt x="839711" y="0"/>
                  </a:lnTo>
                  <a:lnTo>
                    <a:pt x="839711" y="3911"/>
                  </a:lnTo>
                  <a:lnTo>
                    <a:pt x="851471" y="3911"/>
                  </a:lnTo>
                  <a:lnTo>
                    <a:pt x="851471" y="0"/>
                  </a:lnTo>
                  <a:close/>
                </a:path>
                <a:path extrusionOk="0" h="237490" w="1989454">
                  <a:moveTo>
                    <a:pt x="874979" y="0"/>
                  </a:moveTo>
                  <a:lnTo>
                    <a:pt x="863231" y="0"/>
                  </a:lnTo>
                  <a:lnTo>
                    <a:pt x="863231" y="3911"/>
                  </a:lnTo>
                  <a:lnTo>
                    <a:pt x="874979" y="3911"/>
                  </a:lnTo>
                  <a:lnTo>
                    <a:pt x="874979" y="0"/>
                  </a:lnTo>
                  <a:close/>
                </a:path>
                <a:path extrusionOk="0" h="237490" w="1989454">
                  <a:moveTo>
                    <a:pt x="898499" y="0"/>
                  </a:moveTo>
                  <a:lnTo>
                    <a:pt x="886739" y="0"/>
                  </a:lnTo>
                  <a:lnTo>
                    <a:pt x="886739" y="3911"/>
                  </a:lnTo>
                  <a:lnTo>
                    <a:pt x="898499" y="3911"/>
                  </a:lnTo>
                  <a:lnTo>
                    <a:pt x="898499" y="0"/>
                  </a:lnTo>
                  <a:close/>
                </a:path>
                <a:path extrusionOk="0" h="237490" w="1989454">
                  <a:moveTo>
                    <a:pt x="922020" y="0"/>
                  </a:moveTo>
                  <a:lnTo>
                    <a:pt x="910259" y="0"/>
                  </a:lnTo>
                  <a:lnTo>
                    <a:pt x="910259" y="3911"/>
                  </a:lnTo>
                  <a:lnTo>
                    <a:pt x="922020" y="3911"/>
                  </a:lnTo>
                  <a:lnTo>
                    <a:pt x="922020" y="0"/>
                  </a:lnTo>
                  <a:close/>
                </a:path>
                <a:path extrusionOk="0" h="237490" w="1989454">
                  <a:moveTo>
                    <a:pt x="945527" y="0"/>
                  </a:moveTo>
                  <a:lnTo>
                    <a:pt x="933767" y="0"/>
                  </a:lnTo>
                  <a:lnTo>
                    <a:pt x="933767" y="3911"/>
                  </a:lnTo>
                  <a:lnTo>
                    <a:pt x="945527" y="3911"/>
                  </a:lnTo>
                  <a:lnTo>
                    <a:pt x="945527" y="0"/>
                  </a:lnTo>
                  <a:close/>
                </a:path>
                <a:path extrusionOk="0" h="237490" w="1989454">
                  <a:moveTo>
                    <a:pt x="969048" y="0"/>
                  </a:moveTo>
                  <a:lnTo>
                    <a:pt x="957287" y="0"/>
                  </a:lnTo>
                  <a:lnTo>
                    <a:pt x="957287" y="3911"/>
                  </a:lnTo>
                  <a:lnTo>
                    <a:pt x="969048" y="3911"/>
                  </a:lnTo>
                  <a:lnTo>
                    <a:pt x="969048" y="0"/>
                  </a:lnTo>
                  <a:close/>
                </a:path>
                <a:path extrusionOk="0" h="237490" w="1989454">
                  <a:moveTo>
                    <a:pt x="992555" y="0"/>
                  </a:moveTo>
                  <a:lnTo>
                    <a:pt x="980808" y="0"/>
                  </a:lnTo>
                  <a:lnTo>
                    <a:pt x="980808" y="3911"/>
                  </a:lnTo>
                  <a:lnTo>
                    <a:pt x="992555" y="3911"/>
                  </a:lnTo>
                  <a:lnTo>
                    <a:pt x="992555" y="0"/>
                  </a:lnTo>
                  <a:close/>
                </a:path>
                <a:path extrusionOk="0" h="237490" w="1989454">
                  <a:moveTo>
                    <a:pt x="1016076" y="0"/>
                  </a:moveTo>
                  <a:lnTo>
                    <a:pt x="1004316" y="0"/>
                  </a:lnTo>
                  <a:lnTo>
                    <a:pt x="1004316" y="3911"/>
                  </a:lnTo>
                  <a:lnTo>
                    <a:pt x="1016076" y="3911"/>
                  </a:lnTo>
                  <a:lnTo>
                    <a:pt x="1016076" y="0"/>
                  </a:lnTo>
                  <a:close/>
                </a:path>
                <a:path extrusionOk="0" h="237490" w="1989454">
                  <a:moveTo>
                    <a:pt x="1039596" y="0"/>
                  </a:moveTo>
                  <a:lnTo>
                    <a:pt x="1027836" y="0"/>
                  </a:lnTo>
                  <a:lnTo>
                    <a:pt x="1027836" y="3911"/>
                  </a:lnTo>
                  <a:lnTo>
                    <a:pt x="1039596" y="3911"/>
                  </a:lnTo>
                  <a:lnTo>
                    <a:pt x="1039596" y="0"/>
                  </a:lnTo>
                  <a:close/>
                </a:path>
                <a:path extrusionOk="0" h="237490" w="1989454">
                  <a:moveTo>
                    <a:pt x="1063104" y="0"/>
                  </a:moveTo>
                  <a:lnTo>
                    <a:pt x="1051344" y="0"/>
                  </a:lnTo>
                  <a:lnTo>
                    <a:pt x="1051344" y="3911"/>
                  </a:lnTo>
                  <a:lnTo>
                    <a:pt x="1063104" y="3911"/>
                  </a:lnTo>
                  <a:lnTo>
                    <a:pt x="1063104" y="0"/>
                  </a:lnTo>
                  <a:close/>
                </a:path>
                <a:path extrusionOk="0" h="237490" w="1989454">
                  <a:moveTo>
                    <a:pt x="1086624" y="0"/>
                  </a:moveTo>
                  <a:lnTo>
                    <a:pt x="1074864" y="0"/>
                  </a:lnTo>
                  <a:lnTo>
                    <a:pt x="1074864" y="3911"/>
                  </a:lnTo>
                  <a:lnTo>
                    <a:pt x="1086624" y="3911"/>
                  </a:lnTo>
                  <a:lnTo>
                    <a:pt x="1086624" y="0"/>
                  </a:lnTo>
                  <a:close/>
                </a:path>
                <a:path extrusionOk="0" h="237490" w="1989454">
                  <a:moveTo>
                    <a:pt x="1110132" y="0"/>
                  </a:moveTo>
                  <a:lnTo>
                    <a:pt x="1098384" y="0"/>
                  </a:lnTo>
                  <a:lnTo>
                    <a:pt x="1098384" y="3911"/>
                  </a:lnTo>
                  <a:lnTo>
                    <a:pt x="1110132" y="3911"/>
                  </a:lnTo>
                  <a:lnTo>
                    <a:pt x="1110132" y="0"/>
                  </a:lnTo>
                  <a:close/>
                </a:path>
                <a:path extrusionOk="0" h="237490" w="1989454">
                  <a:moveTo>
                    <a:pt x="1133652" y="0"/>
                  </a:moveTo>
                  <a:lnTo>
                    <a:pt x="1121892" y="0"/>
                  </a:lnTo>
                  <a:lnTo>
                    <a:pt x="1121892" y="3911"/>
                  </a:lnTo>
                  <a:lnTo>
                    <a:pt x="1133652" y="3911"/>
                  </a:lnTo>
                  <a:lnTo>
                    <a:pt x="1133652" y="0"/>
                  </a:lnTo>
                  <a:close/>
                </a:path>
                <a:path extrusionOk="0" h="237490" w="1989454">
                  <a:moveTo>
                    <a:pt x="1157173" y="0"/>
                  </a:moveTo>
                  <a:lnTo>
                    <a:pt x="1145413" y="0"/>
                  </a:lnTo>
                  <a:lnTo>
                    <a:pt x="1145413" y="3911"/>
                  </a:lnTo>
                  <a:lnTo>
                    <a:pt x="1157173" y="3911"/>
                  </a:lnTo>
                  <a:lnTo>
                    <a:pt x="1157173" y="0"/>
                  </a:lnTo>
                  <a:close/>
                </a:path>
                <a:path extrusionOk="0" h="237490" w="1989454">
                  <a:moveTo>
                    <a:pt x="1180680" y="0"/>
                  </a:moveTo>
                  <a:lnTo>
                    <a:pt x="1168920" y="0"/>
                  </a:lnTo>
                  <a:lnTo>
                    <a:pt x="1168920" y="3911"/>
                  </a:lnTo>
                  <a:lnTo>
                    <a:pt x="1180680" y="3911"/>
                  </a:lnTo>
                  <a:lnTo>
                    <a:pt x="1180680" y="0"/>
                  </a:lnTo>
                  <a:close/>
                </a:path>
                <a:path extrusionOk="0" h="237490" w="1989454">
                  <a:moveTo>
                    <a:pt x="1204201" y="0"/>
                  </a:moveTo>
                  <a:lnTo>
                    <a:pt x="1192441" y="0"/>
                  </a:lnTo>
                  <a:lnTo>
                    <a:pt x="1192441" y="3911"/>
                  </a:lnTo>
                  <a:lnTo>
                    <a:pt x="1204201" y="3911"/>
                  </a:lnTo>
                  <a:lnTo>
                    <a:pt x="1204201" y="0"/>
                  </a:lnTo>
                  <a:close/>
                </a:path>
                <a:path extrusionOk="0" h="237490" w="1989454">
                  <a:moveTo>
                    <a:pt x="1227709" y="0"/>
                  </a:moveTo>
                  <a:lnTo>
                    <a:pt x="1215961" y="0"/>
                  </a:lnTo>
                  <a:lnTo>
                    <a:pt x="1215961" y="3911"/>
                  </a:lnTo>
                  <a:lnTo>
                    <a:pt x="1227709" y="3911"/>
                  </a:lnTo>
                  <a:lnTo>
                    <a:pt x="1227709" y="0"/>
                  </a:lnTo>
                  <a:close/>
                </a:path>
                <a:path extrusionOk="0" h="237490" w="1989454">
                  <a:moveTo>
                    <a:pt x="1251229" y="0"/>
                  </a:moveTo>
                  <a:lnTo>
                    <a:pt x="1239469" y="0"/>
                  </a:lnTo>
                  <a:lnTo>
                    <a:pt x="1239469" y="3911"/>
                  </a:lnTo>
                  <a:lnTo>
                    <a:pt x="1251229" y="3911"/>
                  </a:lnTo>
                  <a:lnTo>
                    <a:pt x="1251229" y="0"/>
                  </a:lnTo>
                  <a:close/>
                </a:path>
                <a:path extrusionOk="0" h="237490" w="1989454">
                  <a:moveTo>
                    <a:pt x="1274749" y="0"/>
                  </a:moveTo>
                  <a:lnTo>
                    <a:pt x="1262989" y="0"/>
                  </a:lnTo>
                  <a:lnTo>
                    <a:pt x="1262989" y="3911"/>
                  </a:lnTo>
                  <a:lnTo>
                    <a:pt x="1274749" y="3911"/>
                  </a:lnTo>
                  <a:lnTo>
                    <a:pt x="1274749" y="0"/>
                  </a:lnTo>
                  <a:close/>
                </a:path>
                <a:path extrusionOk="0" h="237490" w="1989454">
                  <a:moveTo>
                    <a:pt x="1298257" y="0"/>
                  </a:moveTo>
                  <a:lnTo>
                    <a:pt x="1286497" y="0"/>
                  </a:lnTo>
                  <a:lnTo>
                    <a:pt x="1286497" y="3911"/>
                  </a:lnTo>
                  <a:lnTo>
                    <a:pt x="1298257" y="3911"/>
                  </a:lnTo>
                  <a:lnTo>
                    <a:pt x="1298257" y="0"/>
                  </a:lnTo>
                  <a:close/>
                </a:path>
                <a:path extrusionOk="0" h="237490" w="1989454">
                  <a:moveTo>
                    <a:pt x="1321777" y="0"/>
                  </a:moveTo>
                  <a:lnTo>
                    <a:pt x="1310017" y="0"/>
                  </a:lnTo>
                  <a:lnTo>
                    <a:pt x="1310017" y="3911"/>
                  </a:lnTo>
                  <a:lnTo>
                    <a:pt x="1321777" y="3911"/>
                  </a:lnTo>
                  <a:lnTo>
                    <a:pt x="1321777" y="0"/>
                  </a:lnTo>
                  <a:close/>
                </a:path>
                <a:path extrusionOk="0" h="237490" w="1989454">
                  <a:moveTo>
                    <a:pt x="1345285" y="0"/>
                  </a:moveTo>
                  <a:lnTo>
                    <a:pt x="1333538" y="0"/>
                  </a:lnTo>
                  <a:lnTo>
                    <a:pt x="1333538" y="3911"/>
                  </a:lnTo>
                  <a:lnTo>
                    <a:pt x="1345285" y="3911"/>
                  </a:lnTo>
                  <a:lnTo>
                    <a:pt x="1345285" y="0"/>
                  </a:lnTo>
                  <a:close/>
                </a:path>
                <a:path extrusionOk="0" h="237490" w="1989454">
                  <a:moveTo>
                    <a:pt x="1368806" y="0"/>
                  </a:moveTo>
                  <a:lnTo>
                    <a:pt x="1357045" y="0"/>
                  </a:lnTo>
                  <a:lnTo>
                    <a:pt x="1357045" y="3911"/>
                  </a:lnTo>
                  <a:lnTo>
                    <a:pt x="1368806" y="3911"/>
                  </a:lnTo>
                  <a:lnTo>
                    <a:pt x="1368806" y="0"/>
                  </a:lnTo>
                  <a:close/>
                </a:path>
                <a:path extrusionOk="0" h="237490" w="1989454">
                  <a:moveTo>
                    <a:pt x="1392326" y="0"/>
                  </a:moveTo>
                  <a:lnTo>
                    <a:pt x="1380566" y="0"/>
                  </a:lnTo>
                  <a:lnTo>
                    <a:pt x="1380566" y="3911"/>
                  </a:lnTo>
                  <a:lnTo>
                    <a:pt x="1392326" y="3911"/>
                  </a:lnTo>
                  <a:lnTo>
                    <a:pt x="1392326" y="0"/>
                  </a:lnTo>
                  <a:close/>
                </a:path>
                <a:path extrusionOk="0" h="237490" w="1989454">
                  <a:moveTo>
                    <a:pt x="1415834" y="0"/>
                  </a:moveTo>
                  <a:lnTo>
                    <a:pt x="1404073" y="0"/>
                  </a:lnTo>
                  <a:lnTo>
                    <a:pt x="1404073" y="3911"/>
                  </a:lnTo>
                  <a:lnTo>
                    <a:pt x="1415834" y="3911"/>
                  </a:lnTo>
                  <a:lnTo>
                    <a:pt x="1415834" y="0"/>
                  </a:lnTo>
                  <a:close/>
                </a:path>
                <a:path extrusionOk="0" h="237490" w="1989454">
                  <a:moveTo>
                    <a:pt x="1439354" y="0"/>
                  </a:moveTo>
                  <a:lnTo>
                    <a:pt x="1427594" y="0"/>
                  </a:lnTo>
                  <a:lnTo>
                    <a:pt x="1427594" y="3911"/>
                  </a:lnTo>
                  <a:lnTo>
                    <a:pt x="1439354" y="3911"/>
                  </a:lnTo>
                  <a:lnTo>
                    <a:pt x="1439354" y="0"/>
                  </a:lnTo>
                  <a:close/>
                </a:path>
                <a:path extrusionOk="0" h="237490" w="1989454">
                  <a:moveTo>
                    <a:pt x="1462862" y="0"/>
                  </a:moveTo>
                  <a:lnTo>
                    <a:pt x="1451114" y="0"/>
                  </a:lnTo>
                  <a:lnTo>
                    <a:pt x="1451114" y="3911"/>
                  </a:lnTo>
                  <a:lnTo>
                    <a:pt x="1462862" y="3911"/>
                  </a:lnTo>
                  <a:lnTo>
                    <a:pt x="1462862" y="0"/>
                  </a:lnTo>
                  <a:close/>
                </a:path>
                <a:path extrusionOk="0" h="237490" w="1989454">
                  <a:moveTo>
                    <a:pt x="1486382" y="0"/>
                  </a:moveTo>
                  <a:lnTo>
                    <a:pt x="1474622" y="0"/>
                  </a:lnTo>
                  <a:lnTo>
                    <a:pt x="1474622" y="3911"/>
                  </a:lnTo>
                  <a:lnTo>
                    <a:pt x="1486382" y="3911"/>
                  </a:lnTo>
                  <a:lnTo>
                    <a:pt x="1486382" y="0"/>
                  </a:lnTo>
                  <a:close/>
                </a:path>
                <a:path extrusionOk="0" h="237490" w="1989454">
                  <a:moveTo>
                    <a:pt x="1509903" y="0"/>
                  </a:moveTo>
                  <a:lnTo>
                    <a:pt x="1498142" y="0"/>
                  </a:lnTo>
                  <a:lnTo>
                    <a:pt x="1498142" y="3911"/>
                  </a:lnTo>
                  <a:lnTo>
                    <a:pt x="1509903" y="3911"/>
                  </a:lnTo>
                  <a:lnTo>
                    <a:pt x="1509903" y="0"/>
                  </a:lnTo>
                  <a:close/>
                </a:path>
                <a:path extrusionOk="0" h="237490" w="1989454">
                  <a:moveTo>
                    <a:pt x="1533410" y="0"/>
                  </a:moveTo>
                  <a:lnTo>
                    <a:pt x="1521650" y="0"/>
                  </a:lnTo>
                  <a:lnTo>
                    <a:pt x="1521650" y="3911"/>
                  </a:lnTo>
                  <a:lnTo>
                    <a:pt x="1533410" y="3911"/>
                  </a:lnTo>
                  <a:lnTo>
                    <a:pt x="1533410" y="0"/>
                  </a:lnTo>
                  <a:close/>
                </a:path>
                <a:path extrusionOk="0" h="237490" w="1989454">
                  <a:moveTo>
                    <a:pt x="1556931" y="0"/>
                  </a:moveTo>
                  <a:lnTo>
                    <a:pt x="1545170" y="0"/>
                  </a:lnTo>
                  <a:lnTo>
                    <a:pt x="1545170" y="3911"/>
                  </a:lnTo>
                  <a:lnTo>
                    <a:pt x="1556931" y="3911"/>
                  </a:lnTo>
                  <a:lnTo>
                    <a:pt x="1556931" y="0"/>
                  </a:lnTo>
                  <a:close/>
                </a:path>
                <a:path extrusionOk="0" h="237490" w="1989454">
                  <a:moveTo>
                    <a:pt x="1580438" y="0"/>
                  </a:moveTo>
                  <a:lnTo>
                    <a:pt x="1568691" y="0"/>
                  </a:lnTo>
                  <a:lnTo>
                    <a:pt x="1568691" y="3911"/>
                  </a:lnTo>
                  <a:lnTo>
                    <a:pt x="1580438" y="3911"/>
                  </a:lnTo>
                  <a:lnTo>
                    <a:pt x="1580438" y="0"/>
                  </a:lnTo>
                  <a:close/>
                </a:path>
                <a:path extrusionOk="0" h="237490" w="1989454">
                  <a:moveTo>
                    <a:pt x="1603959" y="0"/>
                  </a:moveTo>
                  <a:lnTo>
                    <a:pt x="1592199" y="0"/>
                  </a:lnTo>
                  <a:lnTo>
                    <a:pt x="1592199" y="3911"/>
                  </a:lnTo>
                  <a:lnTo>
                    <a:pt x="1603959" y="3911"/>
                  </a:lnTo>
                  <a:lnTo>
                    <a:pt x="1603959" y="0"/>
                  </a:lnTo>
                  <a:close/>
                </a:path>
                <a:path extrusionOk="0" h="237490" w="1989454">
                  <a:moveTo>
                    <a:pt x="1627479" y="0"/>
                  </a:moveTo>
                  <a:lnTo>
                    <a:pt x="1615719" y="0"/>
                  </a:lnTo>
                  <a:lnTo>
                    <a:pt x="1615719" y="3911"/>
                  </a:lnTo>
                  <a:lnTo>
                    <a:pt x="1627479" y="3911"/>
                  </a:lnTo>
                  <a:lnTo>
                    <a:pt x="1627479" y="0"/>
                  </a:lnTo>
                  <a:close/>
                </a:path>
                <a:path extrusionOk="0" h="237490" w="1989454">
                  <a:moveTo>
                    <a:pt x="1650987" y="0"/>
                  </a:moveTo>
                  <a:lnTo>
                    <a:pt x="1639227" y="0"/>
                  </a:lnTo>
                  <a:lnTo>
                    <a:pt x="1639227" y="3911"/>
                  </a:lnTo>
                  <a:lnTo>
                    <a:pt x="1650987" y="3911"/>
                  </a:lnTo>
                  <a:lnTo>
                    <a:pt x="1650987" y="0"/>
                  </a:lnTo>
                  <a:close/>
                </a:path>
                <a:path extrusionOk="0" h="237490" w="1989454">
                  <a:moveTo>
                    <a:pt x="1674507" y="0"/>
                  </a:moveTo>
                  <a:lnTo>
                    <a:pt x="1662747" y="0"/>
                  </a:lnTo>
                  <a:lnTo>
                    <a:pt x="1662747" y="3911"/>
                  </a:lnTo>
                  <a:lnTo>
                    <a:pt x="1674507" y="3911"/>
                  </a:lnTo>
                  <a:lnTo>
                    <a:pt x="1674507" y="0"/>
                  </a:lnTo>
                  <a:close/>
                </a:path>
                <a:path extrusionOk="0" h="237490" w="1989454">
                  <a:moveTo>
                    <a:pt x="1698015" y="0"/>
                  </a:moveTo>
                  <a:lnTo>
                    <a:pt x="1686267" y="0"/>
                  </a:lnTo>
                  <a:lnTo>
                    <a:pt x="1686267" y="3911"/>
                  </a:lnTo>
                  <a:lnTo>
                    <a:pt x="1698015" y="3911"/>
                  </a:lnTo>
                  <a:lnTo>
                    <a:pt x="1698015" y="0"/>
                  </a:lnTo>
                  <a:close/>
                </a:path>
                <a:path extrusionOk="0" h="237490" w="1989454">
                  <a:moveTo>
                    <a:pt x="1721535" y="0"/>
                  </a:moveTo>
                  <a:lnTo>
                    <a:pt x="1709775" y="0"/>
                  </a:lnTo>
                  <a:lnTo>
                    <a:pt x="1709775" y="3911"/>
                  </a:lnTo>
                  <a:lnTo>
                    <a:pt x="1721535" y="3911"/>
                  </a:lnTo>
                  <a:lnTo>
                    <a:pt x="1721535" y="0"/>
                  </a:lnTo>
                  <a:close/>
                </a:path>
                <a:path extrusionOk="0" h="237490" w="1989454">
                  <a:moveTo>
                    <a:pt x="1745056" y="0"/>
                  </a:moveTo>
                  <a:lnTo>
                    <a:pt x="1733296" y="0"/>
                  </a:lnTo>
                  <a:lnTo>
                    <a:pt x="1733296" y="3911"/>
                  </a:lnTo>
                  <a:lnTo>
                    <a:pt x="1745056" y="3911"/>
                  </a:lnTo>
                  <a:lnTo>
                    <a:pt x="1745056" y="0"/>
                  </a:lnTo>
                  <a:close/>
                </a:path>
                <a:path extrusionOk="0" h="237490" w="1989454">
                  <a:moveTo>
                    <a:pt x="1768563" y="0"/>
                  </a:moveTo>
                  <a:lnTo>
                    <a:pt x="1756803" y="0"/>
                  </a:lnTo>
                  <a:lnTo>
                    <a:pt x="1756803" y="3911"/>
                  </a:lnTo>
                  <a:lnTo>
                    <a:pt x="1768563" y="3911"/>
                  </a:lnTo>
                  <a:lnTo>
                    <a:pt x="1768563" y="0"/>
                  </a:lnTo>
                  <a:close/>
                </a:path>
                <a:path extrusionOk="0" h="237490" w="1989454">
                  <a:moveTo>
                    <a:pt x="1792084" y="0"/>
                  </a:moveTo>
                  <a:lnTo>
                    <a:pt x="1780324" y="0"/>
                  </a:lnTo>
                  <a:lnTo>
                    <a:pt x="1780324" y="3911"/>
                  </a:lnTo>
                  <a:lnTo>
                    <a:pt x="1792084" y="3911"/>
                  </a:lnTo>
                  <a:lnTo>
                    <a:pt x="1792084" y="0"/>
                  </a:lnTo>
                  <a:close/>
                </a:path>
                <a:path extrusionOk="0" h="237490" w="1989454">
                  <a:moveTo>
                    <a:pt x="1815592" y="0"/>
                  </a:moveTo>
                  <a:lnTo>
                    <a:pt x="1803844" y="0"/>
                  </a:lnTo>
                  <a:lnTo>
                    <a:pt x="1803844" y="3911"/>
                  </a:lnTo>
                  <a:lnTo>
                    <a:pt x="1815592" y="3911"/>
                  </a:lnTo>
                  <a:lnTo>
                    <a:pt x="1815592" y="0"/>
                  </a:lnTo>
                  <a:close/>
                </a:path>
                <a:path extrusionOk="0" h="237490" w="1989454">
                  <a:moveTo>
                    <a:pt x="1839112" y="0"/>
                  </a:moveTo>
                  <a:lnTo>
                    <a:pt x="1827352" y="0"/>
                  </a:lnTo>
                  <a:lnTo>
                    <a:pt x="1827352" y="3911"/>
                  </a:lnTo>
                  <a:lnTo>
                    <a:pt x="1839112" y="3911"/>
                  </a:lnTo>
                  <a:lnTo>
                    <a:pt x="1839112" y="0"/>
                  </a:lnTo>
                  <a:close/>
                </a:path>
                <a:path extrusionOk="0" h="237490" w="1989454">
                  <a:moveTo>
                    <a:pt x="1862632" y="0"/>
                  </a:moveTo>
                  <a:lnTo>
                    <a:pt x="1850872" y="0"/>
                  </a:lnTo>
                  <a:lnTo>
                    <a:pt x="1850872" y="3911"/>
                  </a:lnTo>
                  <a:lnTo>
                    <a:pt x="1862632" y="3911"/>
                  </a:lnTo>
                  <a:lnTo>
                    <a:pt x="1862632" y="0"/>
                  </a:lnTo>
                  <a:close/>
                </a:path>
                <a:path extrusionOk="0" h="237490" w="1989454">
                  <a:moveTo>
                    <a:pt x="1886140" y="0"/>
                  </a:moveTo>
                  <a:lnTo>
                    <a:pt x="1874380" y="0"/>
                  </a:lnTo>
                  <a:lnTo>
                    <a:pt x="1874380" y="3911"/>
                  </a:lnTo>
                  <a:lnTo>
                    <a:pt x="1886140" y="3911"/>
                  </a:lnTo>
                  <a:lnTo>
                    <a:pt x="1886140" y="0"/>
                  </a:lnTo>
                  <a:close/>
                </a:path>
                <a:path extrusionOk="0" h="237490" w="1989454">
                  <a:moveTo>
                    <a:pt x="1909660" y="0"/>
                  </a:moveTo>
                  <a:lnTo>
                    <a:pt x="1897900" y="0"/>
                  </a:lnTo>
                  <a:lnTo>
                    <a:pt x="1897900" y="3911"/>
                  </a:lnTo>
                  <a:lnTo>
                    <a:pt x="1909660" y="3911"/>
                  </a:lnTo>
                  <a:lnTo>
                    <a:pt x="1909660" y="0"/>
                  </a:lnTo>
                  <a:close/>
                </a:path>
                <a:path extrusionOk="0" h="237490" w="1989454">
                  <a:moveTo>
                    <a:pt x="1933981" y="1117"/>
                  </a:moveTo>
                  <a:lnTo>
                    <a:pt x="1930222" y="368"/>
                  </a:lnTo>
                  <a:lnTo>
                    <a:pt x="1926120" y="0"/>
                  </a:lnTo>
                  <a:lnTo>
                    <a:pt x="1921421" y="0"/>
                  </a:lnTo>
                  <a:lnTo>
                    <a:pt x="1921421" y="3911"/>
                  </a:lnTo>
                  <a:lnTo>
                    <a:pt x="1925853" y="3911"/>
                  </a:lnTo>
                  <a:lnTo>
                    <a:pt x="1929714" y="4267"/>
                  </a:lnTo>
                  <a:lnTo>
                    <a:pt x="1933219" y="4953"/>
                  </a:lnTo>
                  <a:lnTo>
                    <a:pt x="1933981" y="1117"/>
                  </a:lnTo>
                  <a:close/>
                </a:path>
                <a:path extrusionOk="0" h="237490" w="1989454">
                  <a:moveTo>
                    <a:pt x="1954872" y="12890"/>
                  </a:moveTo>
                  <a:lnTo>
                    <a:pt x="1952294" y="9715"/>
                  </a:lnTo>
                  <a:lnTo>
                    <a:pt x="1949157" y="7124"/>
                  </a:lnTo>
                  <a:lnTo>
                    <a:pt x="1945436" y="5118"/>
                  </a:lnTo>
                  <a:lnTo>
                    <a:pt x="1943582" y="8559"/>
                  </a:lnTo>
                  <a:lnTo>
                    <a:pt x="1946833" y="10325"/>
                  </a:lnTo>
                  <a:lnTo>
                    <a:pt x="1949589" y="12585"/>
                  </a:lnTo>
                  <a:lnTo>
                    <a:pt x="1951837" y="15367"/>
                  </a:lnTo>
                  <a:lnTo>
                    <a:pt x="1954872" y="12890"/>
                  </a:lnTo>
                  <a:close/>
                </a:path>
                <a:path extrusionOk="0" h="237490" w="1989454">
                  <a:moveTo>
                    <a:pt x="1963140" y="35598"/>
                  </a:moveTo>
                  <a:lnTo>
                    <a:pt x="1962746" y="31330"/>
                  </a:lnTo>
                  <a:lnTo>
                    <a:pt x="1961959" y="27457"/>
                  </a:lnTo>
                  <a:lnTo>
                    <a:pt x="1960803" y="23952"/>
                  </a:lnTo>
                  <a:lnTo>
                    <a:pt x="1957082" y="25184"/>
                  </a:lnTo>
                  <a:lnTo>
                    <a:pt x="1958149" y="28409"/>
                  </a:lnTo>
                  <a:lnTo>
                    <a:pt x="1958860" y="31991"/>
                  </a:lnTo>
                  <a:lnTo>
                    <a:pt x="1959229" y="35953"/>
                  </a:lnTo>
                  <a:lnTo>
                    <a:pt x="1963140" y="35598"/>
                  </a:lnTo>
                  <a:close/>
                </a:path>
                <a:path extrusionOk="0" h="237490" w="1989454">
                  <a:moveTo>
                    <a:pt x="1963737" y="59690"/>
                  </a:moveTo>
                  <a:lnTo>
                    <a:pt x="1963534" y="47942"/>
                  </a:lnTo>
                  <a:lnTo>
                    <a:pt x="1959622" y="48006"/>
                  </a:lnTo>
                  <a:lnTo>
                    <a:pt x="1959813" y="59753"/>
                  </a:lnTo>
                  <a:lnTo>
                    <a:pt x="1963737" y="59690"/>
                  </a:lnTo>
                  <a:close/>
                </a:path>
                <a:path extrusionOk="0" h="237490" w="1989454">
                  <a:moveTo>
                    <a:pt x="1964118" y="83210"/>
                  </a:moveTo>
                  <a:lnTo>
                    <a:pt x="1963928" y="71450"/>
                  </a:lnTo>
                  <a:lnTo>
                    <a:pt x="1960016" y="71513"/>
                  </a:lnTo>
                  <a:lnTo>
                    <a:pt x="1960206" y="83273"/>
                  </a:lnTo>
                  <a:lnTo>
                    <a:pt x="1964118" y="83210"/>
                  </a:lnTo>
                  <a:close/>
                </a:path>
                <a:path extrusionOk="0" h="237490" w="1989454">
                  <a:moveTo>
                    <a:pt x="1964512" y="106718"/>
                  </a:moveTo>
                  <a:lnTo>
                    <a:pt x="1964321" y="94957"/>
                  </a:lnTo>
                  <a:lnTo>
                    <a:pt x="1960397" y="95021"/>
                  </a:lnTo>
                  <a:lnTo>
                    <a:pt x="1960587" y="106781"/>
                  </a:lnTo>
                  <a:lnTo>
                    <a:pt x="1964512" y="106718"/>
                  </a:lnTo>
                  <a:close/>
                </a:path>
                <a:path extrusionOk="0" h="237490" w="1989454">
                  <a:moveTo>
                    <a:pt x="1964905" y="130225"/>
                  </a:moveTo>
                  <a:lnTo>
                    <a:pt x="1964702" y="118478"/>
                  </a:lnTo>
                  <a:lnTo>
                    <a:pt x="1960791" y="118541"/>
                  </a:lnTo>
                  <a:lnTo>
                    <a:pt x="1960981" y="130289"/>
                  </a:lnTo>
                  <a:lnTo>
                    <a:pt x="1964905" y="130225"/>
                  </a:lnTo>
                  <a:close/>
                </a:path>
                <a:path extrusionOk="0" h="237490" w="1989454">
                  <a:moveTo>
                    <a:pt x="1965286" y="153746"/>
                  </a:moveTo>
                  <a:lnTo>
                    <a:pt x="1965096" y="141986"/>
                  </a:lnTo>
                  <a:lnTo>
                    <a:pt x="1961172" y="142049"/>
                  </a:lnTo>
                  <a:lnTo>
                    <a:pt x="1961375" y="153809"/>
                  </a:lnTo>
                  <a:lnTo>
                    <a:pt x="1965286" y="153746"/>
                  </a:lnTo>
                  <a:close/>
                </a:path>
                <a:path extrusionOk="0" h="237490" w="1989454">
                  <a:moveTo>
                    <a:pt x="1965680" y="177253"/>
                  </a:moveTo>
                  <a:lnTo>
                    <a:pt x="1965490" y="165493"/>
                  </a:lnTo>
                  <a:lnTo>
                    <a:pt x="1961565" y="165557"/>
                  </a:lnTo>
                  <a:lnTo>
                    <a:pt x="1961756" y="177317"/>
                  </a:lnTo>
                  <a:lnTo>
                    <a:pt x="1965680" y="177253"/>
                  </a:lnTo>
                  <a:close/>
                </a:path>
                <a:path extrusionOk="0" h="237490" w="1989454">
                  <a:moveTo>
                    <a:pt x="1989328" y="185293"/>
                  </a:moveTo>
                  <a:lnTo>
                    <a:pt x="1938388" y="186118"/>
                  </a:lnTo>
                  <a:lnTo>
                    <a:pt x="1964677" y="236639"/>
                  </a:lnTo>
                  <a:lnTo>
                    <a:pt x="1989328" y="185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dda5233ce4_0_0"/>
            <p:cNvSpPr/>
            <p:nvPr/>
          </p:nvSpPr>
          <p:spPr>
            <a:xfrm>
              <a:off x="3843542" y="1050249"/>
              <a:ext cx="51435" cy="51434"/>
            </a:xfrm>
            <a:custGeom>
              <a:rect b="b" l="l" r="r" t="t"/>
              <a:pathLst>
                <a:path extrusionOk="0" h="51434" w="51435">
                  <a:moveTo>
                    <a:pt x="26297" y="51341"/>
                  </a:moveTo>
                  <a:lnTo>
                    <a:pt x="0" y="822"/>
                  </a:lnTo>
                  <a:lnTo>
                    <a:pt x="50949" y="0"/>
                  </a:lnTo>
                  <a:lnTo>
                    <a:pt x="26297" y="5134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dda5233ce4_0_0"/>
            <p:cNvSpPr/>
            <p:nvPr/>
          </p:nvSpPr>
          <p:spPr>
            <a:xfrm>
              <a:off x="2888145" y="943343"/>
              <a:ext cx="1007745" cy="158750"/>
            </a:xfrm>
            <a:custGeom>
              <a:rect b="b" l="l" r="r" t="t"/>
              <a:pathLst>
                <a:path extrusionOk="0" h="158750" w="1007745">
                  <a:moveTo>
                    <a:pt x="3924" y="146964"/>
                  </a:moveTo>
                  <a:lnTo>
                    <a:pt x="0" y="146964"/>
                  </a:lnTo>
                  <a:lnTo>
                    <a:pt x="0" y="158724"/>
                  </a:lnTo>
                  <a:lnTo>
                    <a:pt x="3924" y="158724"/>
                  </a:lnTo>
                  <a:lnTo>
                    <a:pt x="3924" y="146964"/>
                  </a:lnTo>
                  <a:close/>
                </a:path>
                <a:path extrusionOk="0" h="158750" w="1007745">
                  <a:moveTo>
                    <a:pt x="3924" y="123456"/>
                  </a:moveTo>
                  <a:lnTo>
                    <a:pt x="0" y="123456"/>
                  </a:lnTo>
                  <a:lnTo>
                    <a:pt x="0" y="135204"/>
                  </a:lnTo>
                  <a:lnTo>
                    <a:pt x="3924" y="135204"/>
                  </a:lnTo>
                  <a:lnTo>
                    <a:pt x="3924" y="123456"/>
                  </a:lnTo>
                  <a:close/>
                </a:path>
                <a:path extrusionOk="0" h="158750" w="1007745">
                  <a:moveTo>
                    <a:pt x="3924" y="99936"/>
                  </a:moveTo>
                  <a:lnTo>
                    <a:pt x="0" y="99936"/>
                  </a:lnTo>
                  <a:lnTo>
                    <a:pt x="0" y="111696"/>
                  </a:lnTo>
                  <a:lnTo>
                    <a:pt x="3924" y="111696"/>
                  </a:lnTo>
                  <a:lnTo>
                    <a:pt x="3924" y="99936"/>
                  </a:lnTo>
                  <a:close/>
                </a:path>
                <a:path extrusionOk="0" h="158750" w="1007745">
                  <a:moveTo>
                    <a:pt x="3924" y="76415"/>
                  </a:moveTo>
                  <a:lnTo>
                    <a:pt x="0" y="76415"/>
                  </a:lnTo>
                  <a:lnTo>
                    <a:pt x="0" y="88176"/>
                  </a:lnTo>
                  <a:lnTo>
                    <a:pt x="3924" y="88176"/>
                  </a:lnTo>
                  <a:lnTo>
                    <a:pt x="3924" y="76415"/>
                  </a:lnTo>
                  <a:close/>
                </a:path>
                <a:path extrusionOk="0" h="158750" w="1007745">
                  <a:moveTo>
                    <a:pt x="3924" y="52908"/>
                  </a:moveTo>
                  <a:lnTo>
                    <a:pt x="0" y="52908"/>
                  </a:lnTo>
                  <a:lnTo>
                    <a:pt x="0" y="64668"/>
                  </a:lnTo>
                  <a:lnTo>
                    <a:pt x="3924" y="64668"/>
                  </a:lnTo>
                  <a:lnTo>
                    <a:pt x="3924" y="52908"/>
                  </a:lnTo>
                  <a:close/>
                </a:path>
                <a:path extrusionOk="0" h="158750" w="1007745">
                  <a:moveTo>
                    <a:pt x="5016" y="29362"/>
                  </a:moveTo>
                  <a:lnTo>
                    <a:pt x="1168" y="28587"/>
                  </a:lnTo>
                  <a:lnTo>
                    <a:pt x="393" y="32397"/>
                  </a:lnTo>
                  <a:lnTo>
                    <a:pt x="0" y="36576"/>
                  </a:lnTo>
                  <a:lnTo>
                    <a:pt x="0" y="41148"/>
                  </a:lnTo>
                  <a:lnTo>
                    <a:pt x="3924" y="41148"/>
                  </a:lnTo>
                  <a:lnTo>
                    <a:pt x="3949" y="36576"/>
                  </a:lnTo>
                  <a:lnTo>
                    <a:pt x="4279" y="32918"/>
                  </a:lnTo>
                  <a:lnTo>
                    <a:pt x="5016" y="29362"/>
                  </a:lnTo>
                  <a:close/>
                </a:path>
                <a:path extrusionOk="0" h="158750" w="1007745">
                  <a:moveTo>
                    <a:pt x="15633" y="10947"/>
                  </a:moveTo>
                  <a:lnTo>
                    <a:pt x="13246" y="7848"/>
                  </a:lnTo>
                  <a:lnTo>
                    <a:pt x="9994" y="10350"/>
                  </a:lnTo>
                  <a:lnTo>
                    <a:pt x="7340" y="13449"/>
                  </a:lnTo>
                  <a:lnTo>
                    <a:pt x="5283" y="17132"/>
                  </a:lnTo>
                  <a:lnTo>
                    <a:pt x="8712" y="19050"/>
                  </a:lnTo>
                  <a:lnTo>
                    <a:pt x="10502" y="15824"/>
                  </a:lnTo>
                  <a:lnTo>
                    <a:pt x="12814" y="13131"/>
                  </a:lnTo>
                  <a:lnTo>
                    <a:pt x="15633" y="10947"/>
                  </a:lnTo>
                  <a:close/>
                </a:path>
                <a:path extrusionOk="0" h="158750" w="1007745">
                  <a:moveTo>
                    <a:pt x="36449" y="4076"/>
                  </a:moveTo>
                  <a:lnTo>
                    <a:pt x="36182" y="165"/>
                  </a:lnTo>
                  <a:lnTo>
                    <a:pt x="31877" y="457"/>
                  </a:lnTo>
                  <a:lnTo>
                    <a:pt x="27965" y="1143"/>
                  </a:lnTo>
                  <a:lnTo>
                    <a:pt x="24422" y="2222"/>
                  </a:lnTo>
                  <a:lnTo>
                    <a:pt x="25565" y="5969"/>
                  </a:lnTo>
                  <a:lnTo>
                    <a:pt x="28816" y="4978"/>
                  </a:lnTo>
                  <a:lnTo>
                    <a:pt x="32448" y="4343"/>
                  </a:lnTo>
                  <a:lnTo>
                    <a:pt x="36449" y="4076"/>
                  </a:lnTo>
                  <a:close/>
                </a:path>
                <a:path extrusionOk="0" h="158750" w="1007745">
                  <a:moveTo>
                    <a:pt x="60248" y="0"/>
                  </a:moveTo>
                  <a:lnTo>
                    <a:pt x="48488" y="0"/>
                  </a:lnTo>
                  <a:lnTo>
                    <a:pt x="48488" y="3911"/>
                  </a:lnTo>
                  <a:lnTo>
                    <a:pt x="60248" y="3911"/>
                  </a:lnTo>
                  <a:lnTo>
                    <a:pt x="60248" y="0"/>
                  </a:lnTo>
                  <a:close/>
                </a:path>
                <a:path extrusionOk="0" h="158750" w="1007745">
                  <a:moveTo>
                    <a:pt x="83769" y="0"/>
                  </a:moveTo>
                  <a:lnTo>
                    <a:pt x="72009" y="0"/>
                  </a:lnTo>
                  <a:lnTo>
                    <a:pt x="72009" y="3911"/>
                  </a:lnTo>
                  <a:lnTo>
                    <a:pt x="83769" y="3911"/>
                  </a:lnTo>
                  <a:lnTo>
                    <a:pt x="83769" y="0"/>
                  </a:lnTo>
                  <a:close/>
                </a:path>
                <a:path extrusionOk="0" h="158750" w="1007745">
                  <a:moveTo>
                    <a:pt x="107276" y="0"/>
                  </a:moveTo>
                  <a:lnTo>
                    <a:pt x="95529" y="0"/>
                  </a:lnTo>
                  <a:lnTo>
                    <a:pt x="95529" y="3911"/>
                  </a:lnTo>
                  <a:lnTo>
                    <a:pt x="107276" y="3911"/>
                  </a:lnTo>
                  <a:lnTo>
                    <a:pt x="107276" y="0"/>
                  </a:lnTo>
                  <a:close/>
                </a:path>
                <a:path extrusionOk="0" h="158750" w="1007745">
                  <a:moveTo>
                    <a:pt x="130797" y="0"/>
                  </a:moveTo>
                  <a:lnTo>
                    <a:pt x="119037" y="0"/>
                  </a:lnTo>
                  <a:lnTo>
                    <a:pt x="119037" y="3911"/>
                  </a:lnTo>
                  <a:lnTo>
                    <a:pt x="130797" y="3911"/>
                  </a:lnTo>
                  <a:lnTo>
                    <a:pt x="130797" y="0"/>
                  </a:lnTo>
                  <a:close/>
                </a:path>
                <a:path extrusionOk="0" h="158750" w="1007745">
                  <a:moveTo>
                    <a:pt x="154317" y="0"/>
                  </a:moveTo>
                  <a:lnTo>
                    <a:pt x="142557" y="0"/>
                  </a:lnTo>
                  <a:lnTo>
                    <a:pt x="142557" y="3911"/>
                  </a:lnTo>
                  <a:lnTo>
                    <a:pt x="154317" y="3911"/>
                  </a:lnTo>
                  <a:lnTo>
                    <a:pt x="154317" y="0"/>
                  </a:lnTo>
                  <a:close/>
                </a:path>
                <a:path extrusionOk="0" h="158750" w="1007745">
                  <a:moveTo>
                    <a:pt x="177825" y="0"/>
                  </a:moveTo>
                  <a:lnTo>
                    <a:pt x="166065" y="0"/>
                  </a:lnTo>
                  <a:lnTo>
                    <a:pt x="166065" y="3911"/>
                  </a:lnTo>
                  <a:lnTo>
                    <a:pt x="177825" y="3911"/>
                  </a:lnTo>
                  <a:lnTo>
                    <a:pt x="177825" y="0"/>
                  </a:lnTo>
                  <a:close/>
                </a:path>
                <a:path extrusionOk="0" h="158750" w="1007745">
                  <a:moveTo>
                    <a:pt x="201345" y="0"/>
                  </a:moveTo>
                  <a:lnTo>
                    <a:pt x="189585" y="0"/>
                  </a:lnTo>
                  <a:lnTo>
                    <a:pt x="189585" y="3911"/>
                  </a:lnTo>
                  <a:lnTo>
                    <a:pt x="201345" y="3911"/>
                  </a:lnTo>
                  <a:lnTo>
                    <a:pt x="201345" y="0"/>
                  </a:lnTo>
                  <a:close/>
                </a:path>
                <a:path extrusionOk="0" h="158750" w="1007745">
                  <a:moveTo>
                    <a:pt x="224853" y="0"/>
                  </a:moveTo>
                  <a:lnTo>
                    <a:pt x="213106" y="0"/>
                  </a:lnTo>
                  <a:lnTo>
                    <a:pt x="213106" y="3911"/>
                  </a:lnTo>
                  <a:lnTo>
                    <a:pt x="224853" y="3911"/>
                  </a:lnTo>
                  <a:lnTo>
                    <a:pt x="224853" y="0"/>
                  </a:lnTo>
                  <a:close/>
                </a:path>
                <a:path extrusionOk="0" h="158750" w="1007745">
                  <a:moveTo>
                    <a:pt x="248373" y="0"/>
                  </a:moveTo>
                  <a:lnTo>
                    <a:pt x="236613" y="0"/>
                  </a:lnTo>
                  <a:lnTo>
                    <a:pt x="236613" y="3911"/>
                  </a:lnTo>
                  <a:lnTo>
                    <a:pt x="248373" y="3911"/>
                  </a:lnTo>
                  <a:lnTo>
                    <a:pt x="248373" y="0"/>
                  </a:lnTo>
                  <a:close/>
                </a:path>
                <a:path extrusionOk="0" h="158750" w="1007745">
                  <a:moveTo>
                    <a:pt x="271894" y="0"/>
                  </a:moveTo>
                  <a:lnTo>
                    <a:pt x="260134" y="0"/>
                  </a:lnTo>
                  <a:lnTo>
                    <a:pt x="260134" y="3911"/>
                  </a:lnTo>
                  <a:lnTo>
                    <a:pt x="271894" y="3911"/>
                  </a:lnTo>
                  <a:lnTo>
                    <a:pt x="271894" y="0"/>
                  </a:lnTo>
                  <a:close/>
                </a:path>
                <a:path extrusionOk="0" h="158750" w="1007745">
                  <a:moveTo>
                    <a:pt x="295402" y="0"/>
                  </a:moveTo>
                  <a:lnTo>
                    <a:pt x="283641" y="0"/>
                  </a:lnTo>
                  <a:lnTo>
                    <a:pt x="283641" y="3911"/>
                  </a:lnTo>
                  <a:lnTo>
                    <a:pt x="295402" y="3911"/>
                  </a:lnTo>
                  <a:lnTo>
                    <a:pt x="295402" y="0"/>
                  </a:lnTo>
                  <a:close/>
                </a:path>
                <a:path extrusionOk="0" h="158750" w="1007745">
                  <a:moveTo>
                    <a:pt x="318922" y="0"/>
                  </a:moveTo>
                  <a:lnTo>
                    <a:pt x="307162" y="0"/>
                  </a:lnTo>
                  <a:lnTo>
                    <a:pt x="307162" y="3911"/>
                  </a:lnTo>
                  <a:lnTo>
                    <a:pt x="318922" y="3911"/>
                  </a:lnTo>
                  <a:lnTo>
                    <a:pt x="318922" y="0"/>
                  </a:lnTo>
                  <a:close/>
                </a:path>
                <a:path extrusionOk="0" h="158750" w="1007745">
                  <a:moveTo>
                    <a:pt x="342430" y="0"/>
                  </a:moveTo>
                  <a:lnTo>
                    <a:pt x="330682" y="0"/>
                  </a:lnTo>
                  <a:lnTo>
                    <a:pt x="330682" y="3911"/>
                  </a:lnTo>
                  <a:lnTo>
                    <a:pt x="342430" y="3911"/>
                  </a:lnTo>
                  <a:lnTo>
                    <a:pt x="342430" y="0"/>
                  </a:lnTo>
                  <a:close/>
                </a:path>
                <a:path extrusionOk="0" h="158750" w="1007745">
                  <a:moveTo>
                    <a:pt x="365950" y="0"/>
                  </a:moveTo>
                  <a:lnTo>
                    <a:pt x="354190" y="0"/>
                  </a:lnTo>
                  <a:lnTo>
                    <a:pt x="354190" y="3911"/>
                  </a:lnTo>
                  <a:lnTo>
                    <a:pt x="365950" y="3911"/>
                  </a:lnTo>
                  <a:lnTo>
                    <a:pt x="365950" y="0"/>
                  </a:lnTo>
                  <a:close/>
                </a:path>
                <a:path extrusionOk="0" h="158750" w="1007745">
                  <a:moveTo>
                    <a:pt x="389470" y="0"/>
                  </a:moveTo>
                  <a:lnTo>
                    <a:pt x="377710" y="0"/>
                  </a:lnTo>
                  <a:lnTo>
                    <a:pt x="377710" y="3911"/>
                  </a:lnTo>
                  <a:lnTo>
                    <a:pt x="389470" y="3911"/>
                  </a:lnTo>
                  <a:lnTo>
                    <a:pt x="389470" y="0"/>
                  </a:lnTo>
                  <a:close/>
                </a:path>
                <a:path extrusionOk="0" h="158750" w="1007745">
                  <a:moveTo>
                    <a:pt x="412978" y="0"/>
                  </a:moveTo>
                  <a:lnTo>
                    <a:pt x="401218" y="0"/>
                  </a:lnTo>
                  <a:lnTo>
                    <a:pt x="401218" y="3911"/>
                  </a:lnTo>
                  <a:lnTo>
                    <a:pt x="412978" y="3911"/>
                  </a:lnTo>
                  <a:lnTo>
                    <a:pt x="412978" y="0"/>
                  </a:lnTo>
                  <a:close/>
                </a:path>
                <a:path extrusionOk="0" h="158750" w="1007745">
                  <a:moveTo>
                    <a:pt x="436499" y="0"/>
                  </a:moveTo>
                  <a:lnTo>
                    <a:pt x="424738" y="0"/>
                  </a:lnTo>
                  <a:lnTo>
                    <a:pt x="424738" y="3911"/>
                  </a:lnTo>
                  <a:lnTo>
                    <a:pt x="436499" y="3911"/>
                  </a:lnTo>
                  <a:lnTo>
                    <a:pt x="436499" y="0"/>
                  </a:lnTo>
                  <a:close/>
                </a:path>
                <a:path extrusionOk="0" h="158750" w="1007745">
                  <a:moveTo>
                    <a:pt x="460006" y="0"/>
                  </a:moveTo>
                  <a:lnTo>
                    <a:pt x="448259" y="0"/>
                  </a:lnTo>
                  <a:lnTo>
                    <a:pt x="448259" y="3911"/>
                  </a:lnTo>
                  <a:lnTo>
                    <a:pt x="460006" y="3911"/>
                  </a:lnTo>
                  <a:lnTo>
                    <a:pt x="460006" y="0"/>
                  </a:lnTo>
                  <a:close/>
                </a:path>
                <a:path extrusionOk="0" h="158750" w="1007745">
                  <a:moveTo>
                    <a:pt x="483527" y="0"/>
                  </a:moveTo>
                  <a:lnTo>
                    <a:pt x="471766" y="0"/>
                  </a:lnTo>
                  <a:lnTo>
                    <a:pt x="471766" y="3911"/>
                  </a:lnTo>
                  <a:lnTo>
                    <a:pt x="483527" y="3911"/>
                  </a:lnTo>
                  <a:lnTo>
                    <a:pt x="483527" y="0"/>
                  </a:lnTo>
                  <a:close/>
                </a:path>
                <a:path extrusionOk="0" h="158750" w="1007745">
                  <a:moveTo>
                    <a:pt x="507047" y="0"/>
                  </a:moveTo>
                  <a:lnTo>
                    <a:pt x="495287" y="0"/>
                  </a:lnTo>
                  <a:lnTo>
                    <a:pt x="495287" y="3911"/>
                  </a:lnTo>
                  <a:lnTo>
                    <a:pt x="507047" y="3911"/>
                  </a:lnTo>
                  <a:lnTo>
                    <a:pt x="507047" y="0"/>
                  </a:lnTo>
                  <a:close/>
                </a:path>
                <a:path extrusionOk="0" h="158750" w="1007745">
                  <a:moveTo>
                    <a:pt x="530555" y="0"/>
                  </a:moveTo>
                  <a:lnTo>
                    <a:pt x="518795" y="0"/>
                  </a:lnTo>
                  <a:lnTo>
                    <a:pt x="518795" y="3911"/>
                  </a:lnTo>
                  <a:lnTo>
                    <a:pt x="530555" y="3911"/>
                  </a:lnTo>
                  <a:lnTo>
                    <a:pt x="530555" y="0"/>
                  </a:lnTo>
                  <a:close/>
                </a:path>
                <a:path extrusionOk="0" h="158750" w="1007745">
                  <a:moveTo>
                    <a:pt x="554075" y="0"/>
                  </a:moveTo>
                  <a:lnTo>
                    <a:pt x="542315" y="0"/>
                  </a:lnTo>
                  <a:lnTo>
                    <a:pt x="542315" y="3911"/>
                  </a:lnTo>
                  <a:lnTo>
                    <a:pt x="554075" y="3911"/>
                  </a:lnTo>
                  <a:lnTo>
                    <a:pt x="554075" y="0"/>
                  </a:lnTo>
                  <a:close/>
                </a:path>
                <a:path extrusionOk="0" h="158750" w="1007745">
                  <a:moveTo>
                    <a:pt x="577583" y="0"/>
                  </a:moveTo>
                  <a:lnTo>
                    <a:pt x="565835" y="0"/>
                  </a:lnTo>
                  <a:lnTo>
                    <a:pt x="565835" y="3911"/>
                  </a:lnTo>
                  <a:lnTo>
                    <a:pt x="577583" y="3911"/>
                  </a:lnTo>
                  <a:lnTo>
                    <a:pt x="577583" y="0"/>
                  </a:lnTo>
                  <a:close/>
                </a:path>
                <a:path extrusionOk="0" h="158750" w="1007745">
                  <a:moveTo>
                    <a:pt x="601103" y="0"/>
                  </a:moveTo>
                  <a:lnTo>
                    <a:pt x="589343" y="0"/>
                  </a:lnTo>
                  <a:lnTo>
                    <a:pt x="589343" y="3911"/>
                  </a:lnTo>
                  <a:lnTo>
                    <a:pt x="601103" y="3911"/>
                  </a:lnTo>
                  <a:lnTo>
                    <a:pt x="601103" y="0"/>
                  </a:lnTo>
                  <a:close/>
                </a:path>
                <a:path extrusionOk="0" h="158750" w="1007745">
                  <a:moveTo>
                    <a:pt x="624624" y="0"/>
                  </a:moveTo>
                  <a:lnTo>
                    <a:pt x="612863" y="0"/>
                  </a:lnTo>
                  <a:lnTo>
                    <a:pt x="612863" y="3911"/>
                  </a:lnTo>
                  <a:lnTo>
                    <a:pt x="624624" y="3911"/>
                  </a:lnTo>
                  <a:lnTo>
                    <a:pt x="624624" y="0"/>
                  </a:lnTo>
                  <a:close/>
                </a:path>
                <a:path extrusionOk="0" h="158750" w="1007745">
                  <a:moveTo>
                    <a:pt x="648131" y="0"/>
                  </a:moveTo>
                  <a:lnTo>
                    <a:pt x="636371" y="0"/>
                  </a:lnTo>
                  <a:lnTo>
                    <a:pt x="636371" y="3911"/>
                  </a:lnTo>
                  <a:lnTo>
                    <a:pt x="648131" y="3911"/>
                  </a:lnTo>
                  <a:lnTo>
                    <a:pt x="648131" y="0"/>
                  </a:lnTo>
                  <a:close/>
                </a:path>
                <a:path extrusionOk="0" h="158750" w="1007745">
                  <a:moveTo>
                    <a:pt x="671652" y="0"/>
                  </a:moveTo>
                  <a:lnTo>
                    <a:pt x="659892" y="0"/>
                  </a:lnTo>
                  <a:lnTo>
                    <a:pt x="659892" y="3911"/>
                  </a:lnTo>
                  <a:lnTo>
                    <a:pt x="671652" y="3911"/>
                  </a:lnTo>
                  <a:lnTo>
                    <a:pt x="671652" y="0"/>
                  </a:lnTo>
                  <a:close/>
                </a:path>
                <a:path extrusionOk="0" h="158750" w="1007745">
                  <a:moveTo>
                    <a:pt x="695159" y="0"/>
                  </a:moveTo>
                  <a:lnTo>
                    <a:pt x="683412" y="0"/>
                  </a:lnTo>
                  <a:lnTo>
                    <a:pt x="683412" y="3911"/>
                  </a:lnTo>
                  <a:lnTo>
                    <a:pt x="695159" y="3911"/>
                  </a:lnTo>
                  <a:lnTo>
                    <a:pt x="695159" y="0"/>
                  </a:lnTo>
                  <a:close/>
                </a:path>
                <a:path extrusionOk="0" h="158750" w="1007745">
                  <a:moveTo>
                    <a:pt x="718680" y="0"/>
                  </a:moveTo>
                  <a:lnTo>
                    <a:pt x="706920" y="0"/>
                  </a:lnTo>
                  <a:lnTo>
                    <a:pt x="706920" y="3911"/>
                  </a:lnTo>
                  <a:lnTo>
                    <a:pt x="718680" y="3911"/>
                  </a:lnTo>
                  <a:lnTo>
                    <a:pt x="718680" y="0"/>
                  </a:lnTo>
                  <a:close/>
                </a:path>
                <a:path extrusionOk="0" h="158750" w="1007745">
                  <a:moveTo>
                    <a:pt x="742200" y="0"/>
                  </a:moveTo>
                  <a:lnTo>
                    <a:pt x="730440" y="0"/>
                  </a:lnTo>
                  <a:lnTo>
                    <a:pt x="730440" y="3911"/>
                  </a:lnTo>
                  <a:lnTo>
                    <a:pt x="742200" y="3911"/>
                  </a:lnTo>
                  <a:lnTo>
                    <a:pt x="742200" y="0"/>
                  </a:lnTo>
                  <a:close/>
                </a:path>
                <a:path extrusionOk="0" h="158750" w="1007745">
                  <a:moveTo>
                    <a:pt x="765708" y="0"/>
                  </a:moveTo>
                  <a:lnTo>
                    <a:pt x="753948" y="0"/>
                  </a:lnTo>
                  <a:lnTo>
                    <a:pt x="753948" y="3911"/>
                  </a:lnTo>
                  <a:lnTo>
                    <a:pt x="765708" y="3911"/>
                  </a:lnTo>
                  <a:lnTo>
                    <a:pt x="765708" y="0"/>
                  </a:lnTo>
                  <a:close/>
                </a:path>
                <a:path extrusionOk="0" h="158750" w="1007745">
                  <a:moveTo>
                    <a:pt x="789228" y="0"/>
                  </a:moveTo>
                  <a:lnTo>
                    <a:pt x="777468" y="0"/>
                  </a:lnTo>
                  <a:lnTo>
                    <a:pt x="777468" y="3911"/>
                  </a:lnTo>
                  <a:lnTo>
                    <a:pt x="789228" y="3911"/>
                  </a:lnTo>
                  <a:lnTo>
                    <a:pt x="789228" y="0"/>
                  </a:lnTo>
                  <a:close/>
                </a:path>
                <a:path extrusionOk="0" h="158750" w="1007745">
                  <a:moveTo>
                    <a:pt x="812736" y="0"/>
                  </a:moveTo>
                  <a:lnTo>
                    <a:pt x="800989" y="0"/>
                  </a:lnTo>
                  <a:lnTo>
                    <a:pt x="800989" y="3911"/>
                  </a:lnTo>
                  <a:lnTo>
                    <a:pt x="812736" y="3911"/>
                  </a:lnTo>
                  <a:lnTo>
                    <a:pt x="812736" y="0"/>
                  </a:lnTo>
                  <a:close/>
                </a:path>
                <a:path extrusionOk="0" h="158750" w="1007745">
                  <a:moveTo>
                    <a:pt x="836256" y="0"/>
                  </a:moveTo>
                  <a:lnTo>
                    <a:pt x="824496" y="0"/>
                  </a:lnTo>
                  <a:lnTo>
                    <a:pt x="824496" y="3911"/>
                  </a:lnTo>
                  <a:lnTo>
                    <a:pt x="836256" y="3911"/>
                  </a:lnTo>
                  <a:lnTo>
                    <a:pt x="836256" y="0"/>
                  </a:lnTo>
                  <a:close/>
                </a:path>
                <a:path extrusionOk="0" h="158750" w="1007745">
                  <a:moveTo>
                    <a:pt x="859777" y="0"/>
                  </a:moveTo>
                  <a:lnTo>
                    <a:pt x="848017" y="0"/>
                  </a:lnTo>
                  <a:lnTo>
                    <a:pt x="848017" y="3911"/>
                  </a:lnTo>
                  <a:lnTo>
                    <a:pt x="859777" y="3911"/>
                  </a:lnTo>
                  <a:lnTo>
                    <a:pt x="859777" y="0"/>
                  </a:lnTo>
                  <a:close/>
                </a:path>
                <a:path extrusionOk="0" h="158750" w="1007745">
                  <a:moveTo>
                    <a:pt x="883285" y="0"/>
                  </a:moveTo>
                  <a:lnTo>
                    <a:pt x="871524" y="0"/>
                  </a:lnTo>
                  <a:lnTo>
                    <a:pt x="871524" y="3911"/>
                  </a:lnTo>
                  <a:lnTo>
                    <a:pt x="883285" y="3911"/>
                  </a:lnTo>
                  <a:lnTo>
                    <a:pt x="883285" y="0"/>
                  </a:lnTo>
                  <a:close/>
                </a:path>
                <a:path extrusionOk="0" h="158750" w="1007745">
                  <a:moveTo>
                    <a:pt x="906805" y="0"/>
                  </a:moveTo>
                  <a:lnTo>
                    <a:pt x="895045" y="0"/>
                  </a:lnTo>
                  <a:lnTo>
                    <a:pt x="895045" y="3911"/>
                  </a:lnTo>
                  <a:lnTo>
                    <a:pt x="906805" y="3911"/>
                  </a:lnTo>
                  <a:lnTo>
                    <a:pt x="906805" y="0"/>
                  </a:lnTo>
                  <a:close/>
                </a:path>
                <a:path extrusionOk="0" h="158750" w="1007745">
                  <a:moveTo>
                    <a:pt x="930313" y="0"/>
                  </a:moveTo>
                  <a:lnTo>
                    <a:pt x="918565" y="0"/>
                  </a:lnTo>
                  <a:lnTo>
                    <a:pt x="918565" y="3911"/>
                  </a:lnTo>
                  <a:lnTo>
                    <a:pt x="930313" y="3911"/>
                  </a:lnTo>
                  <a:lnTo>
                    <a:pt x="930313" y="0"/>
                  </a:lnTo>
                  <a:close/>
                </a:path>
                <a:path extrusionOk="0" h="158750" w="1007745">
                  <a:moveTo>
                    <a:pt x="954646" y="1066"/>
                  </a:moveTo>
                  <a:lnTo>
                    <a:pt x="950976" y="355"/>
                  </a:lnTo>
                  <a:lnTo>
                    <a:pt x="946950" y="0"/>
                  </a:lnTo>
                  <a:lnTo>
                    <a:pt x="942073" y="0"/>
                  </a:lnTo>
                  <a:lnTo>
                    <a:pt x="942073" y="3911"/>
                  </a:lnTo>
                  <a:lnTo>
                    <a:pt x="946696" y="3911"/>
                  </a:lnTo>
                  <a:lnTo>
                    <a:pt x="950468" y="4254"/>
                  </a:lnTo>
                  <a:lnTo>
                    <a:pt x="953909" y="4914"/>
                  </a:lnTo>
                  <a:lnTo>
                    <a:pt x="954646" y="1066"/>
                  </a:lnTo>
                  <a:close/>
                </a:path>
                <a:path extrusionOk="0" h="158750" w="1007745">
                  <a:moveTo>
                    <a:pt x="975550" y="12827"/>
                  </a:moveTo>
                  <a:lnTo>
                    <a:pt x="972997" y="9626"/>
                  </a:lnTo>
                  <a:lnTo>
                    <a:pt x="969848" y="7023"/>
                  </a:lnTo>
                  <a:lnTo>
                    <a:pt x="966114" y="5016"/>
                  </a:lnTo>
                  <a:lnTo>
                    <a:pt x="964260" y="8470"/>
                  </a:lnTo>
                  <a:lnTo>
                    <a:pt x="967524" y="10223"/>
                  </a:lnTo>
                  <a:lnTo>
                    <a:pt x="970267" y="12496"/>
                  </a:lnTo>
                  <a:lnTo>
                    <a:pt x="972489" y="15278"/>
                  </a:lnTo>
                  <a:lnTo>
                    <a:pt x="975550" y="12827"/>
                  </a:lnTo>
                  <a:close/>
                </a:path>
                <a:path extrusionOk="0" h="158750" w="1007745">
                  <a:moveTo>
                    <a:pt x="983526" y="35636"/>
                  </a:moveTo>
                  <a:lnTo>
                    <a:pt x="983195" y="31356"/>
                  </a:lnTo>
                  <a:lnTo>
                    <a:pt x="982472" y="27470"/>
                  </a:lnTo>
                  <a:lnTo>
                    <a:pt x="981367" y="23964"/>
                  </a:lnTo>
                  <a:lnTo>
                    <a:pt x="977633" y="25146"/>
                  </a:lnTo>
                  <a:lnTo>
                    <a:pt x="978649" y="28371"/>
                  </a:lnTo>
                  <a:lnTo>
                    <a:pt x="979309" y="31965"/>
                  </a:lnTo>
                  <a:lnTo>
                    <a:pt x="979614" y="35928"/>
                  </a:lnTo>
                  <a:lnTo>
                    <a:pt x="983526" y="35636"/>
                  </a:lnTo>
                  <a:close/>
                </a:path>
                <a:path extrusionOk="0" h="158750" w="1007745">
                  <a:moveTo>
                    <a:pt x="983729" y="95021"/>
                  </a:moveTo>
                  <a:lnTo>
                    <a:pt x="979805" y="95021"/>
                  </a:lnTo>
                  <a:lnTo>
                    <a:pt x="979805" y="106768"/>
                  </a:lnTo>
                  <a:lnTo>
                    <a:pt x="983729" y="106768"/>
                  </a:lnTo>
                  <a:lnTo>
                    <a:pt x="983729" y="95021"/>
                  </a:lnTo>
                  <a:close/>
                </a:path>
                <a:path extrusionOk="0" h="158750" w="1007745">
                  <a:moveTo>
                    <a:pt x="983729" y="71501"/>
                  </a:moveTo>
                  <a:lnTo>
                    <a:pt x="979805" y="71501"/>
                  </a:lnTo>
                  <a:lnTo>
                    <a:pt x="979805" y="83261"/>
                  </a:lnTo>
                  <a:lnTo>
                    <a:pt x="983729" y="83261"/>
                  </a:lnTo>
                  <a:lnTo>
                    <a:pt x="983729" y="71501"/>
                  </a:lnTo>
                  <a:close/>
                </a:path>
                <a:path extrusionOk="0" h="158750" w="1007745">
                  <a:moveTo>
                    <a:pt x="983729" y="47993"/>
                  </a:moveTo>
                  <a:lnTo>
                    <a:pt x="979805" y="47993"/>
                  </a:lnTo>
                  <a:lnTo>
                    <a:pt x="979805" y="59740"/>
                  </a:lnTo>
                  <a:lnTo>
                    <a:pt x="983729" y="59740"/>
                  </a:lnTo>
                  <a:lnTo>
                    <a:pt x="983729" y="47993"/>
                  </a:lnTo>
                  <a:close/>
                </a:path>
                <a:path extrusionOk="0" h="158750" w="1007745">
                  <a:moveTo>
                    <a:pt x="1007237" y="107302"/>
                  </a:moveTo>
                  <a:lnTo>
                    <a:pt x="956297" y="107302"/>
                  </a:lnTo>
                  <a:lnTo>
                    <a:pt x="981773" y="158254"/>
                  </a:lnTo>
                  <a:lnTo>
                    <a:pt x="1007237" y="107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dda5233ce4_0_0"/>
            <p:cNvSpPr/>
            <p:nvPr/>
          </p:nvSpPr>
          <p:spPr>
            <a:xfrm>
              <a:off x="910913" y="1050641"/>
              <a:ext cx="2984500" cy="1873885"/>
            </a:xfrm>
            <a:custGeom>
              <a:rect b="b" l="l" r="r" t="t"/>
              <a:pathLst>
                <a:path extrusionOk="0" h="1873885" w="2984500">
                  <a:moveTo>
                    <a:pt x="2959005" y="50949"/>
                  </a:moveTo>
                  <a:lnTo>
                    <a:pt x="2933530" y="0"/>
                  </a:lnTo>
                  <a:lnTo>
                    <a:pt x="2984480" y="0"/>
                  </a:lnTo>
                  <a:lnTo>
                    <a:pt x="2959005" y="50949"/>
                  </a:lnTo>
                  <a:close/>
                </a:path>
                <a:path extrusionOk="0" h="1873885" w="2984500">
                  <a:moveTo>
                    <a:pt x="431113" y="925404"/>
                  </a:moveTo>
                  <a:lnTo>
                    <a:pt x="384082" y="925404"/>
                  </a:lnTo>
                  <a:lnTo>
                    <a:pt x="384082" y="1873854"/>
                  </a:lnTo>
                  <a:lnTo>
                    <a:pt x="0" y="1873854"/>
                  </a:lnTo>
                  <a:lnTo>
                    <a:pt x="0" y="17915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1dda5233ce4_0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40066" y="1897661"/>
              <a:ext cx="101899" cy="152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g1dda5233ce4_0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319869" y="1889823"/>
              <a:ext cx="101899" cy="152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g1dda5233ce4_0_0"/>
            <p:cNvSpPr/>
            <p:nvPr/>
          </p:nvSpPr>
          <p:spPr>
            <a:xfrm>
              <a:off x="1882877" y="1968207"/>
              <a:ext cx="439419" cy="948689"/>
            </a:xfrm>
            <a:custGeom>
              <a:rect b="b" l="l" r="r" t="t"/>
              <a:pathLst>
                <a:path extrusionOk="0" h="948689" w="439419">
                  <a:moveTo>
                    <a:pt x="438951" y="0"/>
                  </a:moveTo>
                  <a:lnTo>
                    <a:pt x="391921" y="0"/>
                  </a:lnTo>
                  <a:lnTo>
                    <a:pt x="391921" y="948449"/>
                  </a:lnTo>
                  <a:lnTo>
                    <a:pt x="0" y="948449"/>
                  </a:lnTo>
                  <a:lnTo>
                    <a:pt x="0" y="87398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eb59686df8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fazer para aumentar o nível de manutenibilidade de um sistema ? </a:t>
            </a:r>
            <a:endParaRPr/>
          </a:p>
        </p:txBody>
      </p:sp>
      <p:sp>
        <p:nvSpPr>
          <p:cNvPr id="532" name="Google Shape;532;g2eb59686df8_0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eb59686df8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73dcfd70a_0_8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Exemplos/Exercícios</a:t>
            </a:r>
            <a:endParaRPr/>
          </a:p>
        </p:txBody>
      </p:sp>
      <p:sp>
        <p:nvSpPr>
          <p:cNvPr id="540" name="Google Shape;540;g1473dcfd70a_0_83"/>
          <p:cNvSpPr txBox="1"/>
          <p:nvPr>
            <p:ph idx="1" type="body"/>
          </p:nvPr>
        </p:nvSpPr>
        <p:spPr>
          <a:xfrm>
            <a:off x="822325" y="1846275"/>
            <a:ext cx="30897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Tem ciclos 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Tem menos de 100 componentes 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Calcule a ML3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Resultado: 95,33</a:t>
            </a:r>
            <a:endParaRPr/>
          </a:p>
        </p:txBody>
      </p:sp>
      <p:sp>
        <p:nvSpPr>
          <p:cNvPr id="541" name="Google Shape;541;g1473dcfd70a_0_8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42" name="Google Shape;542;g1473dcfd70a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871" y="123550"/>
            <a:ext cx="4399025" cy="32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1473dcfd70a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25" y="4162750"/>
            <a:ext cx="7925825" cy="25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473dcfd70a_0_91"/>
          <p:cNvSpPr txBox="1"/>
          <p:nvPr>
            <p:ph type="title"/>
          </p:nvPr>
        </p:nvSpPr>
        <p:spPr>
          <a:xfrm>
            <a:off x="-15875" y="-93657"/>
            <a:ext cx="754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Exemplos/Exercícios</a:t>
            </a:r>
            <a:endParaRPr/>
          </a:p>
        </p:txBody>
      </p:sp>
      <p:sp>
        <p:nvSpPr>
          <p:cNvPr id="550" name="Google Shape;550;g1473dcfd70a_0_91"/>
          <p:cNvSpPr txBox="1"/>
          <p:nvPr>
            <p:ph idx="1" type="body"/>
          </p:nvPr>
        </p:nvSpPr>
        <p:spPr>
          <a:xfrm>
            <a:off x="60325" y="627075"/>
            <a:ext cx="2853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Quantos ciclos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Ciclo com mais de 5 componentes ? (</a:t>
            </a:r>
            <a:r>
              <a:rPr b="1" lang="pt-BR"/>
              <a:t>penalty</a:t>
            </a:r>
            <a:r>
              <a:rPr lang="pt-BR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Mais de 100 componentes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Calcule a ML3 (89,75)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Calcule a ML Altern (62,5)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Calcule a ML4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Resultado: 62,5</a:t>
            </a:r>
            <a:endParaRPr/>
          </a:p>
        </p:txBody>
      </p:sp>
      <p:sp>
        <p:nvSpPr>
          <p:cNvPr id="551" name="Google Shape;551;g1473dcfd70a_0_91"/>
          <p:cNvSpPr txBox="1"/>
          <p:nvPr>
            <p:ph idx="12" type="sldNum"/>
          </p:nvPr>
        </p:nvSpPr>
        <p:spPr>
          <a:xfrm>
            <a:off x="7424738" y="47069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2" name="Google Shape;552;g1473dcfd70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450" y="93677"/>
            <a:ext cx="5080399" cy="3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1473dcfd70a_0_91"/>
          <p:cNvSpPr txBox="1"/>
          <p:nvPr/>
        </p:nvSpPr>
        <p:spPr>
          <a:xfrm>
            <a:off x="8398075" y="895075"/>
            <a:ext cx="63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g1473dcfd70a_0_91"/>
          <p:cNvCxnSpPr/>
          <p:nvPr/>
        </p:nvCxnSpPr>
        <p:spPr>
          <a:xfrm flipH="1" rot="10800000">
            <a:off x="4572000" y="911913"/>
            <a:ext cx="42117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g1473dcfd70a_0_91"/>
          <p:cNvSpPr/>
          <p:nvPr/>
        </p:nvSpPr>
        <p:spPr>
          <a:xfrm>
            <a:off x="4212200" y="1600957"/>
            <a:ext cx="4079525" cy="1583425"/>
          </a:xfrm>
          <a:custGeom>
            <a:rect b="b" l="l" r="r" t="t"/>
            <a:pathLst>
              <a:path extrusionOk="0" h="63337" w="163181">
                <a:moveTo>
                  <a:pt x="0" y="47604"/>
                </a:moveTo>
                <a:cubicBezTo>
                  <a:pt x="12937" y="49956"/>
                  <a:pt x="60274" y="68627"/>
                  <a:pt x="77621" y="61717"/>
                </a:cubicBezTo>
                <a:cubicBezTo>
                  <a:pt x="94968" y="54808"/>
                  <a:pt x="89823" y="16291"/>
                  <a:pt x="104083" y="6147"/>
                </a:cubicBezTo>
                <a:cubicBezTo>
                  <a:pt x="118343" y="-3997"/>
                  <a:pt x="153331" y="1737"/>
                  <a:pt x="163181" y="8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473dcfd70a_0_91"/>
          <p:cNvSpPr/>
          <p:nvPr/>
        </p:nvSpPr>
        <p:spPr>
          <a:xfrm>
            <a:off x="4146050" y="2327950"/>
            <a:ext cx="4211825" cy="1400850"/>
          </a:xfrm>
          <a:custGeom>
            <a:rect b="b" l="l" r="r" t="t"/>
            <a:pathLst>
              <a:path extrusionOk="0" h="56034" w="168473">
                <a:moveTo>
                  <a:pt x="0" y="52924"/>
                </a:moveTo>
                <a:cubicBezTo>
                  <a:pt x="13378" y="53218"/>
                  <a:pt x="65125" y="58363"/>
                  <a:pt x="80267" y="54688"/>
                </a:cubicBezTo>
                <a:cubicBezTo>
                  <a:pt x="95409" y="51013"/>
                  <a:pt x="87765" y="38812"/>
                  <a:pt x="90852" y="30873"/>
                </a:cubicBezTo>
                <a:cubicBezTo>
                  <a:pt x="93939" y="22935"/>
                  <a:pt x="85853" y="12203"/>
                  <a:pt x="98790" y="7057"/>
                </a:cubicBezTo>
                <a:cubicBezTo>
                  <a:pt x="111727" y="1912"/>
                  <a:pt x="156859" y="1176"/>
                  <a:pt x="1684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473dcfd70a_0_91"/>
          <p:cNvSpPr txBox="1"/>
          <p:nvPr/>
        </p:nvSpPr>
        <p:spPr>
          <a:xfrm>
            <a:off x="8398075" y="285475"/>
            <a:ext cx="63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1473dcfd70a_0_91"/>
          <p:cNvSpPr txBox="1"/>
          <p:nvPr/>
        </p:nvSpPr>
        <p:spPr>
          <a:xfrm>
            <a:off x="8398075" y="1657075"/>
            <a:ext cx="63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1473dcfd70a_0_91"/>
          <p:cNvSpPr txBox="1"/>
          <p:nvPr/>
        </p:nvSpPr>
        <p:spPr>
          <a:xfrm>
            <a:off x="8398075" y="3104875"/>
            <a:ext cx="63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g1473dcfd70a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" y="3937805"/>
            <a:ext cx="8977349" cy="269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473dcfd70a_0_117"/>
          <p:cNvSpPr txBox="1"/>
          <p:nvPr>
            <p:ph type="title"/>
          </p:nvPr>
        </p:nvSpPr>
        <p:spPr>
          <a:xfrm>
            <a:off x="-15875" y="49018"/>
            <a:ext cx="7543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Exercício Proposto</a:t>
            </a:r>
            <a:endParaRPr/>
          </a:p>
        </p:txBody>
      </p:sp>
      <p:sp>
        <p:nvSpPr>
          <p:cNvPr id="567" name="Google Shape;567;g1473dcfd70a_0_117"/>
          <p:cNvSpPr txBox="1"/>
          <p:nvPr>
            <p:ph idx="1" type="body"/>
          </p:nvPr>
        </p:nvSpPr>
        <p:spPr>
          <a:xfrm>
            <a:off x="136525" y="627075"/>
            <a:ext cx="3127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Dois ciclos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ciclos com mais de 5 componentes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 100 componentes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Calcule a ML3 - 89,75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Calcule a ML Altern - 38,54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Calcule a ML4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Resultado: 38,54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8" name="Google Shape;568;g1473dcfd70a_0_117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9" name="Google Shape;569;g1473dcfd70a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025" y="139675"/>
            <a:ext cx="4047526" cy="360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1473dcfd70a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" y="4413471"/>
            <a:ext cx="9144002" cy="187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f3106babc_5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Exercício Proposto</a:t>
            </a:r>
            <a:endParaRPr/>
          </a:p>
        </p:txBody>
      </p:sp>
      <p:sp>
        <p:nvSpPr>
          <p:cNvPr id="577" name="Google Shape;577;g13f3106babc_5_0"/>
          <p:cNvSpPr txBox="1"/>
          <p:nvPr>
            <p:ph idx="1" type="body"/>
          </p:nvPr>
        </p:nvSpPr>
        <p:spPr>
          <a:xfrm>
            <a:off x="822325" y="1846275"/>
            <a:ext cx="74505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 base no diagrama de classes abaixo calcule as métricas de manutenibilidade solicitadas nos itens a seguir. Os cálculos precisam ser feitos na folha de resposta de forma que o professor consiga entender se você fez corretamente o cálculo. Refaça o diagrama de classes na folha de resposta indicando os níveis, os ciclos e outros detlahes que se fizerem necessários.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lphaLcParenR"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ML3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lphaLcParenR"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Ciclicidade Relativa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lphaLcParenR"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ML4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578" name="Google Shape;578;g13f3106babc_5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dda5233ce4_1_8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 Exercício</a:t>
            </a:r>
            <a:endParaRPr/>
          </a:p>
        </p:txBody>
      </p:sp>
      <p:sp>
        <p:nvSpPr>
          <p:cNvPr id="585" name="Google Shape;585;g1dda5233ce4_1_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6" name="Google Shape;586;g1dda5233ce4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89053"/>
            <a:ext cx="7037025" cy="43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dae681d91_1_7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 de exercício</a:t>
            </a:r>
            <a:endParaRPr/>
          </a:p>
        </p:txBody>
      </p:sp>
      <p:sp>
        <p:nvSpPr>
          <p:cNvPr id="593" name="Google Shape;593;g1ddae681d91_1_7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600"/>
              <a:t>Um possível exercício é o seguinte:</a:t>
            </a:r>
            <a:endParaRPr sz="2600"/>
          </a:p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pt-BR" sz="2600"/>
              <a:t>O professor fornece o código-fonte de um conjunto de classes e solicita que vocês calculem a métrica para esse conjunto</a:t>
            </a:r>
            <a:endParaRPr sz="2600"/>
          </a:p>
        </p:txBody>
      </p:sp>
      <p:sp>
        <p:nvSpPr>
          <p:cNvPr id="594" name="Google Shape;594;g1ddae681d91_1_7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de3401f68f_0_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1" name="Google Shape;601;g1de3401f68f_0_1"/>
          <p:cNvSpPr txBox="1"/>
          <p:nvPr/>
        </p:nvSpPr>
        <p:spPr>
          <a:xfrm>
            <a:off x="2090550" y="305375"/>
            <a:ext cx="14022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A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B 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H h;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de3401f68f_0_1"/>
          <p:cNvSpPr txBox="1"/>
          <p:nvPr/>
        </p:nvSpPr>
        <p:spPr>
          <a:xfrm>
            <a:off x="305925" y="11971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B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C c;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de3401f68f_0_1"/>
          <p:cNvSpPr txBox="1"/>
          <p:nvPr/>
        </p:nvSpPr>
        <p:spPr>
          <a:xfrm>
            <a:off x="305925" y="2101575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C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D d;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de3401f68f_0_1"/>
          <p:cNvSpPr txBox="1"/>
          <p:nvPr/>
        </p:nvSpPr>
        <p:spPr>
          <a:xfrm>
            <a:off x="305925" y="300605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D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public m(E e);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1de3401f68f_0_1"/>
          <p:cNvSpPr txBox="1"/>
          <p:nvPr/>
        </p:nvSpPr>
        <p:spPr>
          <a:xfrm>
            <a:off x="305925" y="3910525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E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public m(F f);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1de3401f68f_0_1"/>
          <p:cNvSpPr txBox="1"/>
          <p:nvPr/>
        </p:nvSpPr>
        <p:spPr>
          <a:xfrm>
            <a:off x="3747650" y="10314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H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I i;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1de3401f68f_0_1"/>
          <p:cNvSpPr txBox="1"/>
          <p:nvPr/>
        </p:nvSpPr>
        <p:spPr>
          <a:xfrm>
            <a:off x="305925" y="48150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F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public m(G g);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de3401f68f_0_1"/>
          <p:cNvSpPr txBox="1"/>
          <p:nvPr/>
        </p:nvSpPr>
        <p:spPr>
          <a:xfrm>
            <a:off x="1899325" y="48150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G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B b;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1de3401f68f_0_1"/>
          <p:cNvSpPr txBox="1"/>
          <p:nvPr/>
        </p:nvSpPr>
        <p:spPr>
          <a:xfrm>
            <a:off x="3747650" y="19747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I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J j;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de3401f68f_0_1"/>
          <p:cNvSpPr txBox="1"/>
          <p:nvPr/>
        </p:nvSpPr>
        <p:spPr>
          <a:xfrm>
            <a:off x="3747650" y="29180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J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K k;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1de3401f68f_0_1"/>
          <p:cNvSpPr txBox="1"/>
          <p:nvPr/>
        </p:nvSpPr>
        <p:spPr>
          <a:xfrm>
            <a:off x="3747650" y="38613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K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L 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1de3401f68f_0_1"/>
          <p:cNvSpPr txBox="1"/>
          <p:nvPr/>
        </p:nvSpPr>
        <p:spPr>
          <a:xfrm>
            <a:off x="5647000" y="19747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L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M ml;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1de3401f68f_0_1"/>
          <p:cNvSpPr txBox="1"/>
          <p:nvPr/>
        </p:nvSpPr>
        <p:spPr>
          <a:xfrm>
            <a:off x="5589150" y="300605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M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N n;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de3401f68f_0_1"/>
          <p:cNvSpPr txBox="1"/>
          <p:nvPr/>
        </p:nvSpPr>
        <p:spPr>
          <a:xfrm>
            <a:off x="7424750" y="197470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N{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O o;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de3401f68f_0_1"/>
          <p:cNvSpPr txBox="1"/>
          <p:nvPr/>
        </p:nvSpPr>
        <p:spPr>
          <a:xfrm>
            <a:off x="7430650" y="3006050"/>
            <a:ext cx="14022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O{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private I i;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de3401f68f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2" name="Google Shape;622;g1de3401f68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57200"/>
            <a:ext cx="5108451" cy="52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de44e39fa7_0_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9" name="Google Shape;629;g1de44e39fa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825" y="1872475"/>
            <a:ext cx="3096549" cy="2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1de44e39fa7_0_1"/>
          <p:cNvSpPr txBox="1"/>
          <p:nvPr/>
        </p:nvSpPr>
        <p:spPr>
          <a:xfrm>
            <a:off x="2847350" y="2366750"/>
            <a:ext cx="40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pt-BR" sz="6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1" i="0" sz="6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836d6d1c_0_0"/>
          <p:cNvSpPr txBox="1"/>
          <p:nvPr>
            <p:ph type="title"/>
          </p:nvPr>
        </p:nvSpPr>
        <p:spPr>
          <a:xfrm>
            <a:off x="52050" y="35551"/>
            <a:ext cx="754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Arquitetura manutenível </a:t>
            </a:r>
            <a:endParaRPr/>
          </a:p>
        </p:txBody>
      </p:sp>
      <p:sp>
        <p:nvSpPr>
          <p:cNvPr id="163" name="Google Shape;163;g215836d6d1c_0_0"/>
          <p:cNvSpPr txBox="1"/>
          <p:nvPr>
            <p:ph idx="1" type="body"/>
          </p:nvPr>
        </p:nvSpPr>
        <p:spPr>
          <a:xfrm>
            <a:off x="123275" y="833263"/>
            <a:ext cx="601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★"/>
            </a:pPr>
            <a:r>
              <a:rPr lang="pt-BR"/>
              <a:t>Se pensarmos em camadas, fica mais fácil ver assim:</a:t>
            </a:r>
            <a:endParaRPr sz="1800"/>
          </a:p>
        </p:txBody>
      </p:sp>
      <p:pic>
        <p:nvPicPr>
          <p:cNvPr id="164" name="Google Shape;164;g215836d6d1c_0_0"/>
          <p:cNvPicPr preferRelativeResize="0"/>
          <p:nvPr/>
        </p:nvPicPr>
        <p:blipFill rotWithShape="1">
          <a:blip r:embed="rId3">
            <a:alphaModFix/>
          </a:blip>
          <a:srcRect b="0" l="0" r="27761" t="0"/>
          <a:stretch/>
        </p:blipFill>
        <p:spPr>
          <a:xfrm rot="5400000">
            <a:off x="1771263" y="1845612"/>
            <a:ext cx="5261050" cy="39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e00819c020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7" name="Google Shape;637;g1e00819c02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962"/>
            <a:ext cx="8720869" cy="44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1e00819c02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479373"/>
            <a:ext cx="5716750" cy="17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1e00819c02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150" y="5926138"/>
            <a:ext cx="27908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8129f4f5_0_0"/>
          <p:cNvSpPr txBox="1"/>
          <p:nvPr>
            <p:ph type="title"/>
          </p:nvPr>
        </p:nvSpPr>
        <p:spPr>
          <a:xfrm>
            <a:off x="136525" y="211143"/>
            <a:ext cx="7543800" cy="62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Limpa (Clean Architecture)</a:t>
            </a:r>
            <a:endParaRPr/>
          </a:p>
        </p:txBody>
      </p:sp>
      <p:sp>
        <p:nvSpPr>
          <p:cNvPr id="171" name="Google Shape;171;g2eb8129f4f5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g2eb8129f4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00" y="1038225"/>
            <a:ext cx="62388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eb8129f4f5_0_0"/>
          <p:cNvSpPr/>
          <p:nvPr/>
        </p:nvSpPr>
        <p:spPr>
          <a:xfrm>
            <a:off x="289100" y="5562600"/>
            <a:ext cx="4091700" cy="10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Também é em “camadas”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a5233ce4_1_0"/>
          <p:cNvSpPr txBox="1"/>
          <p:nvPr>
            <p:ph type="title"/>
          </p:nvPr>
        </p:nvSpPr>
        <p:spPr>
          <a:xfrm>
            <a:off x="212725" y="134943"/>
            <a:ext cx="7543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Maintence Level</a:t>
            </a:r>
            <a:endParaRPr/>
          </a:p>
        </p:txBody>
      </p:sp>
      <p:sp>
        <p:nvSpPr>
          <p:cNvPr id="180" name="Google Shape;180;g1dda5233ce4_1_0"/>
          <p:cNvSpPr txBox="1"/>
          <p:nvPr>
            <p:ph idx="1" type="body"/>
          </p:nvPr>
        </p:nvSpPr>
        <p:spPr>
          <a:xfrm>
            <a:off x="449600" y="860650"/>
            <a:ext cx="8246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pt-BR" sz="2400"/>
              <a:t>A Métrica ML (Maintenance Level) procura caracterizar se a manutenibilidade de um determinado sistema é boa ou não.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pt-BR" sz="2400"/>
              <a:t>Quanto mais o número de aproxima de 1 (ou 100), melhor é a manutenibilidade. 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pt-BR" sz="2400"/>
              <a:t>Quando mais o número de aproxima de 0, pior é a manutenibilidade.</a:t>
            </a:r>
            <a:endParaRPr sz="2400"/>
          </a:p>
        </p:txBody>
      </p:sp>
      <p:sp>
        <p:nvSpPr>
          <p:cNvPr id="181" name="Google Shape;181;g1dda5233ce4_1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g1dda5233ce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5" y="3388800"/>
            <a:ext cx="8927152" cy="3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a5233ce4_0_8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20"/>
              <a:t>Fórmula inicial para Cálculo da Complexidade de um </a:t>
            </a:r>
            <a:r>
              <a:rPr b="1" lang="pt-BR" sz="3720"/>
              <a:t>Componente</a:t>
            </a:r>
            <a:endParaRPr b="1" sz="3720"/>
          </a:p>
        </p:txBody>
      </p:sp>
      <p:sp>
        <p:nvSpPr>
          <p:cNvPr id="189" name="Google Shape;189;g1dda5233ce4_0_83"/>
          <p:cNvSpPr txBox="1"/>
          <p:nvPr>
            <p:ph idx="1" type="body"/>
          </p:nvPr>
        </p:nvSpPr>
        <p:spPr>
          <a:xfrm>
            <a:off x="822325" y="3642220"/>
            <a:ext cx="7543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Where:</a:t>
            </a:r>
            <a:endParaRPr>
              <a:solidFill>
                <a:srgbClr val="000000"/>
              </a:solidFill>
            </a:endParaRPr>
          </a:p>
          <a:p>
            <a:pPr indent="0" lvl="0" marL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i="1" lang="pt-BR">
                <a:solidFill>
                  <a:srgbClr val="000000"/>
                </a:solidFill>
              </a:rPr>
              <a:t>ci = complexity de um único componente (</a:t>
            </a:r>
            <a:r>
              <a:rPr b="1" i="1" lang="pt-BR">
                <a:solidFill>
                  <a:srgbClr val="000000"/>
                </a:solidFill>
              </a:rPr>
              <a:t>nó lógico</a:t>
            </a:r>
            <a:r>
              <a:rPr i="1" lang="pt-BR">
                <a:solidFill>
                  <a:srgbClr val="000000"/>
                </a:solidFill>
              </a:rPr>
              <a:t>) i</a:t>
            </a:r>
            <a:endParaRPr i="1">
              <a:solidFill>
                <a:srgbClr val="000000"/>
              </a:solidFill>
            </a:endParaRPr>
          </a:p>
          <a:p>
            <a:pPr indent="0" lvl="0" marL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pt-BR" sz="1800">
                <a:solidFill>
                  <a:srgbClr val="000000"/>
                </a:solidFill>
              </a:rPr>
              <a:t>	*complexidade em termos de impacto de mudança em i</a:t>
            </a:r>
            <a:endParaRPr i="1" sz="1800">
              <a:solidFill>
                <a:srgbClr val="000000"/>
              </a:solidFill>
            </a:endParaRPr>
          </a:p>
          <a:p>
            <a:pPr indent="0" lvl="0" marL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pt-BR">
                <a:solidFill>
                  <a:srgbClr val="000000"/>
                </a:solidFill>
              </a:rPr>
              <a:t>n </a:t>
            </a:r>
            <a:r>
              <a:rPr lang="pt-BR">
                <a:solidFill>
                  <a:srgbClr val="000000"/>
                </a:solidFill>
              </a:rPr>
              <a:t>= the total number of components;</a:t>
            </a:r>
            <a:endParaRPr>
              <a:solidFill>
                <a:srgbClr val="000000"/>
              </a:solidFill>
            </a:endParaRPr>
          </a:p>
          <a:p>
            <a:pPr indent="0" lvl="0" marL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pt-BR">
                <a:solidFill>
                  <a:srgbClr val="000000"/>
                </a:solidFill>
              </a:rPr>
              <a:t>size</a:t>
            </a:r>
            <a:r>
              <a:rPr lang="pt-BR">
                <a:solidFill>
                  <a:srgbClr val="000000"/>
                </a:solidFill>
              </a:rPr>
              <a:t>(</a:t>
            </a:r>
            <a:r>
              <a:rPr i="1" lang="pt-BR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) = the number of components in a </a:t>
            </a:r>
            <a:r>
              <a:rPr lang="pt-BR">
                <a:solidFill>
                  <a:srgbClr val="000000"/>
                </a:solidFill>
                <a:highlight>
                  <a:srgbClr val="FFFF00"/>
                </a:highlight>
              </a:rPr>
              <a:t>logical node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0" lvl="0" marL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pt-BR">
                <a:solidFill>
                  <a:srgbClr val="000000"/>
                </a:solidFill>
              </a:rPr>
              <a:t>inf </a:t>
            </a:r>
            <a:r>
              <a:rPr lang="pt-BR">
                <a:solidFill>
                  <a:srgbClr val="000000"/>
                </a:solidFill>
              </a:rPr>
              <a:t>(</a:t>
            </a:r>
            <a:r>
              <a:rPr i="1" lang="pt-BR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) is the number of components influenced by changes in </a:t>
            </a:r>
            <a:r>
              <a:rPr i="1" lang="pt-BR">
                <a:solidFill>
                  <a:srgbClr val="000000"/>
                </a:solidFill>
              </a:rPr>
              <a:t>c</a:t>
            </a:r>
            <a:r>
              <a:rPr baseline="-25000" i="1" lang="pt-BR" sz="2200">
                <a:solidFill>
                  <a:srgbClr val="000000"/>
                </a:solidFill>
              </a:rPr>
              <a:t>i</a:t>
            </a:r>
            <a:r>
              <a:rPr lang="pt-BR">
                <a:solidFill>
                  <a:srgbClr val="000000"/>
                </a:solidFill>
              </a:rPr>
              <a:t>. </a:t>
            </a:r>
            <a:r>
              <a:rPr b="1" i="1" lang="pt-BR" sz="1800">
                <a:solidFill>
                  <a:srgbClr val="000000"/>
                </a:solidFill>
              </a:rPr>
              <a:t>Including transitive dependencies (acoplament</a:t>
            </a:r>
            <a:r>
              <a:rPr b="1" i="1" lang="pt-BR">
                <a:solidFill>
                  <a:srgbClr val="000000"/>
                </a:solidFill>
              </a:rPr>
              <a:t>o aferente e transitivo)</a:t>
            </a:r>
            <a:endParaRPr b="1" i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0" name="Google Shape;190;g1dda5233ce4_0_8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1" name="Google Shape;191;g1dda5233ce4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" y="2382908"/>
            <a:ext cx="7985200" cy="11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da5233ce4_0_20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As seguintes fórmulas são usadas</a:t>
            </a:r>
            <a:endParaRPr/>
          </a:p>
        </p:txBody>
      </p:sp>
      <p:sp>
        <p:nvSpPr>
          <p:cNvPr id="198" name="Google Shape;198;g1dda5233ce4_0_20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9" name="Google Shape;199;g1dda5233ce4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89038"/>
            <a:ext cx="8720869" cy="44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dda5233ce4_0_203"/>
          <p:cNvSpPr txBox="1"/>
          <p:nvPr/>
        </p:nvSpPr>
        <p:spPr>
          <a:xfrm>
            <a:off x="4998050" y="4780500"/>
            <a:ext cx="388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tiver ciclos, e os ciclos forem maior do que 5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da5233ce4_0_92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Importante entender o que são os “níveis”</a:t>
            </a:r>
            <a:endParaRPr/>
          </a:p>
        </p:txBody>
      </p:sp>
      <p:sp>
        <p:nvSpPr>
          <p:cNvPr id="207" name="Google Shape;207;g1dda5233ce4_0_92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g1dda5233ce4_0_92"/>
          <p:cNvSpPr/>
          <p:nvPr/>
        </p:nvSpPr>
        <p:spPr>
          <a:xfrm>
            <a:off x="571688" y="1860091"/>
            <a:ext cx="4831610" cy="550132"/>
          </a:xfrm>
          <a:custGeom>
            <a:rect b="b" l="l" r="r" t="t"/>
            <a:pathLst>
              <a:path extrusionOk="0" h="277494" w="2437130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  <a:path extrusionOk="0" h="277494" w="2437130">
                <a:moveTo>
                  <a:pt x="1080008" y="277088"/>
                </a:moveTo>
                <a:lnTo>
                  <a:pt x="1357109" y="277088"/>
                </a:lnTo>
                <a:lnTo>
                  <a:pt x="1357109" y="0"/>
                </a:lnTo>
                <a:lnTo>
                  <a:pt x="1080008" y="0"/>
                </a:lnTo>
                <a:lnTo>
                  <a:pt x="1080008" y="277088"/>
                </a:lnTo>
                <a:close/>
              </a:path>
              <a:path extrusionOk="0" h="277494" w="2437130">
                <a:moveTo>
                  <a:pt x="2160028" y="277088"/>
                </a:moveTo>
                <a:lnTo>
                  <a:pt x="2437117" y="277088"/>
                </a:lnTo>
                <a:lnTo>
                  <a:pt x="2437117" y="0"/>
                </a:lnTo>
                <a:lnTo>
                  <a:pt x="2160028" y="0"/>
                </a:lnTo>
                <a:lnTo>
                  <a:pt x="2160028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dda5233ce4_0_92"/>
          <p:cNvSpPr/>
          <p:nvPr/>
        </p:nvSpPr>
        <p:spPr>
          <a:xfrm>
            <a:off x="1642770" y="1860091"/>
            <a:ext cx="5902923" cy="1620186"/>
          </a:xfrm>
          <a:custGeom>
            <a:rect b="b" l="l" r="r" t="t"/>
            <a:pathLst>
              <a:path extrusionOk="0" h="817244" w="2977515">
                <a:moveTo>
                  <a:pt x="0" y="817092"/>
                </a:moveTo>
                <a:lnTo>
                  <a:pt x="277088" y="817092"/>
                </a:lnTo>
                <a:lnTo>
                  <a:pt x="277088" y="540004"/>
                </a:lnTo>
                <a:lnTo>
                  <a:pt x="0" y="540004"/>
                </a:lnTo>
                <a:lnTo>
                  <a:pt x="0" y="817092"/>
                </a:lnTo>
                <a:close/>
              </a:path>
              <a:path extrusionOk="0" h="817244" w="2977515">
                <a:moveTo>
                  <a:pt x="2700032" y="277088"/>
                </a:moveTo>
                <a:lnTo>
                  <a:pt x="2977121" y="277088"/>
                </a:lnTo>
                <a:lnTo>
                  <a:pt x="2977121" y="0"/>
                </a:lnTo>
                <a:lnTo>
                  <a:pt x="2700032" y="0"/>
                </a:lnTo>
                <a:lnTo>
                  <a:pt x="2700032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dda5233ce4_0_92"/>
          <p:cNvSpPr txBox="1"/>
          <p:nvPr/>
        </p:nvSpPr>
        <p:spPr>
          <a:xfrm>
            <a:off x="1798873" y="2998795"/>
            <a:ext cx="237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dda5233ce4_0_92"/>
          <p:cNvSpPr/>
          <p:nvPr/>
        </p:nvSpPr>
        <p:spPr>
          <a:xfrm>
            <a:off x="3784935" y="2930191"/>
            <a:ext cx="550132" cy="550132"/>
          </a:xfrm>
          <a:custGeom>
            <a:rect b="b" l="l" r="r" t="t"/>
            <a:pathLst>
              <a:path extrusionOk="0" h="277494" w="277494">
                <a:moveTo>
                  <a:pt x="0" y="277088"/>
                </a:moveTo>
                <a:lnTo>
                  <a:pt x="277101" y="277088"/>
                </a:lnTo>
                <a:lnTo>
                  <a:pt x="277101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dda5233ce4_0_92"/>
          <p:cNvSpPr txBox="1"/>
          <p:nvPr/>
        </p:nvSpPr>
        <p:spPr>
          <a:xfrm>
            <a:off x="3944817" y="2998795"/>
            <a:ext cx="23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dda5233ce4_0_92"/>
          <p:cNvSpPr/>
          <p:nvPr/>
        </p:nvSpPr>
        <p:spPr>
          <a:xfrm>
            <a:off x="5927125" y="2930191"/>
            <a:ext cx="550134" cy="550132"/>
          </a:xfrm>
          <a:custGeom>
            <a:rect b="b" l="l" r="r" t="t"/>
            <a:pathLst>
              <a:path extrusionOk="0" h="277494" w="277495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dda5233ce4_0_92"/>
          <p:cNvSpPr txBox="1"/>
          <p:nvPr/>
        </p:nvSpPr>
        <p:spPr>
          <a:xfrm>
            <a:off x="6073605" y="2998795"/>
            <a:ext cx="257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dda5233ce4_0_92"/>
          <p:cNvSpPr/>
          <p:nvPr/>
        </p:nvSpPr>
        <p:spPr>
          <a:xfrm>
            <a:off x="4856043" y="3643599"/>
            <a:ext cx="550132" cy="550132"/>
          </a:xfrm>
          <a:custGeom>
            <a:rect b="b" l="l" r="r" t="t"/>
            <a:pathLst>
              <a:path extrusionOk="0" h="277494" w="277494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dda5233ce4_0_92"/>
          <p:cNvSpPr txBox="1"/>
          <p:nvPr/>
        </p:nvSpPr>
        <p:spPr>
          <a:xfrm>
            <a:off x="4997762" y="3712204"/>
            <a:ext cx="267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dda5233ce4_0_92"/>
          <p:cNvSpPr/>
          <p:nvPr/>
        </p:nvSpPr>
        <p:spPr>
          <a:xfrm>
            <a:off x="571688" y="4713699"/>
            <a:ext cx="550134" cy="550132"/>
          </a:xfrm>
          <a:custGeom>
            <a:rect b="b" l="l" r="r" t="t"/>
            <a:pathLst>
              <a:path extrusionOk="0" h="277494" w="277495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dda5233ce4_0_92"/>
          <p:cNvSpPr txBox="1"/>
          <p:nvPr/>
        </p:nvSpPr>
        <p:spPr>
          <a:xfrm>
            <a:off x="718245" y="4782303"/>
            <a:ext cx="257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dda5233ce4_0_92"/>
          <p:cNvSpPr/>
          <p:nvPr/>
        </p:nvSpPr>
        <p:spPr>
          <a:xfrm>
            <a:off x="2356834" y="4713699"/>
            <a:ext cx="550132" cy="550132"/>
          </a:xfrm>
          <a:custGeom>
            <a:rect b="b" l="l" r="r" t="t"/>
            <a:pathLst>
              <a:path extrusionOk="0" h="277494" w="277494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dda5233ce4_0_92"/>
          <p:cNvSpPr txBox="1"/>
          <p:nvPr/>
        </p:nvSpPr>
        <p:spPr>
          <a:xfrm>
            <a:off x="2509083" y="4782303"/>
            <a:ext cx="245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dda5233ce4_0_92"/>
          <p:cNvSpPr/>
          <p:nvPr/>
        </p:nvSpPr>
        <p:spPr>
          <a:xfrm>
            <a:off x="5213062" y="4713699"/>
            <a:ext cx="550132" cy="550132"/>
          </a:xfrm>
          <a:custGeom>
            <a:rect b="b" l="l" r="r" t="t"/>
            <a:pathLst>
              <a:path extrusionOk="0" h="277494" w="277494">
                <a:moveTo>
                  <a:pt x="0" y="277088"/>
                </a:moveTo>
                <a:lnTo>
                  <a:pt x="277088" y="277088"/>
                </a:lnTo>
                <a:lnTo>
                  <a:pt x="277088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dda5233ce4_0_92"/>
          <p:cNvSpPr txBox="1"/>
          <p:nvPr/>
        </p:nvSpPr>
        <p:spPr>
          <a:xfrm>
            <a:off x="5363371" y="4782303"/>
            <a:ext cx="249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dda5233ce4_0_92"/>
          <p:cNvSpPr/>
          <p:nvPr/>
        </p:nvSpPr>
        <p:spPr>
          <a:xfrm>
            <a:off x="6284144" y="4713699"/>
            <a:ext cx="550134" cy="550132"/>
          </a:xfrm>
          <a:custGeom>
            <a:rect b="b" l="l" r="r" t="t"/>
            <a:pathLst>
              <a:path extrusionOk="0" h="277494" w="277495">
                <a:moveTo>
                  <a:pt x="0" y="277088"/>
                </a:moveTo>
                <a:lnTo>
                  <a:pt x="277101" y="277088"/>
                </a:lnTo>
                <a:lnTo>
                  <a:pt x="277101" y="0"/>
                </a:lnTo>
                <a:lnTo>
                  <a:pt x="0" y="0"/>
                </a:lnTo>
                <a:lnTo>
                  <a:pt x="0" y="277088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dda5233ce4_0_92"/>
          <p:cNvSpPr txBox="1"/>
          <p:nvPr/>
        </p:nvSpPr>
        <p:spPr>
          <a:xfrm>
            <a:off x="6428735" y="4782303"/>
            <a:ext cx="260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dda5233ce4_0_92"/>
          <p:cNvSpPr txBox="1"/>
          <p:nvPr/>
        </p:nvSpPr>
        <p:spPr>
          <a:xfrm>
            <a:off x="4808836" y="3212839"/>
            <a:ext cx="645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FGH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dda5233ce4_0_92"/>
          <p:cNvSpPr txBox="1"/>
          <p:nvPr/>
        </p:nvSpPr>
        <p:spPr>
          <a:xfrm>
            <a:off x="7238068" y="1930255"/>
            <a:ext cx="1494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	Level 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dda5233ce4_0_92"/>
          <p:cNvSpPr txBox="1"/>
          <p:nvPr/>
        </p:nvSpPr>
        <p:spPr>
          <a:xfrm>
            <a:off x="7746629" y="3357022"/>
            <a:ext cx="909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dda5233ce4_0_92"/>
          <p:cNvSpPr txBox="1"/>
          <p:nvPr/>
        </p:nvSpPr>
        <p:spPr>
          <a:xfrm>
            <a:off x="7746629" y="4783813"/>
            <a:ext cx="909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g1dda5233ce4_0_92"/>
          <p:cNvGrpSpPr/>
          <p:nvPr/>
        </p:nvGrpSpPr>
        <p:grpSpPr>
          <a:xfrm>
            <a:off x="1017343" y="2409112"/>
            <a:ext cx="6184732" cy="2457576"/>
            <a:chOff x="589737" y="869613"/>
            <a:chExt cx="3118090" cy="1240135"/>
          </a:xfrm>
        </p:grpSpPr>
        <p:sp>
          <p:nvSpPr>
            <p:cNvPr id="230" name="Google Shape;230;g1dda5233ce4_0_92"/>
            <p:cNvSpPr/>
            <p:nvPr/>
          </p:nvSpPr>
          <p:spPr>
            <a:xfrm>
              <a:off x="610057" y="1414742"/>
              <a:ext cx="347980" cy="579119"/>
            </a:xfrm>
            <a:custGeom>
              <a:rect b="b" l="l" r="r" t="t"/>
              <a:pathLst>
                <a:path extrusionOk="0" h="579119" w="347980">
                  <a:moveTo>
                    <a:pt x="347408" y="0"/>
                  </a:moveTo>
                  <a:lnTo>
                    <a:pt x="0" y="578942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dda5233ce4_0_92"/>
            <p:cNvSpPr/>
            <p:nvPr/>
          </p:nvSpPr>
          <p:spPr>
            <a:xfrm>
              <a:off x="589737" y="1958429"/>
              <a:ext cx="55245" cy="69214"/>
            </a:xfrm>
            <a:custGeom>
              <a:rect b="b" l="l" r="r" t="t"/>
              <a:pathLst>
                <a:path extrusionOk="0" h="69214" w="55245">
                  <a:moveTo>
                    <a:pt x="12700" y="0"/>
                  </a:moveTo>
                  <a:lnTo>
                    <a:pt x="12580" y="18928"/>
                  </a:lnTo>
                  <a:lnTo>
                    <a:pt x="9417" y="37831"/>
                  </a:lnTo>
                  <a:lnTo>
                    <a:pt x="4720" y="55094"/>
                  </a:lnTo>
                  <a:lnTo>
                    <a:pt x="0" y="69100"/>
                  </a:lnTo>
                  <a:lnTo>
                    <a:pt x="10144" y="58344"/>
                  </a:lnTo>
                  <a:lnTo>
                    <a:pt x="23169" y="46081"/>
                  </a:lnTo>
                  <a:lnTo>
                    <a:pt x="38363" y="34399"/>
                  </a:lnTo>
                  <a:lnTo>
                    <a:pt x="55016" y="25387"/>
                  </a:lnTo>
                  <a:lnTo>
                    <a:pt x="39280" y="26731"/>
                  </a:lnTo>
                  <a:lnTo>
                    <a:pt x="27509" y="23266"/>
                  </a:lnTo>
                  <a:lnTo>
                    <a:pt x="18913" y="1451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" name="Google Shape;232;g1dda5233ce4_0_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156" y="869613"/>
              <a:ext cx="257905" cy="2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g1dda5233ce4_0_92"/>
            <p:cNvSpPr/>
            <p:nvPr/>
          </p:nvSpPr>
          <p:spPr>
            <a:xfrm>
              <a:off x="1796338" y="1104760"/>
              <a:ext cx="1663064" cy="692785"/>
            </a:xfrm>
            <a:custGeom>
              <a:rect b="b" l="l" r="r" t="t"/>
              <a:pathLst>
                <a:path extrusionOk="0" h="692785" w="1663064">
                  <a:moveTo>
                    <a:pt x="0" y="692746"/>
                  </a:moveTo>
                  <a:lnTo>
                    <a:pt x="1662569" y="692746"/>
                  </a:lnTo>
                  <a:lnTo>
                    <a:pt x="1662569" y="0"/>
                  </a:lnTo>
                  <a:lnTo>
                    <a:pt x="0" y="0"/>
                  </a:lnTo>
                  <a:lnTo>
                    <a:pt x="0" y="692746"/>
                  </a:lnTo>
                  <a:close/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dda5233ce4_0_92"/>
            <p:cNvSpPr/>
            <p:nvPr/>
          </p:nvSpPr>
          <p:spPr>
            <a:xfrm>
              <a:off x="1543126" y="1414742"/>
              <a:ext cx="466089" cy="582294"/>
            </a:xfrm>
            <a:custGeom>
              <a:rect b="b" l="l" r="r" t="t"/>
              <a:pathLst>
                <a:path extrusionOk="0" h="582294" w="466089">
                  <a:moveTo>
                    <a:pt x="465632" y="0"/>
                  </a:moveTo>
                  <a:lnTo>
                    <a:pt x="0" y="581964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dda5233ce4_0_92"/>
            <p:cNvSpPr/>
            <p:nvPr/>
          </p:nvSpPr>
          <p:spPr>
            <a:xfrm>
              <a:off x="1518462" y="1960740"/>
              <a:ext cx="60959" cy="67310"/>
            </a:xfrm>
            <a:custGeom>
              <a:rect b="b" l="l" r="r" t="t"/>
              <a:pathLst>
                <a:path extrusionOk="0" h="67310" w="60959">
                  <a:moveTo>
                    <a:pt x="21844" y="0"/>
                  </a:moveTo>
                  <a:lnTo>
                    <a:pt x="19188" y="18745"/>
                  </a:lnTo>
                  <a:lnTo>
                    <a:pt x="13522" y="37057"/>
                  </a:lnTo>
                  <a:lnTo>
                    <a:pt x="6556" y="53537"/>
                  </a:lnTo>
                  <a:lnTo>
                    <a:pt x="0" y="66789"/>
                  </a:lnTo>
                  <a:lnTo>
                    <a:pt x="11489" y="57488"/>
                  </a:lnTo>
                  <a:lnTo>
                    <a:pt x="26039" y="47078"/>
                  </a:lnTo>
                  <a:lnTo>
                    <a:pt x="42664" y="37535"/>
                  </a:lnTo>
                  <a:lnTo>
                    <a:pt x="60375" y="30835"/>
                  </a:lnTo>
                  <a:lnTo>
                    <a:pt x="44598" y="30062"/>
                  </a:lnTo>
                  <a:lnTo>
                    <a:pt x="33399" y="25052"/>
                  </a:lnTo>
                  <a:lnTo>
                    <a:pt x="26055" y="15224"/>
                  </a:lnTo>
                  <a:lnTo>
                    <a:pt x="218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dda5233ce4_0_92"/>
            <p:cNvSpPr/>
            <p:nvPr/>
          </p:nvSpPr>
          <p:spPr>
            <a:xfrm>
              <a:off x="1583626" y="1692618"/>
              <a:ext cx="936625" cy="401955"/>
            </a:xfrm>
            <a:custGeom>
              <a:rect b="b" l="l" r="r" t="t"/>
              <a:pathLst>
                <a:path extrusionOk="0" h="401955" w="936625">
                  <a:moveTo>
                    <a:pt x="936396" y="0"/>
                  </a:moveTo>
                  <a:lnTo>
                    <a:pt x="0" y="401396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dda5233ce4_0_92"/>
            <p:cNvSpPr/>
            <p:nvPr/>
          </p:nvSpPr>
          <p:spPr>
            <a:xfrm>
              <a:off x="1547228" y="2060854"/>
              <a:ext cx="70484" cy="48894"/>
            </a:xfrm>
            <a:custGeom>
              <a:rect b="b" l="l" r="r" t="t"/>
              <a:pathLst>
                <a:path extrusionOk="0" h="48894" w="70484">
                  <a:moveTo>
                    <a:pt x="50901" y="0"/>
                  </a:moveTo>
                  <a:lnTo>
                    <a:pt x="39688" y="15326"/>
                  </a:lnTo>
                  <a:lnTo>
                    <a:pt x="26017" y="28844"/>
                  </a:lnTo>
                  <a:lnTo>
                    <a:pt x="12062" y="40130"/>
                  </a:lnTo>
                  <a:lnTo>
                    <a:pt x="0" y="48755"/>
                  </a:lnTo>
                  <a:lnTo>
                    <a:pt x="14562" y="45961"/>
                  </a:lnTo>
                  <a:lnTo>
                    <a:pt x="32356" y="43634"/>
                  </a:lnTo>
                  <a:lnTo>
                    <a:pt x="51574" y="43054"/>
                  </a:lnTo>
                  <a:lnTo>
                    <a:pt x="70408" y="45504"/>
                  </a:lnTo>
                  <a:lnTo>
                    <a:pt x="56820" y="37358"/>
                  </a:lnTo>
                  <a:lnTo>
                    <a:pt x="49282" y="27628"/>
                  </a:lnTo>
                  <a:lnTo>
                    <a:pt x="47430" y="15461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g1dda5233ce4_0_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06427" y="1769688"/>
              <a:ext cx="91954" cy="257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g1dda5233ce4_0_92"/>
            <p:cNvSpPr/>
            <p:nvPr/>
          </p:nvSpPr>
          <p:spPr>
            <a:xfrm>
              <a:off x="3232353" y="1414742"/>
              <a:ext cx="114935" cy="574675"/>
            </a:xfrm>
            <a:custGeom>
              <a:rect b="b" l="l" r="r" t="t"/>
              <a:pathLst>
                <a:path extrusionOk="0" h="574675" w="114935">
                  <a:moveTo>
                    <a:pt x="0" y="0"/>
                  </a:moveTo>
                  <a:lnTo>
                    <a:pt x="114833" y="574090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dda5233ce4_0_92"/>
            <p:cNvSpPr/>
            <p:nvPr/>
          </p:nvSpPr>
          <p:spPr>
            <a:xfrm>
              <a:off x="3317836" y="1958187"/>
              <a:ext cx="48895" cy="69850"/>
            </a:xfrm>
            <a:custGeom>
              <a:rect b="b" l="l" r="r" t="t"/>
              <a:pathLst>
                <a:path extrusionOk="0" h="69850" w="48895">
                  <a:moveTo>
                    <a:pt x="48387" y="0"/>
                  </a:moveTo>
                  <a:lnTo>
                    <a:pt x="37651" y="11579"/>
                  </a:lnTo>
                  <a:lnTo>
                    <a:pt x="26612" y="16930"/>
                  </a:lnTo>
                  <a:lnTo>
                    <a:pt x="14364" y="16235"/>
                  </a:lnTo>
                  <a:lnTo>
                    <a:pt x="0" y="9677"/>
                  </a:lnTo>
                  <a:lnTo>
                    <a:pt x="12647" y="23761"/>
                  </a:lnTo>
                  <a:lnTo>
                    <a:pt x="23025" y="39871"/>
                  </a:lnTo>
                  <a:lnTo>
                    <a:pt x="31164" y="55801"/>
                  </a:lnTo>
                  <a:lnTo>
                    <a:pt x="37096" y="69341"/>
                  </a:lnTo>
                  <a:lnTo>
                    <a:pt x="37364" y="54563"/>
                  </a:lnTo>
                  <a:lnTo>
                    <a:pt x="38750" y="36728"/>
                  </a:lnTo>
                  <a:lnTo>
                    <a:pt x="42133" y="17864"/>
                  </a:lnTo>
                  <a:lnTo>
                    <a:pt x="48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g1dda5233ce4_0_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87170" y="869613"/>
              <a:ext cx="257905" cy="2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g1dda5233ce4_0_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2164" y="869613"/>
              <a:ext cx="257905" cy="2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1dda5233ce4_0_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02185" y="869613"/>
              <a:ext cx="257892" cy="2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g1dda5233ce4_0_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47199" y="869613"/>
              <a:ext cx="257892" cy="2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g1dda5233ce4_0_92"/>
            <p:cNvSpPr/>
            <p:nvPr/>
          </p:nvSpPr>
          <p:spPr>
            <a:xfrm>
              <a:off x="3429063" y="874738"/>
              <a:ext cx="278764" cy="1115060"/>
            </a:xfrm>
            <a:custGeom>
              <a:rect b="b" l="l" r="r" t="t"/>
              <a:pathLst>
                <a:path extrusionOk="0" h="1115060" w="278764">
                  <a:moveTo>
                    <a:pt x="278714" y="0"/>
                  </a:moveTo>
                  <a:lnTo>
                    <a:pt x="0" y="1114501"/>
                  </a:lnTo>
                </a:path>
              </a:pathLst>
            </a:custGeom>
            <a:noFill/>
            <a:ln cap="flat" cmpd="sng" w="10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dda5233ce4_0_92"/>
            <p:cNvSpPr/>
            <p:nvPr/>
          </p:nvSpPr>
          <p:spPr>
            <a:xfrm>
              <a:off x="3411512" y="1957717"/>
              <a:ext cx="48260" cy="69850"/>
            </a:xfrm>
            <a:custGeom>
              <a:rect b="b" l="l" r="r" t="t"/>
              <a:pathLst>
                <a:path extrusionOk="0" h="69850" w="48260">
                  <a:moveTo>
                    <a:pt x="0" y="0"/>
                  </a:moveTo>
                  <a:lnTo>
                    <a:pt x="5398" y="18148"/>
                  </a:lnTo>
                  <a:lnTo>
                    <a:pt x="7878" y="37153"/>
                  </a:lnTo>
                  <a:lnTo>
                    <a:pt x="8413" y="55035"/>
                  </a:lnTo>
                  <a:lnTo>
                    <a:pt x="7975" y="69811"/>
                  </a:lnTo>
                  <a:lnTo>
                    <a:pt x="14549" y="56570"/>
                  </a:lnTo>
                  <a:lnTo>
                    <a:pt x="23441" y="41046"/>
                  </a:lnTo>
                  <a:lnTo>
                    <a:pt x="34575" y="25445"/>
                  </a:lnTo>
                  <a:lnTo>
                    <a:pt x="47878" y="11976"/>
                  </a:lnTo>
                  <a:lnTo>
                    <a:pt x="33213" y="17846"/>
                  </a:lnTo>
                  <a:lnTo>
                    <a:pt x="20943" y="17956"/>
                  </a:lnTo>
                  <a:lnTo>
                    <a:pt x="10172" y="12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dda5233ce4_0_92"/>
            <p:cNvSpPr/>
            <p:nvPr/>
          </p:nvSpPr>
          <p:spPr>
            <a:xfrm>
              <a:off x="2306713" y="1271130"/>
              <a:ext cx="753744" cy="0"/>
            </a:xfrm>
            <a:custGeom>
              <a:rect b="b" l="l" r="r" t="t"/>
              <a:pathLst>
                <a:path extrusionOk="0" h="120000" w="753744">
                  <a:moveTo>
                    <a:pt x="75331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dda5233ce4_0_92"/>
            <p:cNvSpPr/>
            <p:nvPr/>
          </p:nvSpPr>
          <p:spPr>
            <a:xfrm>
              <a:off x="2267229" y="1246467"/>
              <a:ext cx="66039" cy="49530"/>
            </a:xfrm>
            <a:custGeom>
              <a:rect b="b" l="l" r="r" t="t"/>
              <a:pathLst>
                <a:path extrusionOk="0" h="49530" w="66039">
                  <a:moveTo>
                    <a:pt x="65798" y="0"/>
                  </a:moveTo>
                  <a:lnTo>
                    <a:pt x="49506" y="9632"/>
                  </a:lnTo>
                  <a:lnTo>
                    <a:pt x="31670" y="16646"/>
                  </a:lnTo>
                  <a:lnTo>
                    <a:pt x="14449" y="21502"/>
                  </a:lnTo>
                  <a:lnTo>
                    <a:pt x="0" y="24663"/>
                  </a:lnTo>
                  <a:lnTo>
                    <a:pt x="14449" y="27824"/>
                  </a:lnTo>
                  <a:lnTo>
                    <a:pt x="31670" y="32681"/>
                  </a:lnTo>
                  <a:lnTo>
                    <a:pt x="49506" y="39699"/>
                  </a:lnTo>
                  <a:lnTo>
                    <a:pt x="65798" y="49339"/>
                  </a:lnTo>
                  <a:lnTo>
                    <a:pt x="56547" y="36538"/>
                  </a:lnTo>
                  <a:lnTo>
                    <a:pt x="53463" y="24664"/>
                  </a:lnTo>
                  <a:lnTo>
                    <a:pt x="56547" y="12793"/>
                  </a:lnTo>
                  <a:lnTo>
                    <a:pt x="6579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g1dda5233ce4_0_9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62168" y="1361789"/>
              <a:ext cx="257854" cy="173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g1dda5233ce4_0_9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02185" y="1366837"/>
              <a:ext cx="257841" cy="173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g1dda5233ce4_0_92"/>
          <p:cNvSpPr txBox="1"/>
          <p:nvPr/>
        </p:nvSpPr>
        <p:spPr>
          <a:xfrm>
            <a:off x="727811" y="1930245"/>
            <a:ext cx="237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dda5233ce4_0_92"/>
          <p:cNvSpPr txBox="1"/>
          <p:nvPr/>
        </p:nvSpPr>
        <p:spPr>
          <a:xfrm>
            <a:off x="2868561" y="1954408"/>
            <a:ext cx="237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dda5233ce4_0_92"/>
          <p:cNvSpPr txBox="1"/>
          <p:nvPr/>
        </p:nvSpPr>
        <p:spPr>
          <a:xfrm>
            <a:off x="5015223" y="1954420"/>
            <a:ext cx="237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5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dda5233ce4_0_92"/>
          <p:cNvSpPr/>
          <p:nvPr/>
        </p:nvSpPr>
        <p:spPr>
          <a:xfrm>
            <a:off x="3559650" y="5437325"/>
            <a:ext cx="11001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 lógico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1dda5233ce4_0_92"/>
          <p:cNvCxnSpPr>
            <a:stCxn id="254" idx="0"/>
          </p:cNvCxnSpPr>
          <p:nvPr/>
        </p:nvCxnSpPr>
        <p:spPr>
          <a:xfrm flipH="1" rot="10800000">
            <a:off x="4109700" y="4313225"/>
            <a:ext cx="610800" cy="11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73dcfd70a_0_7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2" name="Google Shape;262;g1473dcfd70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3221108"/>
            <a:ext cx="7985200" cy="1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473dcfd70a_0_7"/>
          <p:cNvSpPr txBox="1"/>
          <p:nvPr/>
        </p:nvSpPr>
        <p:spPr>
          <a:xfrm>
            <a:off x="858000" y="1939875"/>
            <a:ext cx="33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Complexidade de Nós Lógicos (com ciclos)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ci é um Nó Lógico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473dcfd70a_0_7"/>
          <p:cNvSpPr txBox="1"/>
          <p:nvPr/>
        </p:nvSpPr>
        <p:spPr>
          <a:xfrm>
            <a:off x="4389625" y="1230500"/>
            <a:ext cx="4525500" cy="1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inf() é a mesma coisa que Acoplamento Aferente e </a:t>
            </a: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Transitivo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inf(i) = número de elementos que são infuenciados (afetados) por mudanças em i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Mas… também conta a </a:t>
            </a: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transitividade.</a:t>
            </a:r>
            <a:endParaRPr b="1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g1473dcfd70a_0_7"/>
          <p:cNvCxnSpPr/>
          <p:nvPr/>
        </p:nvCxnSpPr>
        <p:spPr>
          <a:xfrm>
            <a:off x="6123750" y="2740825"/>
            <a:ext cx="177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g1473dcfd70a_0_7"/>
          <p:cNvSpPr txBox="1"/>
          <p:nvPr/>
        </p:nvSpPr>
        <p:spPr>
          <a:xfrm>
            <a:off x="670700" y="4526100"/>
            <a:ext cx="7789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#CHL = número de componentes em níveis mais altos. Normalmente tende a ser um número maior do que inf(i), mas se o i for um componente que não tem acoplamento aferente, #CHL pode ser zero. Nesse caso, o inf(i) também zerá zero. Quando inf(i) for zero, não importa o valor de #CHL - a divisão deve ser considerada como 0.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Aqui, mesmo se o nó lógico for um ciclo, computa-se todos os nós internos do ciclo.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473dcfd70a_0_7"/>
          <p:cNvSpPr txBox="1"/>
          <p:nvPr/>
        </p:nvSpPr>
        <p:spPr>
          <a:xfrm>
            <a:off x="1164125" y="184350"/>
            <a:ext cx="769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25">
            <a:spAutoFit/>
          </a:bodyPr>
          <a:lstStyle/>
          <a:p>
            <a:pPr indent="0" lvl="0" marL="25400" marR="1270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Lembrando: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270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Efferent Coupling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number of classes on which a given  class depends 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31750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Afferent Coupling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How many classes depend on a given  class.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2004-08-10T17:32:50Z</dcterms:created>
  <dc:creator>Valter Camargo</dc:creator>
</cp:coreProperties>
</file>