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ggtkjDrOpwRT9ALFk0JAMhgWMK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3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7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7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2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61" name="Google Shape;61;p22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2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2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22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22"/>
          <p:cNvSpPr txBox="1"/>
          <p:nvPr/>
        </p:nvSpPr>
        <p:spPr>
          <a:xfrm>
            <a:off x="123550" y="1195950"/>
            <a:ext cx="50088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o exemplo de Caixas e Objetos mostrado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aplicar duas funcionalidades de forma a tratar os diferentes objetos (</a:t>
            </a:r>
            <a:r>
              <a:rPr b="0" i="1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da mesma forma: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1" lang="en" sz="15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Calcular o preço</a:t>
            </a:r>
            <a:r>
              <a:rPr b="0" i="1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funcionar tanto para uma caixa quanto para um objeto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1" lang="en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Listar infos básicas</a:t>
            </a:r>
            <a:r>
              <a:rPr b="0" i="0" lang="en" sz="15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deve funcionar tanto para a caixa quanto para um objeto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saída esperada é esta ao lado  →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-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 o código-fonte a seguir → 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2"/>
          <p:cNvSpPr txBox="1"/>
          <p:nvPr/>
        </p:nvSpPr>
        <p:spPr>
          <a:xfrm>
            <a:off x="5947250" y="1286250"/>
            <a:ext cx="290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Box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Box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 PRICES 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box1 is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box2 is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box3 is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31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75" name="Google Shape;175;p31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31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31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31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</a:t>
            </a: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PHYTON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1"/>
          <p:cNvSpPr txBox="1"/>
          <p:nvPr/>
        </p:nvSpPr>
        <p:spPr>
          <a:xfrm>
            <a:off x="372700" y="1224300"/>
            <a:ext cx="4076100" cy="3524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Element():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_description: str =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_price: int =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description: str)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._description = description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add(self, element: Element)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remove(self, i: int)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showContent(self)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calculatePrice(self) -&gt; int: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2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85" name="Google Shape;185;p32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32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</a:t>
            </a: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PHYTON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2"/>
          <p:cNvSpPr txBox="1"/>
          <p:nvPr/>
        </p:nvSpPr>
        <p:spPr>
          <a:xfrm>
            <a:off x="179700" y="1156750"/>
            <a:ext cx="4230300" cy="378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Box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n" sz="1000" u="none" cap="none" strike="noStrike">
                <a:solidFill>
                  <a:srgbClr val="CD313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CD313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??????</a:t>
            </a:r>
            <a:endParaRPr b="0" i="0" sz="1000" u="none" cap="none" strike="noStrike">
              <a:solidFill>
                <a:srgbClr val="CD313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descrption: str)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super().__init__(descrption)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add(self, element: Element)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isinstance(element,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 is not possible to add the same element !"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.attach(element)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remove(self, element: Element)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CD313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.remove(element)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32"/>
          <p:cNvSpPr txBox="1"/>
          <p:nvPr/>
        </p:nvSpPr>
        <p:spPr>
          <a:xfrm>
            <a:off x="4525900" y="1206250"/>
            <a:ext cx="4503000" cy="36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showContent(self)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the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._description)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00" u="none" cap="none" strike="noStrike">
                <a:solidFill>
                  <a:srgbClr val="CD313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"--&gt; Element: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e._description())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calculatePrice(self) -&gt; int: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sum: int = </a:t>
            </a:r>
            <a:r>
              <a:rPr b="0" i="0" lang="en" sz="1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0" i="0" sz="1000" u="none" cap="none" strike="noStrike">
              <a:solidFill>
                <a:srgbClr val="09865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0" i="0" sz="10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e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sum = sum + e.calculatePrice()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sum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3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96" name="Google Shape;196;p3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3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" name="Google Shape;199;p33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</a:t>
            </a:r>
            <a:r>
              <a:rPr b="0" i="0" lang="en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PHYTON </a:t>
            </a: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3"/>
          <p:cNvSpPr txBox="1"/>
          <p:nvPr/>
        </p:nvSpPr>
        <p:spPr>
          <a:xfrm>
            <a:off x="179700" y="1156750"/>
            <a:ext cx="4076100" cy="368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Object(</a:t>
            </a:r>
            <a:r>
              <a:rPr b="0" i="0" lang="en" sz="1000" u="none" cap="none" strike="noStrike">
                <a:solidFill>
                  <a:srgbClr val="CD313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__init__(self, description: str)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super().__init__(description)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add(self, element: Element)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remove(self, i: int)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showContent(self) -&gt;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"This is the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._description())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calculatePrice(self) -&gt; int: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0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1104600"/>
            <a:ext cx="4752874" cy="31958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2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73" name="Google Shape;73;p2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23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3"/>
          <p:cNvSpPr/>
          <p:nvPr/>
        </p:nvSpPr>
        <p:spPr>
          <a:xfrm>
            <a:off x="3539475" y="4300500"/>
            <a:ext cx="1909200" cy="84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(Implementation)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24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83" name="Google Shape;83;p24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4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24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4"/>
          <p:cNvSpPr txBox="1"/>
          <p:nvPr/>
        </p:nvSpPr>
        <p:spPr>
          <a:xfrm>
            <a:off x="1246500" y="1235325"/>
            <a:ext cx="5482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Client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 args[])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object1 = new Object("Object 1");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object2 = new Object("Object 2");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object3 = new Object("Object 3");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object4 = new Object("Object 4");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object5 = new Object("Object 5");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object6 = new Object("Object 6");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box1 = new Box("Box 1");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box2 = new Box("Box 2");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Element box3 = new Box("Box 3");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24"/>
          <p:cNvSpPr/>
          <p:nvPr/>
        </p:nvSpPr>
        <p:spPr>
          <a:xfrm>
            <a:off x="7024125" y="3847575"/>
            <a:ext cx="1763100" cy="12129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client code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4"/>
          <p:cNvSpPr/>
          <p:nvPr/>
        </p:nvSpPr>
        <p:spPr>
          <a:xfrm>
            <a:off x="2116650" y="1983675"/>
            <a:ext cx="851700" cy="2279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4"/>
          <p:cNvSpPr txBox="1"/>
          <p:nvPr/>
        </p:nvSpPr>
        <p:spPr>
          <a:xfrm>
            <a:off x="307475" y="2874750"/>
            <a:ext cx="123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são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24"/>
          <p:cNvCxnSpPr>
            <a:stCxn id="90" idx="3"/>
          </p:cNvCxnSpPr>
          <p:nvPr/>
        </p:nvCxnSpPr>
        <p:spPr>
          <a:xfrm flipH="1" rot="10800000">
            <a:off x="1540775" y="2592150"/>
            <a:ext cx="510900" cy="59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2" name="Google Shape;92;p24"/>
          <p:cNvCxnSpPr>
            <a:stCxn id="90" idx="3"/>
            <a:endCxn id="89" idx="1"/>
          </p:cNvCxnSpPr>
          <p:nvPr/>
        </p:nvCxnSpPr>
        <p:spPr>
          <a:xfrm flipH="1" rot="10800000">
            <a:off x="1540775" y="3123450"/>
            <a:ext cx="576000" cy="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24"/>
          <p:cNvCxnSpPr>
            <a:stCxn id="90" idx="3"/>
          </p:cNvCxnSpPr>
          <p:nvPr/>
        </p:nvCxnSpPr>
        <p:spPr>
          <a:xfrm>
            <a:off x="1540775" y="3182550"/>
            <a:ext cx="551400" cy="5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24"/>
          <p:cNvSpPr/>
          <p:nvPr/>
        </p:nvSpPr>
        <p:spPr>
          <a:xfrm>
            <a:off x="3942025" y="3314175"/>
            <a:ext cx="381300" cy="9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/>
        </p:nvSpPr>
        <p:spPr>
          <a:xfrm>
            <a:off x="3616375" y="4538250"/>
            <a:ext cx="12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Composite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24"/>
          <p:cNvCxnSpPr>
            <a:endCxn id="94" idx="2"/>
          </p:cNvCxnSpPr>
          <p:nvPr/>
        </p:nvCxnSpPr>
        <p:spPr>
          <a:xfrm rot="10800000">
            <a:off x="4132675" y="4227375"/>
            <a:ext cx="28500" cy="42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7" name="Google Shape;97;p24"/>
          <p:cNvSpPr/>
          <p:nvPr/>
        </p:nvSpPr>
        <p:spPr>
          <a:xfrm>
            <a:off x="4234075" y="1983675"/>
            <a:ext cx="648900" cy="1212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4"/>
          <p:cNvSpPr txBox="1"/>
          <p:nvPr/>
        </p:nvSpPr>
        <p:spPr>
          <a:xfrm>
            <a:off x="5928525" y="1309375"/>
            <a:ext cx="90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Folhas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24"/>
          <p:cNvCxnSpPr/>
          <p:nvPr/>
        </p:nvCxnSpPr>
        <p:spPr>
          <a:xfrm flipH="1">
            <a:off x="4866850" y="1647450"/>
            <a:ext cx="1314300" cy="34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25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05" name="Google Shape;105;p25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" name="Google Shape;108;p25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179700" y="1159125"/>
            <a:ext cx="8804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box1.add(object1);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box1.add(object2);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box1.add(box2);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box2.add(object3);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box2.add(object4);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box2.add(box3);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box3.add(object5);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box3.add(object6);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box1.showContent();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box2.showContent();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box3.showContent();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System.out.println("----  PRICES -----");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System.out.println("The price of box1 is " + box1.calculatePrice());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System.out.println("The price of box2 is " + box2.calculatePrice());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System.out.println("The price of box3 is " + box3.calculatePrice());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0" name="Google Shape;11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9950" y="1222825"/>
            <a:ext cx="3997274" cy="268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/>
          <p:nvPr/>
        </p:nvSpPr>
        <p:spPr>
          <a:xfrm>
            <a:off x="3538550" y="2242025"/>
            <a:ext cx="1993500" cy="15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método add() recebe um Element, posso passar tanto caixas quanto objetos !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" name="Google Shape;112;p25"/>
          <p:cNvCxnSpPr>
            <a:stCxn id="111" idx="1"/>
          </p:cNvCxnSpPr>
          <p:nvPr/>
        </p:nvCxnSpPr>
        <p:spPr>
          <a:xfrm rot="10800000">
            <a:off x="2343950" y="1805075"/>
            <a:ext cx="1194600" cy="12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" name="Google Shape;113;p25"/>
          <p:cNvCxnSpPr>
            <a:stCxn id="111" idx="1"/>
          </p:cNvCxnSpPr>
          <p:nvPr/>
        </p:nvCxnSpPr>
        <p:spPr>
          <a:xfrm rot="10800000">
            <a:off x="2619650" y="1618475"/>
            <a:ext cx="918900" cy="139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8300" y="1415800"/>
            <a:ext cx="4261551" cy="2865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2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20" name="Google Shape;120;p2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26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114725" y="1291500"/>
            <a:ext cx="4800900" cy="3509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Element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protected String description;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protected int price;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Element(String description)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this.description = description;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 public void add(Element newElement);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abstract public void remove(int i);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abstract void showContent();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abstract int calculatePrice();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7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30" name="Google Shape;130;p27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7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3" name="Google Shape;133;p27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179700" y="1156750"/>
            <a:ext cx="8119500" cy="42483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Box extends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??????</a:t>
            </a:r>
            <a:endParaRPr b="0" i="0" sz="1200" u="none" cap="none" strike="noStrike">
              <a:solidFill>
                <a:srgbClr val="000000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  List internalElements = Elements[]</a:t>
            </a:r>
            <a:endParaRPr b="0" i="0" sz="1200" u="none" cap="none" strike="noStrike">
              <a:solidFill>
                <a:srgbClr val="000000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Box(String description)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super(description);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add(Element newElement)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if (!newElement.equals(this))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.add(newElement);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else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System.out.println("It is not possible to add the same element !");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remove(int i)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.remove(i);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9325" y="1156750"/>
            <a:ext cx="3614399" cy="24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28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41" name="Google Shape;141;p28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8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8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8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8"/>
          <p:cNvSpPr txBox="1"/>
          <p:nvPr/>
        </p:nvSpPr>
        <p:spPr>
          <a:xfrm>
            <a:off x="179700" y="1156750"/>
            <a:ext cx="8119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showContent()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System.out.println("This is the " + this.description);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i=0; i &lt;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?????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.size(); i++)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 = ????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.get(i);  // </a:t>
            </a:r>
            <a:r>
              <a:rPr b="0" i="1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Element e = internalElements.get(i)</a:t>
            </a:r>
            <a:endParaRPr b="0" i="1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System.out.println(" --&gt; Element: " + ???.description);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 calculatePrice()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int sum = 0;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???;</a:t>
            </a:r>
            <a:endParaRPr b="0" i="0" sz="120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for (int i=0; i &lt;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?????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.size(); i++) {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0" i="0" lang="en" sz="12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internalElements</a:t>
            </a: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.get(i);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sum = sum + element.calculatePrice();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return sum;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400" y="2807600"/>
            <a:ext cx="3294650" cy="221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9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52" name="Google Shape;152;p29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9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9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" name="Google Shape;155;p29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9"/>
          <p:cNvSpPr txBox="1"/>
          <p:nvPr/>
        </p:nvSpPr>
        <p:spPr>
          <a:xfrm>
            <a:off x="134775" y="1172775"/>
            <a:ext cx="8782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Object extends </a:t>
            </a:r>
            <a:r>
              <a:rPr b="0" i="0" lang="en" sz="12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????</a:t>
            </a: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Object(String description)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super(description);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add(Element newElement)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// TODO Auto-generated method stub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void remove(int i)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// TODO Auto-generated method stub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showContent()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System.out.println("This is the " + this.description);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public int calculatePrice() {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return 10;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7025" y="1269025"/>
            <a:ext cx="3239050" cy="21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3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63" name="Google Shape;163;p3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3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3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30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PHYTON EXERSAMPLE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 txBox="1"/>
          <p:nvPr/>
        </p:nvSpPr>
        <p:spPr>
          <a:xfrm>
            <a:off x="179700" y="1156750"/>
            <a:ext cx="4076100" cy="388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__name__ == 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"__main__"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object1: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"Object1"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object2: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"Object2"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object3: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"Object3"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object4: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"Object4"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object5: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"Object5"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object6: Element = Object(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"Object6"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box1: Element = Box(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"Box1"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box2: Element = Box(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"Box2"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box3: Element = Box(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"Box3"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box4: Element = Box(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"Box4"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box1.add(object1)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box1.add(object2)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box1.add(box2)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30"/>
          <p:cNvSpPr txBox="1"/>
          <p:nvPr/>
        </p:nvSpPr>
        <p:spPr>
          <a:xfrm>
            <a:off x="4313600" y="1156750"/>
            <a:ext cx="4763700" cy="3889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box2.add(object3)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box2.add(object4)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box2.add(box4)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box3.add(object5)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box3.add(object6)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box1.showcontent()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box2.showContent()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box3.showContent()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"-----PRICES-----"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of box1 is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box1.calculatePrice())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of box2 is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box2.calculatePrice())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print(</a:t>
            </a:r>
            <a:r>
              <a:rPr b="0" i="0" lang="en" sz="100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of box3 is %s"</a:t>
            </a:r>
            <a:r>
              <a:rPr b="0" i="0" lang="en" sz="10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box3.calculatePrice())</a:t>
            </a:r>
            <a:endParaRPr b="0" i="0" sz="100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7219125" y="1400050"/>
            <a:ext cx="1676100" cy="13884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client code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