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1f177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71f177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1f177a9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1f177a9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71f177a9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71f177a9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1f177a9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1f177a9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1f177a9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71f177a9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2d296a3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2d296a3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st.github.com/esilvajr/b87bda532a52d5b1b9a595ad4d4730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61" name="Google Shape;61;p14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4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pt-BR">
                <a:solidFill>
                  <a:schemeClr val="lt1"/>
                </a:solidFill>
              </a:rPr>
              <a:t>Exercício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5025" y="1211700"/>
            <a:ext cx="86931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pt-BR" sz="1195">
                <a:solidFill>
                  <a:schemeClr val="dk1"/>
                </a:solidFill>
              </a:rPr>
              <a:t>Deve-se desenvolver um sistema para uma estação de meteorologia (Weather Station) que gerencia a temperatura.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pt-BR" sz="1195">
                <a:solidFill>
                  <a:schemeClr val="dk1"/>
                </a:solidFill>
              </a:rPr>
              <a:t>O sistema deve ser </a:t>
            </a:r>
            <a:r>
              <a:rPr b="1" lang="pt-BR" sz="1195">
                <a:solidFill>
                  <a:schemeClr val="dk1"/>
                </a:solidFill>
              </a:rPr>
              <a:t>modularizado</a:t>
            </a:r>
            <a:r>
              <a:rPr lang="pt-BR" sz="1195">
                <a:solidFill>
                  <a:schemeClr val="dk1"/>
                </a:solidFill>
              </a:rPr>
              <a:t>, isto é, deve existir dois módulos independentes que fazem o seguinte: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Módulo 1 - responsável por dar um display na temperatura </a:t>
            </a:r>
            <a:r>
              <a:rPr i="1" lang="pt-BR" sz="1195">
                <a:solidFill>
                  <a:schemeClr val="dk1"/>
                </a:solidFill>
              </a:rPr>
              <a:t>sempre que ela for alterada</a:t>
            </a:r>
            <a:endParaRPr i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Módulo 2 - responsável por exibir estatísticas da temperatura </a:t>
            </a:r>
            <a:r>
              <a:rPr i="1" lang="pt-BR" sz="1195">
                <a:solidFill>
                  <a:schemeClr val="dk1"/>
                </a:solidFill>
              </a:rPr>
              <a:t>sempre que ela mudar</a:t>
            </a:r>
            <a:endParaRPr i="1"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pt-BR" sz="1195">
                <a:solidFill>
                  <a:schemeClr val="dk1"/>
                </a:solidFill>
              </a:rPr>
              <a:t>O sistema deve ser implementado de forma que outros módulos possam ser facilmente acoplados se necessário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pt-BR" sz="1195">
                <a:solidFill>
                  <a:schemeClr val="dk1"/>
                </a:solidFill>
              </a:rPr>
              <a:t>Tratar o problema da seguinte forma: O módulo principal, isto é, o sistema em si é o módulo de meteorologia </a:t>
            </a:r>
            <a:r>
              <a:rPr i="1" lang="pt-BR" sz="1195">
                <a:solidFill>
                  <a:schemeClr val="dk1"/>
                </a:solidFill>
              </a:rPr>
              <a:t>WeatherStation</a:t>
            </a:r>
            <a:r>
              <a:rPr lang="pt-BR" sz="1195">
                <a:solidFill>
                  <a:schemeClr val="dk1"/>
                </a:solidFill>
              </a:rPr>
              <a:t>, o qual gerencia a temperatura. Mudanças de temperatura devem então ser monitoradas e observadas por vários módulos, subsistemas, componentes,etc. Na versão atual, há somente dois módulos interessados.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b="1" lang="pt-BR" sz="1195">
                <a:solidFill>
                  <a:schemeClr val="dk1"/>
                </a:solidFill>
              </a:rPr>
              <a:t>No Main</a:t>
            </a:r>
            <a:endParaRPr b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Instancie somente uma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Acople dois observadores nessa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Altere a temperatura três vezes para ver se funciona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b="1" lang="pt-BR" sz="1195">
                <a:solidFill>
                  <a:schemeClr val="dk1"/>
                </a:solidFill>
              </a:rPr>
              <a:t>Segunda versão do Main</a:t>
            </a:r>
            <a:endParaRPr b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Instancie duas WeatherStations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Acople os dois observadores na primeira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Acople somente o observador de Display na segunda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pt-BR" sz="1195">
                <a:solidFill>
                  <a:schemeClr val="dk1"/>
                </a:solidFill>
              </a:rPr>
              <a:t>Mude o estado → altere a temperatura para as duas estações meteorológicas</a:t>
            </a:r>
            <a:endParaRPr sz="11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01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639850" y="766125"/>
            <a:ext cx="7452000" cy="389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	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static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[]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args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		    		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	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	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weatherStation2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StatisticsDisplayObserver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statsDisplayObserver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StatisticsDisplayObserver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estação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1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terá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dois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observadores</a:t>
            </a:r>
            <a:endParaRPr sz="8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statsDisplayObserver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//estação2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terá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somente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um</a:t>
            </a:r>
            <a:r>
              <a:rPr i="1" lang="pt-BR" sz="8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8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observador</a:t>
            </a:r>
            <a:endParaRPr sz="8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weatherStation2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tempDisplayObserver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"Updating temperature. Estação1 para 25°C e Estação2 para 30°C	:"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weatherStation2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"\nUpdating temperature to 30°C:"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weatherStation2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30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"\nUpdating temperature to 35°C:"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weatherStation1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35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weatherStation2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35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39856" y="44302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Main</a:t>
            </a:r>
            <a:r>
              <a:rPr lang="pt-BR" sz="900"/>
              <a:t>.java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89500" y="1131325"/>
            <a:ext cx="3000000" cy="114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189500" y="2810475"/>
            <a:ext cx="3000000" cy="188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abstract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Classe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base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para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encapsular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o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estado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será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estendida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com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dados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específicos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da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aplicação</a:t>
            </a:r>
            <a:endParaRPr sz="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320025" y="1131325"/>
            <a:ext cx="5674800" cy="356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StatisticsDisplayObserver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MIN_VALUE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MAX_VALUE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tempSum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numReadings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pt-BR" sz="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instanceof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getTemperature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tempSum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numReadings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"Statistics --&gt; Avg/Max/Min temperature = 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tempSum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numReadings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              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"/"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maxTemp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"/"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minTemp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"°C"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189506" y="80822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Observer.java</a:t>
            </a:r>
            <a:endParaRPr sz="900"/>
          </a:p>
        </p:txBody>
      </p:sp>
      <p:sp>
        <p:nvSpPr>
          <p:cNvPr id="85" name="Google Shape;85;p17"/>
          <p:cNvSpPr txBox="1"/>
          <p:nvPr/>
        </p:nvSpPr>
        <p:spPr>
          <a:xfrm>
            <a:off x="189506" y="248737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State.java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320031" y="80822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StatisticsDisplayObserver.java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03725" y="1537525"/>
            <a:ext cx="2882700" cy="213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Subject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removeObserver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notifyObservers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3710364" y="988025"/>
            <a:ext cx="5163900" cy="362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TemperatureDisplayObserver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</a:t>
            </a:r>
            <a:r>
              <a:rPr lang="pt-BR" sz="7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instanceof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{ 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Verifica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o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tipo</a:t>
            </a:r>
            <a:r>
              <a:rPr i="1" lang="pt-BR" sz="7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 do </a:t>
            </a:r>
            <a:r>
              <a:rPr i="1" lang="pt-BR" sz="700" u="sng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estado</a:t>
            </a:r>
            <a:endParaRPr sz="700" u="sng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(((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getTemperature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());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println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"Current temperature: 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7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"°C"</a:t>
            </a: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403731" y="121442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Subject.java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3710381" y="664929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TemperatureDisplayObserver.java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251100" y="1206400"/>
            <a:ext cx="4435800" cy="26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extends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	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831675" y="677475"/>
            <a:ext cx="4153200" cy="416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package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EstacaoMeteorologica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util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java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util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WeatherStationSubject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implements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Subject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ArrayList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&lt;&gt;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WeatherState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00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pt-BR" sz="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pt-BR" sz="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removeObserver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remove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lang="pt-BR" sz="800">
                <a:solidFill>
                  <a:srgbClr val="505050"/>
                </a:solidFill>
                <a:latin typeface="Roboto Mono"/>
                <a:ea typeface="Roboto Mono"/>
                <a:cs typeface="Roboto Mono"/>
                <a:sym typeface="Roboto Mono"/>
              </a:rPr>
              <a:t>@Override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notifyObservers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observer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public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 {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setTemperature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temperature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    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notifyObservers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pt-BR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pt-BR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    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latin typeface="Roboto Mono"/>
                <a:ea typeface="Roboto Mono"/>
                <a:cs typeface="Roboto Mono"/>
                <a:sym typeface="Roboto Mono"/>
              </a:rPr>
              <a:t>	}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51106" y="883304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WeatherState.java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831681" y="371454"/>
            <a:ext cx="1998000" cy="323100"/>
          </a:xfrm>
          <a:prstGeom prst="rect">
            <a:avLst/>
          </a:prstGeom>
          <a:solidFill>
            <a:srgbClr val="FFAB4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900"/>
              <a:t>WeatherStationSubject.java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2472175" y="2340900"/>
            <a:ext cx="456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Implementação em Python: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Link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