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1591F-5848-34C9-2B05-2E76A54EC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F9B1BD-0F0E-D567-987D-19205F126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17716C-953B-DB8A-9175-F80551F64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86D9-9195-4018-9B96-61A3D80AAD5B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D30583-9D8F-5C6F-3E0D-EFA62D68C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557E96-52E7-169E-E09B-AC269438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F77F-21AF-4280-9E1F-ABD63E5BC5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425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5C8BE-3D67-6395-4134-DC4973632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8F04F7-A0B9-8CC7-9D40-2479AD5EF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C06ACB-5564-CB32-A9E7-94B149944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86D9-9195-4018-9B96-61A3D80AAD5B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C52059-4BF9-DD51-E449-44D135B21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E243AF-A013-C379-D88E-09D3ACA8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F77F-21AF-4280-9E1F-ABD63E5BC5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786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12C276-F5DE-3BA5-8EE0-0EE459EB7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96B9A1-34C3-C949-400C-A3029E769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4EED5C-90E7-FC73-2030-1AF78CD73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86D9-9195-4018-9B96-61A3D80AAD5B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D97603-A9A9-2678-C776-92C450422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637426-BFD4-79DB-0EC6-E06821F62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F77F-21AF-4280-9E1F-ABD63E5BC5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01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D50DB-C90C-1089-4988-C31B04FE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FC966C-415F-7B0D-4B64-230BA4D07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BDB2F8-8739-3B71-DA9B-FD1E195DF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86D9-9195-4018-9B96-61A3D80AAD5B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9BC6BC-281B-4FFC-FFE4-DFDA73972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686EF8-1618-56B5-8A76-797A991C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F77F-21AF-4280-9E1F-ABD63E5BC5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535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4EFF9-9620-5876-CC99-0A7F09594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61956C-9865-43AE-8CF3-503FB8D5D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1BED94-44C2-D9FF-7FD8-A6839D7D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86D9-9195-4018-9B96-61A3D80AAD5B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D973D8-F916-AD30-26F6-BC107C10A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614EE4-69D6-CE73-F17E-43C6460AD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F77F-21AF-4280-9E1F-ABD63E5BC5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41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384F8-9956-38A5-0F18-F094DA4D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02FE1E-8561-87AE-A5DE-D69A1609DA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D1E254D-84EC-EE34-4DB9-7DC46F8B9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C44E5E-03DB-50CD-017B-7DD4EFBD6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86D9-9195-4018-9B96-61A3D80AAD5B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39E8A7-45D2-BA26-3042-4BF9B64DD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5B3D05-4589-7389-C886-DB608430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F77F-21AF-4280-9E1F-ABD63E5BC5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63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FD052-A708-9E20-86D4-234BDB079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7E6011-2B88-09D7-323B-5BD93E9F6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9D4F8F-5ACF-4BD6-7A03-C1C6715DA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01867B2-A3CD-FFE3-03DC-87D189AC4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4B51AC8-8DFE-3690-A4A2-1C791652B0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897974C-F686-F65C-F128-8E1894F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86D9-9195-4018-9B96-61A3D80AAD5B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251BAD0-05C3-77B8-1AAE-91B8BBFD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035BADF-1D9B-9A11-6AED-6A3030EF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F77F-21AF-4280-9E1F-ABD63E5BC5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46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259E6-1118-35D3-78CF-8CD4C3783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D4AB975-EDDA-4655-14AB-3348887C7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86D9-9195-4018-9B96-61A3D80AAD5B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B380556-B3DD-C8E4-4CDF-4CB38F4A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25EE6D7-BA16-466B-D798-A5217C8C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F77F-21AF-4280-9E1F-ABD63E5BC5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50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E54344-8A55-54C9-A1C3-284EFA34B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86D9-9195-4018-9B96-61A3D80AAD5B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C56B1F2-9BC9-9691-D33B-DF7B14E53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115C465-E769-8651-1215-EC124A6EB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F77F-21AF-4280-9E1F-ABD63E5BC5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16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7B647C-E33B-0C53-469D-41686C26F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1C450B-0A8F-E7DA-A4AB-0EB3248C0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66B902C-B85B-4C2F-9B3C-A3DDA4549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B787CD-37AF-D6E2-C354-822F58E94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86D9-9195-4018-9B96-61A3D80AAD5B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3486DF-CAF0-8FA2-3D9B-44DF98B1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4A81ED-31A9-767F-CDFC-64BB925AA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F77F-21AF-4280-9E1F-ABD63E5BC5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43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9B229-6120-6FBC-CDE7-611B223B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8880BEA-651C-FF77-381A-9BBBD9B92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2659C9-8A9F-BC59-D87A-840F0DE47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410DD5-479E-B967-6B63-481E25A8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86D9-9195-4018-9B96-61A3D80AAD5B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4629B0-A122-A6AB-9A67-241D3A88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46F929-7EA3-5ADB-7256-18BA6001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F77F-21AF-4280-9E1F-ABD63E5BC5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32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AC1A039-B4D9-FAA1-B7B3-D44578F4D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52D476-B73A-7B36-1211-C5CF17D1B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394935-678F-1905-BFC8-CEF728121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486D9-9195-4018-9B96-61A3D80AAD5B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09A4FA-D534-5CF9-F7BF-AC7CA5DB0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8EBDA9-3BCB-CD04-F9F3-FFEFCA4BD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AF77F-21AF-4280-9E1F-ABD63E5BC5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29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0D808847-4557-4A2A-4CFF-B625BA897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6734" y="1330172"/>
            <a:ext cx="4058531" cy="419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0689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C24F369-C531-CCEB-D1BD-73E1C5A683D2}"/>
              </a:ext>
            </a:extLst>
          </p:cNvPr>
          <p:cNvSpPr txBox="1"/>
          <p:nvPr/>
        </p:nvSpPr>
        <p:spPr>
          <a:xfrm>
            <a:off x="4876798" y="2967335"/>
            <a:ext cx="2809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MODA</a:t>
            </a:r>
          </a:p>
        </p:txBody>
      </p:sp>
      <p:sp>
        <p:nvSpPr>
          <p:cNvPr id="21" name="Triângulo Retângulo 20">
            <a:extLst>
              <a:ext uri="{FF2B5EF4-FFF2-40B4-BE49-F238E27FC236}">
                <a16:creationId xmlns:a16="http://schemas.microsoft.com/office/drawing/2014/main" id="{6965477F-7B10-D4F6-7623-CE0A79B61379}"/>
              </a:ext>
            </a:extLst>
          </p:cNvPr>
          <p:cNvSpPr/>
          <p:nvPr/>
        </p:nvSpPr>
        <p:spPr>
          <a:xfrm>
            <a:off x="0" y="2663687"/>
            <a:ext cx="2398643" cy="4194313"/>
          </a:xfrm>
          <a:prstGeom prst="rtTriangl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Triângulo Retângulo 74">
            <a:extLst>
              <a:ext uri="{FF2B5EF4-FFF2-40B4-BE49-F238E27FC236}">
                <a16:creationId xmlns:a16="http://schemas.microsoft.com/office/drawing/2014/main" id="{61596A8B-4C7C-8B66-05B0-A2BDCE7558A2}"/>
              </a:ext>
            </a:extLst>
          </p:cNvPr>
          <p:cNvSpPr/>
          <p:nvPr/>
        </p:nvSpPr>
        <p:spPr>
          <a:xfrm rot="10800000">
            <a:off x="9793357" y="0"/>
            <a:ext cx="2398643" cy="4194313"/>
          </a:xfrm>
          <a:prstGeom prst="rtTriangl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671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B77B16D-7AC1-D210-4EE9-E6656EA64E35}"/>
              </a:ext>
            </a:extLst>
          </p:cNvPr>
          <p:cNvSpPr txBox="1"/>
          <p:nvPr/>
        </p:nvSpPr>
        <p:spPr>
          <a:xfrm>
            <a:off x="4128053" y="2705725"/>
            <a:ext cx="41413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Bahnschrift Light SemiCondensed" panose="020B0502040204020203" pitchFamily="34" charset="0"/>
              </a:rPr>
              <a:t>Por que </a:t>
            </a:r>
          </a:p>
          <a:p>
            <a:r>
              <a:rPr lang="pt-BR" sz="4400" dirty="0">
                <a:latin typeface="Bahnschrift Light SemiCondensed" panose="020B0502040204020203" pitchFamily="34" charset="0"/>
              </a:rPr>
              <a:t>escolhi a </a:t>
            </a:r>
            <a:r>
              <a:rPr lang="pt-BR" sz="4400" b="1" dirty="0">
                <a:latin typeface="Bahnschrift Light SemiCondensed" panose="020B0502040204020203" pitchFamily="34" charset="0"/>
              </a:rPr>
              <a:t>MODA</a:t>
            </a:r>
            <a:r>
              <a:rPr lang="pt-BR" sz="4400" dirty="0">
                <a:latin typeface="Bahnschrift Light SemiCondensed" panose="020B0502040204020203" pitchFamily="34" charset="0"/>
              </a:rPr>
              <a:t> ?</a:t>
            </a:r>
          </a:p>
        </p:txBody>
      </p:sp>
      <p:pic>
        <p:nvPicPr>
          <p:cNvPr id="4" name="Imagem 3" descr="Jovem empresário pensando">
            <a:extLst>
              <a:ext uri="{FF2B5EF4-FFF2-40B4-BE49-F238E27FC236}">
                <a16:creationId xmlns:a16="http://schemas.microsoft.com/office/drawing/2014/main" id="{6ECDB5C3-220F-8EAF-B823-807B87B78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183" y="3631096"/>
            <a:ext cx="1424809" cy="322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8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riângulo Retângulo 20">
            <a:extLst>
              <a:ext uri="{FF2B5EF4-FFF2-40B4-BE49-F238E27FC236}">
                <a16:creationId xmlns:a16="http://schemas.microsoft.com/office/drawing/2014/main" id="{6965477F-7B10-D4F6-7623-CE0A79B61379}"/>
              </a:ext>
            </a:extLst>
          </p:cNvPr>
          <p:cNvSpPr/>
          <p:nvPr/>
        </p:nvSpPr>
        <p:spPr>
          <a:xfrm>
            <a:off x="0" y="3922643"/>
            <a:ext cx="1258957" cy="2935357"/>
          </a:xfrm>
          <a:prstGeom prst="rtTriangl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Triângulo Retângulo 74">
            <a:extLst>
              <a:ext uri="{FF2B5EF4-FFF2-40B4-BE49-F238E27FC236}">
                <a16:creationId xmlns:a16="http://schemas.microsoft.com/office/drawing/2014/main" id="{61596A8B-4C7C-8B66-05B0-A2BDCE7558A2}"/>
              </a:ext>
            </a:extLst>
          </p:cNvPr>
          <p:cNvSpPr/>
          <p:nvPr/>
        </p:nvSpPr>
        <p:spPr>
          <a:xfrm rot="10800000">
            <a:off x="10959547" y="-1"/>
            <a:ext cx="1232452" cy="2994991"/>
          </a:xfrm>
          <a:prstGeom prst="rtTriangl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871C67E-A345-6582-7F27-D1EC21D338F6}"/>
              </a:ext>
            </a:extLst>
          </p:cNvPr>
          <p:cNvSpPr txBox="1"/>
          <p:nvPr/>
        </p:nvSpPr>
        <p:spPr>
          <a:xfrm>
            <a:off x="4297862" y="3282819"/>
            <a:ext cx="24702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WEB SITE</a:t>
            </a:r>
          </a:p>
        </p:txBody>
      </p:sp>
      <p:pic>
        <p:nvPicPr>
          <p:cNvPr id="6" name="Gráfico 5" descr="Internet com preenchimento sólido">
            <a:extLst>
              <a:ext uri="{FF2B5EF4-FFF2-40B4-BE49-F238E27FC236}">
                <a16:creationId xmlns:a16="http://schemas.microsoft.com/office/drawing/2014/main" id="{F7047E3D-10A4-6EE0-FE23-66EF9514E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4382" y="3210339"/>
            <a:ext cx="9469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35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Homem escalando o rosto de pedra de sheer, segurando uma corda de escalada na montanha, combiners e mochila">
            <a:extLst>
              <a:ext uri="{FF2B5EF4-FFF2-40B4-BE49-F238E27FC236}">
                <a16:creationId xmlns:a16="http://schemas.microsoft.com/office/drawing/2014/main" id="{E5B0BDE4-5551-E7F7-1EE5-93998C40AB2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093" y="660777"/>
            <a:ext cx="9122186" cy="6815282"/>
          </a:xfrm>
          <a:prstGeom prst="rect">
            <a:avLst/>
          </a:prstGeom>
          <a:noFill/>
          <a:effectLst>
            <a:softEdge rad="1270000"/>
          </a:effectLst>
        </p:spPr>
      </p:pic>
      <p:sp>
        <p:nvSpPr>
          <p:cNvPr id="21" name="Triângulo Retângulo 20">
            <a:extLst>
              <a:ext uri="{FF2B5EF4-FFF2-40B4-BE49-F238E27FC236}">
                <a16:creationId xmlns:a16="http://schemas.microsoft.com/office/drawing/2014/main" id="{6965477F-7B10-D4F6-7623-CE0A79B61379}"/>
              </a:ext>
            </a:extLst>
          </p:cNvPr>
          <p:cNvSpPr/>
          <p:nvPr/>
        </p:nvSpPr>
        <p:spPr>
          <a:xfrm>
            <a:off x="0" y="3922643"/>
            <a:ext cx="1258957" cy="2935357"/>
          </a:xfrm>
          <a:prstGeom prst="rtTriangl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Triângulo Retângulo 74">
            <a:extLst>
              <a:ext uri="{FF2B5EF4-FFF2-40B4-BE49-F238E27FC236}">
                <a16:creationId xmlns:a16="http://schemas.microsoft.com/office/drawing/2014/main" id="{61596A8B-4C7C-8B66-05B0-A2BDCE7558A2}"/>
              </a:ext>
            </a:extLst>
          </p:cNvPr>
          <p:cNvSpPr/>
          <p:nvPr/>
        </p:nvSpPr>
        <p:spPr>
          <a:xfrm rot="10800000">
            <a:off x="10959547" y="-1"/>
            <a:ext cx="1232452" cy="2994991"/>
          </a:xfrm>
          <a:prstGeom prst="rtTriangl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871C67E-A345-6582-7F27-D1EC21D338F6}"/>
              </a:ext>
            </a:extLst>
          </p:cNvPr>
          <p:cNvSpPr txBox="1"/>
          <p:nvPr/>
        </p:nvSpPr>
        <p:spPr>
          <a:xfrm>
            <a:off x="3604591" y="2994990"/>
            <a:ext cx="4982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Desafios/Superação</a:t>
            </a:r>
          </a:p>
        </p:txBody>
      </p:sp>
    </p:spTree>
    <p:extLst>
      <p:ext uri="{BB962C8B-B14F-4D97-AF65-F5344CB8AC3E}">
        <p14:creationId xmlns:p14="http://schemas.microsoft.com/office/powerpoint/2010/main" val="3268743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riângulo Retângulo 20">
            <a:extLst>
              <a:ext uri="{FF2B5EF4-FFF2-40B4-BE49-F238E27FC236}">
                <a16:creationId xmlns:a16="http://schemas.microsoft.com/office/drawing/2014/main" id="{6965477F-7B10-D4F6-7623-CE0A79B61379}"/>
              </a:ext>
            </a:extLst>
          </p:cNvPr>
          <p:cNvSpPr/>
          <p:nvPr/>
        </p:nvSpPr>
        <p:spPr>
          <a:xfrm>
            <a:off x="0" y="3922643"/>
            <a:ext cx="1258957" cy="2935357"/>
          </a:xfrm>
          <a:prstGeom prst="rtTriangl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Triângulo Retângulo 74">
            <a:extLst>
              <a:ext uri="{FF2B5EF4-FFF2-40B4-BE49-F238E27FC236}">
                <a16:creationId xmlns:a16="http://schemas.microsoft.com/office/drawing/2014/main" id="{61596A8B-4C7C-8B66-05B0-A2BDCE7558A2}"/>
              </a:ext>
            </a:extLst>
          </p:cNvPr>
          <p:cNvSpPr/>
          <p:nvPr/>
        </p:nvSpPr>
        <p:spPr>
          <a:xfrm rot="10800000">
            <a:off x="10959547" y="-1"/>
            <a:ext cx="1232452" cy="2994991"/>
          </a:xfrm>
          <a:prstGeom prst="rtTriangl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871C67E-A345-6582-7F27-D1EC21D338F6}"/>
              </a:ext>
            </a:extLst>
          </p:cNvPr>
          <p:cNvSpPr txBox="1"/>
          <p:nvPr/>
        </p:nvSpPr>
        <p:spPr>
          <a:xfrm>
            <a:off x="4055165" y="2994990"/>
            <a:ext cx="40816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Agradecimentos</a:t>
            </a:r>
          </a:p>
        </p:txBody>
      </p:sp>
    </p:spTree>
    <p:extLst>
      <p:ext uri="{BB962C8B-B14F-4D97-AF65-F5344CB8AC3E}">
        <p14:creationId xmlns:p14="http://schemas.microsoft.com/office/powerpoint/2010/main" val="1585085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rilhant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13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Bahnschrift Light SemiCondensed</vt:lpstr>
      <vt:lpstr>Calibri</vt:lpstr>
      <vt:lpstr>Calibri Light</vt:lpstr>
      <vt:lpstr>Century Gothic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DA SILVA REGO .</dc:creator>
  <cp:lastModifiedBy>EDUARDO DA SILVA REGO .</cp:lastModifiedBy>
  <cp:revision>3</cp:revision>
  <dcterms:created xsi:type="dcterms:W3CDTF">2022-06-05T15:09:57Z</dcterms:created>
  <dcterms:modified xsi:type="dcterms:W3CDTF">2022-06-07T03:09:13Z</dcterms:modified>
</cp:coreProperties>
</file>