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1591F-5848-34C9-2B05-2E76A54E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9B1BD-0F0E-D567-987D-19205F12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7716C-953B-DB8A-9175-F80551F6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0583-9D8F-5C6F-3E0D-EFA62D68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57E96-52E7-169E-E09B-AC269438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2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C8BE-3D67-6395-4134-DC497363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8F04F7-A0B9-8CC7-9D40-2479AD5E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06ACB-5564-CB32-A9E7-94B1499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52059-4BF9-DD51-E449-44D135B2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243AF-A013-C379-D88E-09D3ACA8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7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12C276-F5DE-3BA5-8EE0-0EE459EB7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6B9A1-34C3-C949-400C-A3029E76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EED5C-90E7-FC73-2030-1AF78CD7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7603-A9A9-2678-C776-92C4504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37426-BFD4-79DB-0EC6-E06821F6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50DB-C90C-1089-4988-C31B04FE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C966C-415F-7B0D-4B64-230BA4D0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BDB2F8-8739-3B71-DA9B-FD1E195D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BC6BC-281B-4FFC-FFE4-DFDA7397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86EF8-1618-56B5-8A76-797A991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4EFF9-9620-5876-CC99-0A7F0959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1956C-9865-43AE-8CF3-503FB8D5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BED94-44C2-D9FF-7FD8-A6839D7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973D8-F916-AD30-26F6-BC107C1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14EE4-69D6-CE73-F17E-43C6460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4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384F8-9956-38A5-0F18-F094DA4D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2FE1E-8561-87AE-A5DE-D69A1609D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1E254D-84EC-EE34-4DB9-7DC46F8B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44E5E-03DB-50CD-017B-7DD4EFBD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39E8A7-45D2-BA26-3042-4BF9B64D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B3D05-4589-7389-C886-DB60843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63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D052-A708-9E20-86D4-234BDB07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E6011-2B88-09D7-323B-5BD93E9F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D4F8F-5ACF-4BD6-7A03-C1C6715DA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1867B2-A3CD-FFE3-03DC-87D189AC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B51AC8-8DFE-3690-A4A2-1C791652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97974C-F686-F65C-F128-8E1894F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51BAD0-05C3-77B8-1AAE-91B8BBFD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35BADF-1D9B-9A11-6AED-6A3030EF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4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259E6-1118-35D3-78CF-8CD4C37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4AB975-EDDA-4655-14AB-3348887C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80556-B3DD-C8E4-4CDF-4CB38F4A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5EE6D7-BA16-466B-D798-A5217C8C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5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54344-8A55-54C9-A1C3-284EFA34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56B1F2-9BC9-9691-D33B-DF7B14E5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15C465-E769-8651-1215-EC124A6E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6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B647C-E33B-0C53-469D-41686C26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C450B-0A8F-E7DA-A4AB-0EB3248C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6B902C-B85B-4C2F-9B3C-A3DDA454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787CD-37AF-D6E2-C354-822F58E9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486DF-CAF0-8FA2-3D9B-44DF98B1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A81ED-31A9-767F-CDFC-64BB925A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9B229-6120-6FBC-CDE7-611B223B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880BEA-651C-FF77-381A-9BBBD9B92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2659C9-8A9F-BC59-D87A-840F0DE4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410DD5-479E-B967-6B63-481E25A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629B0-A122-A6AB-9A67-241D3A88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46F929-7EA3-5ADB-7256-18BA6001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2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C1A039-B4D9-FAA1-B7B3-D44578F4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52D476-B73A-7B36-1211-C5CF17D1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94935-678F-1905-BFC8-CEF72812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86D9-9195-4018-9B96-61A3D80AAD5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9A4FA-D534-5CF9-F7BF-AC7CA5DB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EBDA9-3BCB-CD04-F9F3-FFEFCA4B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0D808847-4557-4A2A-4CFF-B625BA89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734" y="1330172"/>
            <a:ext cx="4058531" cy="41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C24F369-C531-CCEB-D1BD-73E1C5A683D2}"/>
              </a:ext>
            </a:extLst>
          </p:cNvPr>
          <p:cNvSpPr txBox="1"/>
          <p:nvPr/>
        </p:nvSpPr>
        <p:spPr>
          <a:xfrm>
            <a:off x="4876798" y="2967335"/>
            <a:ext cx="280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MODA</a:t>
            </a:r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2663687"/>
            <a:ext cx="2398643" cy="4194313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9793357" y="0"/>
            <a:ext cx="2398643" cy="4194313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71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77B16D-7AC1-D210-4EE9-E6656EA64E35}"/>
              </a:ext>
            </a:extLst>
          </p:cNvPr>
          <p:cNvSpPr txBox="1"/>
          <p:nvPr/>
        </p:nvSpPr>
        <p:spPr>
          <a:xfrm>
            <a:off x="4207566" y="2705725"/>
            <a:ext cx="4141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 SemiCondensed" panose="020B0502040204020203" pitchFamily="34" charset="0"/>
              </a:rPr>
              <a:t>Por que a </a:t>
            </a:r>
            <a:r>
              <a:rPr lang="pt-BR" sz="4400" b="1" dirty="0">
                <a:latin typeface="Bahnschrift Light SemiCondensed" panose="020B0502040204020203" pitchFamily="34" charset="0"/>
              </a:rPr>
              <a:t>MODA</a:t>
            </a:r>
            <a:r>
              <a:rPr lang="pt-BR" sz="4400" dirty="0">
                <a:latin typeface="Bahnschrift Light SemiCondensed" panose="020B0502040204020203" pitchFamily="34" charset="0"/>
              </a:rPr>
              <a:t> me identifica ?</a:t>
            </a:r>
          </a:p>
        </p:txBody>
      </p:sp>
    </p:spTree>
    <p:extLst>
      <p:ext uri="{BB962C8B-B14F-4D97-AF65-F5344CB8AC3E}">
        <p14:creationId xmlns:p14="http://schemas.microsoft.com/office/powerpoint/2010/main" val="202088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3922643"/>
            <a:ext cx="1258957" cy="2935357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10959547" y="-1"/>
            <a:ext cx="1232452" cy="2994991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71C67E-A345-6582-7F27-D1EC21D338F6}"/>
              </a:ext>
            </a:extLst>
          </p:cNvPr>
          <p:cNvSpPr txBox="1"/>
          <p:nvPr/>
        </p:nvSpPr>
        <p:spPr>
          <a:xfrm>
            <a:off x="4297862" y="3282819"/>
            <a:ext cx="2470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WEB SITE</a:t>
            </a:r>
          </a:p>
        </p:txBody>
      </p:sp>
      <p:pic>
        <p:nvPicPr>
          <p:cNvPr id="6" name="Gráfico 5" descr="Internet com preenchimento sólido">
            <a:extLst>
              <a:ext uri="{FF2B5EF4-FFF2-40B4-BE49-F238E27FC236}">
                <a16:creationId xmlns:a16="http://schemas.microsoft.com/office/drawing/2014/main" id="{F7047E3D-10A4-6EE0-FE23-66EF9514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382" y="3210339"/>
            <a:ext cx="9469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3922643"/>
            <a:ext cx="1258957" cy="2935357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10959547" y="-1"/>
            <a:ext cx="1232452" cy="2994991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71C67E-A345-6582-7F27-D1EC21D338F6}"/>
              </a:ext>
            </a:extLst>
          </p:cNvPr>
          <p:cNvSpPr txBox="1"/>
          <p:nvPr/>
        </p:nvSpPr>
        <p:spPr>
          <a:xfrm>
            <a:off x="1258957" y="2610269"/>
            <a:ext cx="42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26874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DA SILVA REGO .</dc:creator>
  <cp:lastModifiedBy>EDUARDO DA SILVA REGO .</cp:lastModifiedBy>
  <cp:revision>1</cp:revision>
  <dcterms:created xsi:type="dcterms:W3CDTF">2022-06-05T15:09:57Z</dcterms:created>
  <dcterms:modified xsi:type="dcterms:W3CDTF">2022-06-05T16:59:49Z</dcterms:modified>
</cp:coreProperties>
</file>