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FE98-7BF1-4C01-99FD-D3283B234CAB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0DD0-EF80-40A4-9CFA-2A733F624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FE98-7BF1-4C01-99FD-D3283B234CAB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0DD0-EF80-40A4-9CFA-2A733F624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98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FE98-7BF1-4C01-99FD-D3283B234CAB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0DD0-EF80-40A4-9CFA-2A733F624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68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FE98-7BF1-4C01-99FD-D3283B234CAB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0DD0-EF80-40A4-9CFA-2A733F624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60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FE98-7BF1-4C01-99FD-D3283B234CAB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0DD0-EF80-40A4-9CFA-2A733F624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96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FE98-7BF1-4C01-99FD-D3283B234CAB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0DD0-EF80-40A4-9CFA-2A733F624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10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FE98-7BF1-4C01-99FD-D3283B234CAB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0DD0-EF80-40A4-9CFA-2A733F624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09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FE98-7BF1-4C01-99FD-D3283B234CAB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0DD0-EF80-40A4-9CFA-2A733F624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5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FE98-7BF1-4C01-99FD-D3283B234CAB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0DD0-EF80-40A4-9CFA-2A733F624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44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FE98-7BF1-4C01-99FD-D3283B234CAB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0DD0-EF80-40A4-9CFA-2A733F624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780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FE98-7BF1-4C01-99FD-D3283B234CAB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0DD0-EF80-40A4-9CFA-2A733F624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61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D07FE98-7BF1-4C01-99FD-D3283B234CAB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C190DD0-EF80-40A4-9CFA-2A733F624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EFED2-20C2-4E8D-B9DA-4464D3641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17731D-0C08-4C3D-9029-C50F8C12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51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5A3E4-8D55-49C5-8F91-2DCDEF2C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79410-0AC2-4CD9-B6CD-132A6E31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of solving a problem by having a function calling itself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015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3ECF2-8270-4DFC-A365-9E11A7B2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recursion?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A94E5-D3A2-4414-8E61-18F1C12E0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break down big problems into smaller ones and easier to use.</a:t>
            </a:r>
          </a:p>
          <a:p>
            <a:r>
              <a:rPr lang="en-US" dirty="0"/>
              <a:t>When to choose recursion?</a:t>
            </a:r>
          </a:p>
          <a:p>
            <a:pPr lvl="1"/>
            <a:r>
              <a:rPr lang="en-US" dirty="0"/>
              <a:t>If you can dive the problem into similar sub problems</a:t>
            </a:r>
          </a:p>
          <a:p>
            <a:pPr lvl="1"/>
            <a:r>
              <a:rPr lang="en-US" dirty="0"/>
              <a:t>Design an algorithm to compute nth</a:t>
            </a:r>
          </a:p>
          <a:p>
            <a:pPr lvl="1"/>
            <a:r>
              <a:rPr lang="en-US" dirty="0"/>
              <a:t>Write code to list the n</a:t>
            </a:r>
          </a:p>
          <a:p>
            <a:pPr lvl="1"/>
            <a:r>
              <a:rPr lang="en-US" dirty="0"/>
              <a:t>Implement a method to compute all</a:t>
            </a:r>
          </a:p>
          <a:p>
            <a:pPr lvl="1"/>
            <a:r>
              <a:rPr lang="en-US" dirty="0"/>
              <a:t>Practice</a:t>
            </a:r>
          </a:p>
          <a:p>
            <a:r>
              <a:rPr lang="en-US" dirty="0"/>
              <a:t>Prominent usage of recursion in data structures like trees and graphs.</a:t>
            </a:r>
          </a:p>
          <a:p>
            <a:r>
              <a:rPr lang="en-US" dirty="0"/>
              <a:t>Used in many algorithms (divide and conquer, greedy, and dynamic programming)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358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CFC98-BF0A-4289-A088-8A9E4974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127CE-832F-4AD8-935F-1BB2B72F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calls itself</a:t>
            </a:r>
          </a:p>
          <a:p>
            <a:r>
              <a:rPr lang="en-US" dirty="0"/>
              <a:t>Stops with an exit criteria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5890422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5</TotalTime>
  <Words>107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Marco</vt:lpstr>
      <vt:lpstr>Recursion</vt:lpstr>
      <vt:lpstr>What is recursion?</vt:lpstr>
      <vt:lpstr>Why recursion?</vt:lpstr>
      <vt:lpstr>How it works?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Eduardo Alberto Rodriguez Garcia</dc:creator>
  <cp:lastModifiedBy>Eduardo Alberto Rodriguez Garcia</cp:lastModifiedBy>
  <cp:revision>1</cp:revision>
  <dcterms:created xsi:type="dcterms:W3CDTF">2022-03-29T18:43:52Z</dcterms:created>
  <dcterms:modified xsi:type="dcterms:W3CDTF">2022-03-29T18:49:34Z</dcterms:modified>
</cp:coreProperties>
</file>