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A21AF-3B96-47F9-8B36-60C96D90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8B20C-E503-46B5-812C-B0B0E52D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E9C7DE-F74D-4569-B7BC-984730FB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2EFAA1-6DBB-4DE5-A8BD-B753A12B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C62B20-2393-4624-A93C-C5F0E40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209F-5210-4FF4-8EF7-D32DA232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44D00D-0F3B-4B0D-8F58-30665F7C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969773-74F9-40ED-A1EE-FBF18C48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79F8E6-7AB4-452F-BFBB-6CCACC07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990F1F-DF18-474A-909F-6214812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6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25D33E-3E4E-4EC8-B228-BE520D754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B67A6E-96D5-43D0-9999-BF9CC4C3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39D9D8-77F8-43D0-AB3A-95D2CA04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BE144D-1878-4D0B-9592-6FF06E9D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7D3786-F43D-4829-BBB7-8B21979B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1855A-1030-47D0-A145-1DE097CA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8A31F2-C17F-4749-BEE8-2EBEA0C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E39214-12D9-4EC1-A99A-958BD89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946E69-1644-4B42-B319-064FD388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C41640-FBEB-4227-8A31-201EE4E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786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72CB-BF5B-4136-B594-E64D3F94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53E206-DA36-4E6B-8AEC-D8EA384C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197798-73CA-47BC-9840-C9C71309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D68FE4-C5E8-4E2C-BE8D-D6B7E44B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11B5AD-15C5-4487-B8CC-140D978D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43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52EB2-1471-41D6-BDBF-25816DBB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ABF0CE-5197-4829-A0E0-B1F125F74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8888C4-ACCB-4038-A1C5-E1DA6443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BE8EDD-C187-426E-94FC-2A502639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B34AFC-B4FC-45E2-B019-50D72A69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870837-1156-42F1-9B70-75871A1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93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59655-117E-4339-966D-658678B1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8BB0CFD-126C-4F98-A243-C10F9851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9A6A26F-BA6F-423C-8976-19C45E6A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AB65B73-FF2D-4145-B58F-554C7E2E3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E588E9-244F-4248-8690-E90BE4197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E29B12-1605-4525-9F46-B6D99C43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A233517-90E9-43FF-8FD3-63D2B4A9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44754AB-025B-4A66-80CC-455C48CD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5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F5D8-355B-449A-B0C2-A2059064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A11A70-9B11-4E92-9958-3E646399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7E1A1D4-D82B-4777-822F-90F3CED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F27FC0C-4217-4B5E-809F-74AEF83E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7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CA4C053-3406-4ABA-AC07-D5FA1BF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59C053-E9AB-452C-8DDE-6294BE99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62EBD56-02A1-4646-B21C-CF796743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8908-D851-4D38-B500-D3B63B5A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55E9C-DAA1-4C44-9685-80A92CDF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036531-FCFC-4639-AC12-0679EC7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14A6D3-D825-4059-B3D7-F1877CD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30A42B-18F8-43A3-B04D-33106131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4095CC8-6E1E-4FFB-AC44-19CEFFC4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70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7B7D7-5A43-4342-9B6E-6C6EBFC3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26993D-F2A9-4DFE-BCAF-0B219E295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B778808-FD0D-4AEE-B005-ABB9865C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D5C216-7A88-4BDD-9EB5-FFA2580A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EAE3BC-5FB1-48BE-A5D4-A52762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675BDE-BFF9-4D59-AAC1-22EAA140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0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1725581-0D8D-4B57-A633-A04C34D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6183336-4E38-4D3E-B4D3-86878E0F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8CA739-C0BF-47E1-932D-1E7BB112D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48AC-291E-4D5F-9365-CB7AB10C2217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299E8D-2A3F-421B-81A7-15DACBDF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54909B-98DA-4CAF-A9F7-4E27FC9CB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9B14-B097-4D16-ADF2-51CA8ECEF4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069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417DE0-2C7D-424A-A4EC-2686FB2F58FE}"/>
              </a:ext>
            </a:extLst>
          </p:cNvPr>
          <p:cNvSpPr/>
          <p:nvPr/>
        </p:nvSpPr>
        <p:spPr>
          <a:xfrm>
            <a:off x="862614" y="2237172"/>
            <a:ext cx="1769615" cy="325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3D5653-3EE7-43C5-AF84-EFD0247C401B}"/>
              </a:ext>
            </a:extLst>
          </p:cNvPr>
          <p:cNvSpPr/>
          <p:nvPr/>
        </p:nvSpPr>
        <p:spPr>
          <a:xfrm>
            <a:off x="3340226" y="585926"/>
            <a:ext cx="1933853" cy="4909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0678C3-D4B4-4938-8F28-1E482CBD3271}"/>
              </a:ext>
            </a:extLst>
          </p:cNvPr>
          <p:cNvSpPr/>
          <p:nvPr/>
        </p:nvSpPr>
        <p:spPr>
          <a:xfrm>
            <a:off x="6714479" y="3926704"/>
            <a:ext cx="2630749" cy="1127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9BDF70D-4B05-4C20-A086-C6407AD309AA}"/>
              </a:ext>
            </a:extLst>
          </p:cNvPr>
          <p:cNvSpPr/>
          <p:nvPr/>
        </p:nvSpPr>
        <p:spPr>
          <a:xfrm>
            <a:off x="6714480" y="663051"/>
            <a:ext cx="1704513" cy="1127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D4AFBBD-3BD9-4644-8B1C-A216CA22F811}"/>
              </a:ext>
            </a:extLst>
          </p:cNvPr>
          <p:cNvSpPr/>
          <p:nvPr/>
        </p:nvSpPr>
        <p:spPr>
          <a:xfrm>
            <a:off x="6714479" y="2153945"/>
            <a:ext cx="1704514" cy="1409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DD794F-8C58-4438-847B-CFFEAFFEC3DE}"/>
              </a:ext>
            </a:extLst>
          </p:cNvPr>
          <p:cNvSpPr/>
          <p:nvPr/>
        </p:nvSpPr>
        <p:spPr>
          <a:xfrm>
            <a:off x="9875667" y="3926704"/>
            <a:ext cx="1780714" cy="1127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224A32-71BC-4B08-9A22-28EA48FFBEEC}"/>
              </a:ext>
            </a:extLst>
          </p:cNvPr>
          <p:cNvSpPr/>
          <p:nvPr/>
        </p:nvSpPr>
        <p:spPr>
          <a:xfrm>
            <a:off x="5649898" y="5555756"/>
            <a:ext cx="2129161" cy="1012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578BE54-81E3-4214-87EF-69DAF88E4998}"/>
              </a:ext>
            </a:extLst>
          </p:cNvPr>
          <p:cNvCxnSpPr/>
          <p:nvPr/>
        </p:nvCxnSpPr>
        <p:spPr>
          <a:xfrm>
            <a:off x="862614" y="1455938"/>
            <a:ext cx="240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37191D-CEE2-4F31-9B06-FF2E898216E0}"/>
              </a:ext>
            </a:extLst>
          </p:cNvPr>
          <p:cNvCxnSpPr/>
          <p:nvPr/>
        </p:nvCxnSpPr>
        <p:spPr>
          <a:xfrm>
            <a:off x="1828800" y="1455938"/>
            <a:ext cx="0" cy="69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3F7F56A5-F478-4540-9B0B-13A3E00EA7B2}"/>
              </a:ext>
            </a:extLst>
          </p:cNvPr>
          <p:cNvCxnSpPr/>
          <p:nvPr/>
        </p:nvCxnSpPr>
        <p:spPr>
          <a:xfrm>
            <a:off x="2632229" y="2689934"/>
            <a:ext cx="70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F7FA1979-4EBC-4E4C-A084-D218EBFC9983}"/>
              </a:ext>
            </a:extLst>
          </p:cNvPr>
          <p:cNvCxnSpPr/>
          <p:nvPr/>
        </p:nvCxnSpPr>
        <p:spPr>
          <a:xfrm>
            <a:off x="2632229" y="3240350"/>
            <a:ext cx="70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7874C7B-AA53-4EAA-ABBB-310E6DDAF827}"/>
              </a:ext>
            </a:extLst>
          </p:cNvPr>
          <p:cNvCxnSpPr/>
          <p:nvPr/>
        </p:nvCxnSpPr>
        <p:spPr>
          <a:xfrm>
            <a:off x="2632229" y="3675355"/>
            <a:ext cx="70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BBFA6032-FD3E-4461-AFD1-F37B17E36E93}"/>
              </a:ext>
            </a:extLst>
          </p:cNvPr>
          <p:cNvCxnSpPr/>
          <p:nvPr/>
        </p:nvCxnSpPr>
        <p:spPr>
          <a:xfrm>
            <a:off x="2632229" y="4154750"/>
            <a:ext cx="70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C2955270-7AEB-4F19-8BAD-471B49C41581}"/>
              </a:ext>
            </a:extLst>
          </p:cNvPr>
          <p:cNvCxnSpPr/>
          <p:nvPr/>
        </p:nvCxnSpPr>
        <p:spPr>
          <a:xfrm>
            <a:off x="2632229" y="4669654"/>
            <a:ext cx="707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D8966F4-7E0A-4E0C-A2A3-98C80DBD497D}"/>
              </a:ext>
            </a:extLst>
          </p:cNvPr>
          <p:cNvCxnSpPr/>
          <p:nvPr/>
        </p:nvCxnSpPr>
        <p:spPr>
          <a:xfrm>
            <a:off x="133165" y="2689934"/>
            <a:ext cx="72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4FAD1F9-EB40-444A-8C4F-654BFE52CAAF}"/>
              </a:ext>
            </a:extLst>
          </p:cNvPr>
          <p:cNvCxnSpPr/>
          <p:nvPr/>
        </p:nvCxnSpPr>
        <p:spPr>
          <a:xfrm>
            <a:off x="133165" y="3240350"/>
            <a:ext cx="72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58DBFAA8-01AA-45DE-9F88-7C2765CEF9B0}"/>
              </a:ext>
            </a:extLst>
          </p:cNvPr>
          <p:cNvCxnSpPr/>
          <p:nvPr/>
        </p:nvCxnSpPr>
        <p:spPr>
          <a:xfrm>
            <a:off x="71021" y="3746377"/>
            <a:ext cx="79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EA06E50D-D73D-4C86-91A2-DEEC252C6CBA}"/>
              </a:ext>
            </a:extLst>
          </p:cNvPr>
          <p:cNvCxnSpPr/>
          <p:nvPr/>
        </p:nvCxnSpPr>
        <p:spPr>
          <a:xfrm>
            <a:off x="71021" y="4243526"/>
            <a:ext cx="79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DC5BADDE-A2AE-4916-9E41-29D3D0429B18}"/>
              </a:ext>
            </a:extLst>
          </p:cNvPr>
          <p:cNvCxnSpPr/>
          <p:nvPr/>
        </p:nvCxnSpPr>
        <p:spPr>
          <a:xfrm>
            <a:off x="71021" y="4749553"/>
            <a:ext cx="79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FA2EC605-65F9-4F28-A8BF-25ABA987848C}"/>
              </a:ext>
            </a:extLst>
          </p:cNvPr>
          <p:cNvCxnSpPr/>
          <p:nvPr/>
        </p:nvCxnSpPr>
        <p:spPr>
          <a:xfrm>
            <a:off x="7111014" y="133165"/>
            <a:ext cx="0" cy="52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E9C12EE5-6756-4FF6-A304-71CCD3B25A0E}"/>
              </a:ext>
            </a:extLst>
          </p:cNvPr>
          <p:cNvCxnSpPr/>
          <p:nvPr/>
        </p:nvCxnSpPr>
        <p:spPr>
          <a:xfrm>
            <a:off x="7865616" y="133165"/>
            <a:ext cx="0" cy="52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2A4EE511-895C-4C4D-BD1D-1612F151E834}"/>
              </a:ext>
            </a:extLst>
          </p:cNvPr>
          <p:cNvCxnSpPr/>
          <p:nvPr/>
        </p:nvCxnSpPr>
        <p:spPr>
          <a:xfrm>
            <a:off x="5274079" y="834501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02A7FAE8-6FA2-44C2-A2D3-FE797AF08CC8}"/>
              </a:ext>
            </a:extLst>
          </p:cNvPr>
          <p:cNvCxnSpPr/>
          <p:nvPr/>
        </p:nvCxnSpPr>
        <p:spPr>
          <a:xfrm>
            <a:off x="5274079" y="1118586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4A066C7E-7BB1-4A33-9F9B-5C8ABEFC631C}"/>
              </a:ext>
            </a:extLst>
          </p:cNvPr>
          <p:cNvCxnSpPr/>
          <p:nvPr/>
        </p:nvCxnSpPr>
        <p:spPr>
          <a:xfrm>
            <a:off x="5274079" y="1358283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C7896D44-A577-466D-8AD6-22BDB3F315C6}"/>
              </a:ext>
            </a:extLst>
          </p:cNvPr>
          <p:cNvCxnSpPr/>
          <p:nvPr/>
        </p:nvCxnSpPr>
        <p:spPr>
          <a:xfrm>
            <a:off x="5274079" y="1651247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54B6CFF2-AD93-42AC-86F2-327734407CCF}"/>
              </a:ext>
            </a:extLst>
          </p:cNvPr>
          <p:cNvCxnSpPr/>
          <p:nvPr/>
        </p:nvCxnSpPr>
        <p:spPr>
          <a:xfrm>
            <a:off x="5274079" y="2547891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EF2B5B25-EC01-4F76-97D3-0ADE72E9FBFA}"/>
              </a:ext>
            </a:extLst>
          </p:cNvPr>
          <p:cNvCxnSpPr>
            <a:stCxn id="5" idx="3"/>
          </p:cNvCxnSpPr>
          <p:nvPr/>
        </p:nvCxnSpPr>
        <p:spPr>
          <a:xfrm flipV="1">
            <a:off x="5274079" y="3027285"/>
            <a:ext cx="821921" cy="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FD411461-9E3B-44ED-B50F-71862A5C38F1}"/>
              </a:ext>
            </a:extLst>
          </p:cNvPr>
          <p:cNvCxnSpPr/>
          <p:nvPr/>
        </p:nvCxnSpPr>
        <p:spPr>
          <a:xfrm>
            <a:off x="5274079" y="3338004"/>
            <a:ext cx="821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AC96351F-A11D-43DB-B77C-0D8D828DAB64}"/>
              </a:ext>
            </a:extLst>
          </p:cNvPr>
          <p:cNvCxnSpPr/>
          <p:nvPr/>
        </p:nvCxnSpPr>
        <p:spPr>
          <a:xfrm>
            <a:off x="5274079" y="4436615"/>
            <a:ext cx="144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BC208A71-4A38-4028-B372-378254E68006}"/>
              </a:ext>
            </a:extLst>
          </p:cNvPr>
          <p:cNvCxnSpPr/>
          <p:nvPr/>
        </p:nvCxnSpPr>
        <p:spPr>
          <a:xfrm>
            <a:off x="4767309" y="5805996"/>
            <a:ext cx="882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BA10E5FF-1AC8-4BAD-86F3-91449A958D71}"/>
              </a:ext>
            </a:extLst>
          </p:cNvPr>
          <p:cNvCxnSpPr/>
          <p:nvPr/>
        </p:nvCxnSpPr>
        <p:spPr>
          <a:xfrm>
            <a:off x="4722920" y="6249880"/>
            <a:ext cx="926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E9B531F3-9125-407E-B6E8-C5A8A1148B8A}"/>
              </a:ext>
            </a:extLst>
          </p:cNvPr>
          <p:cNvCxnSpPr/>
          <p:nvPr/>
        </p:nvCxnSpPr>
        <p:spPr>
          <a:xfrm flipV="1">
            <a:off x="7111014" y="5054168"/>
            <a:ext cx="0" cy="5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8F3DF4D4-4566-4B85-99EC-FA446D9D2C16}"/>
              </a:ext>
            </a:extLst>
          </p:cNvPr>
          <p:cNvCxnSpPr/>
          <p:nvPr/>
        </p:nvCxnSpPr>
        <p:spPr>
          <a:xfrm flipV="1">
            <a:off x="7581530" y="5054168"/>
            <a:ext cx="0" cy="5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9685E6D7-092C-4157-AF9C-49AF9F100A50}"/>
              </a:ext>
            </a:extLst>
          </p:cNvPr>
          <p:cNvCxnSpPr/>
          <p:nvPr/>
        </p:nvCxnSpPr>
        <p:spPr>
          <a:xfrm flipV="1">
            <a:off x="8167456" y="5054168"/>
            <a:ext cx="0" cy="8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3F312842-C3BE-4560-A73E-3FCD08D6D3E6}"/>
              </a:ext>
            </a:extLst>
          </p:cNvPr>
          <p:cNvCxnSpPr/>
          <p:nvPr/>
        </p:nvCxnSpPr>
        <p:spPr>
          <a:xfrm flipV="1">
            <a:off x="8504808" y="5054168"/>
            <a:ext cx="0" cy="8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unidirecional 71">
            <a:extLst>
              <a:ext uri="{FF2B5EF4-FFF2-40B4-BE49-F238E27FC236}">
                <a16:creationId xmlns:a16="http://schemas.microsoft.com/office/drawing/2014/main" id="{8CFEE2DB-A3D2-4CD1-A923-6807BA62CE5B}"/>
              </a:ext>
            </a:extLst>
          </p:cNvPr>
          <p:cNvCxnSpPr/>
          <p:nvPr/>
        </p:nvCxnSpPr>
        <p:spPr>
          <a:xfrm flipH="1">
            <a:off x="7779059" y="5734975"/>
            <a:ext cx="38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unidirecional 73">
            <a:extLst>
              <a:ext uri="{FF2B5EF4-FFF2-40B4-BE49-F238E27FC236}">
                <a16:creationId xmlns:a16="http://schemas.microsoft.com/office/drawing/2014/main" id="{AC857B28-D4A7-44CF-9F07-475583268350}"/>
              </a:ext>
            </a:extLst>
          </p:cNvPr>
          <p:cNvCxnSpPr/>
          <p:nvPr/>
        </p:nvCxnSpPr>
        <p:spPr>
          <a:xfrm>
            <a:off x="9345228" y="4367814"/>
            <a:ext cx="53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BB09D75D-25FB-4DB5-8F62-2D10CA16C2AC}"/>
              </a:ext>
            </a:extLst>
          </p:cNvPr>
          <p:cNvCxnSpPr/>
          <p:nvPr/>
        </p:nvCxnSpPr>
        <p:spPr>
          <a:xfrm>
            <a:off x="11656381" y="4367814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xão reta unidirecional 77">
            <a:extLst>
              <a:ext uri="{FF2B5EF4-FFF2-40B4-BE49-F238E27FC236}">
                <a16:creationId xmlns:a16="http://schemas.microsoft.com/office/drawing/2014/main" id="{372A77D2-9A37-4DA3-AC9D-92A0BFC8AAA7}"/>
              </a:ext>
            </a:extLst>
          </p:cNvPr>
          <p:cNvCxnSpPr/>
          <p:nvPr/>
        </p:nvCxnSpPr>
        <p:spPr>
          <a:xfrm>
            <a:off x="8418993" y="2432482"/>
            <a:ext cx="92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unidirecional 79">
            <a:extLst>
              <a:ext uri="{FF2B5EF4-FFF2-40B4-BE49-F238E27FC236}">
                <a16:creationId xmlns:a16="http://schemas.microsoft.com/office/drawing/2014/main" id="{A21961C8-ED59-40FF-8C72-BC6E730F04DD}"/>
              </a:ext>
            </a:extLst>
          </p:cNvPr>
          <p:cNvCxnSpPr/>
          <p:nvPr/>
        </p:nvCxnSpPr>
        <p:spPr>
          <a:xfrm>
            <a:off x="8418993" y="2689934"/>
            <a:ext cx="92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xão reta unidirecional 81">
            <a:extLst>
              <a:ext uri="{FF2B5EF4-FFF2-40B4-BE49-F238E27FC236}">
                <a16:creationId xmlns:a16="http://schemas.microsoft.com/office/drawing/2014/main" id="{AEB7ABAC-ADC5-4DC8-9992-9E252F25B837}"/>
              </a:ext>
            </a:extLst>
          </p:cNvPr>
          <p:cNvCxnSpPr/>
          <p:nvPr/>
        </p:nvCxnSpPr>
        <p:spPr>
          <a:xfrm>
            <a:off x="8418993" y="2929631"/>
            <a:ext cx="92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unidirecional 83">
            <a:extLst>
              <a:ext uri="{FF2B5EF4-FFF2-40B4-BE49-F238E27FC236}">
                <a16:creationId xmlns:a16="http://schemas.microsoft.com/office/drawing/2014/main" id="{9459729B-E084-483C-A586-762ACC166FF2}"/>
              </a:ext>
            </a:extLst>
          </p:cNvPr>
          <p:cNvCxnSpPr/>
          <p:nvPr/>
        </p:nvCxnSpPr>
        <p:spPr>
          <a:xfrm>
            <a:off x="8418993" y="3136515"/>
            <a:ext cx="92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unidirecional 85">
            <a:extLst>
              <a:ext uri="{FF2B5EF4-FFF2-40B4-BE49-F238E27FC236}">
                <a16:creationId xmlns:a16="http://schemas.microsoft.com/office/drawing/2014/main" id="{D21E4FE0-467D-4886-BE25-19C8CDB7A0E4}"/>
              </a:ext>
            </a:extLst>
          </p:cNvPr>
          <p:cNvCxnSpPr/>
          <p:nvPr/>
        </p:nvCxnSpPr>
        <p:spPr>
          <a:xfrm>
            <a:off x="8418993" y="3422342"/>
            <a:ext cx="926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E0862AE0-2B26-4D52-AEC6-8DB5DC74CF75}"/>
              </a:ext>
            </a:extLst>
          </p:cNvPr>
          <p:cNvSpPr/>
          <p:nvPr/>
        </p:nvSpPr>
        <p:spPr>
          <a:xfrm>
            <a:off x="-593333" y="1226783"/>
            <a:ext cx="232596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70C99AD5-F8A4-4DB6-891F-02E4DD5DD1A1}"/>
              </a:ext>
            </a:extLst>
          </p:cNvPr>
          <p:cNvSpPr/>
          <p:nvPr/>
        </p:nvSpPr>
        <p:spPr>
          <a:xfrm>
            <a:off x="83662" y="2351380"/>
            <a:ext cx="6464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65C560D4-ECEB-4891-8194-FB8BF9FA97F2}"/>
              </a:ext>
            </a:extLst>
          </p:cNvPr>
          <p:cNvSpPr/>
          <p:nvPr/>
        </p:nvSpPr>
        <p:spPr>
          <a:xfrm>
            <a:off x="88920" y="2929631"/>
            <a:ext cx="6412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Fanta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DB4FE829-6D4A-4B69-8CAF-342F4906C397}"/>
              </a:ext>
            </a:extLst>
          </p:cNvPr>
          <p:cNvSpPr/>
          <p:nvPr/>
        </p:nvSpPr>
        <p:spPr>
          <a:xfrm>
            <a:off x="-63621" y="3429000"/>
            <a:ext cx="10021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 Lim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7CC9ABFC-184C-4CA4-AA9A-12D38EEA84A8}"/>
              </a:ext>
            </a:extLst>
          </p:cNvPr>
          <p:cNvSpPr/>
          <p:nvPr/>
        </p:nvSpPr>
        <p:spPr>
          <a:xfrm>
            <a:off x="-51502" y="3926704"/>
            <a:ext cx="9900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 Pes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259AF64-DB2B-4E25-A206-5FE8CEB1396A}"/>
              </a:ext>
            </a:extLst>
          </p:cNvPr>
          <p:cNvSpPr/>
          <p:nvPr/>
        </p:nvSpPr>
        <p:spPr>
          <a:xfrm>
            <a:off x="-1234" y="4432179"/>
            <a:ext cx="8162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PT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</a:t>
            </a:r>
            <a:r>
              <a:rPr lang="pt-PT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pt-PT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elo</a:t>
            </a:r>
            <a:endParaRPr lang="pt-P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E70FEE6-A02D-458F-90F6-0A6366D9A86F}"/>
              </a:ext>
            </a:extLst>
          </p:cNvPr>
          <p:cNvSpPr/>
          <p:nvPr/>
        </p:nvSpPr>
        <p:spPr>
          <a:xfrm>
            <a:off x="4492338" y="5497450"/>
            <a:ext cx="11575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Menos gelo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412178E4-1042-490B-AC44-32D33DC71652}"/>
              </a:ext>
            </a:extLst>
          </p:cNvPr>
          <p:cNvSpPr/>
          <p:nvPr/>
        </p:nvSpPr>
        <p:spPr>
          <a:xfrm>
            <a:off x="4579701" y="5931807"/>
            <a:ext cx="9828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gelo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0FA5A636-7CC9-4413-BB93-8ABE41BD588C}"/>
              </a:ext>
            </a:extLst>
          </p:cNvPr>
          <p:cNvSpPr/>
          <p:nvPr/>
        </p:nvSpPr>
        <p:spPr>
          <a:xfrm rot="16200000">
            <a:off x="7852507" y="6076879"/>
            <a:ext cx="6286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377D1241-65CE-48E4-8F9D-28F279495891}"/>
              </a:ext>
            </a:extLst>
          </p:cNvPr>
          <p:cNvSpPr/>
          <p:nvPr/>
        </p:nvSpPr>
        <p:spPr>
          <a:xfrm rot="16200000">
            <a:off x="8136589" y="6075304"/>
            <a:ext cx="6464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</a:t>
            </a:r>
            <a:endParaRPr lang="pt-P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56F28CA2-814E-474D-A29E-4F40B5C4310A}"/>
              </a:ext>
            </a:extLst>
          </p:cNvPr>
          <p:cNvSpPr/>
          <p:nvPr/>
        </p:nvSpPr>
        <p:spPr>
          <a:xfrm>
            <a:off x="5312782" y="4094408"/>
            <a:ext cx="13163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SelModoGelo</a:t>
            </a:r>
            <a:endParaRPr lang="pt-PT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B84922B-B1B4-4856-B2E0-D6BF4606E200}"/>
              </a:ext>
            </a:extLst>
          </p:cNvPr>
          <p:cNvSpPr/>
          <p:nvPr/>
        </p:nvSpPr>
        <p:spPr>
          <a:xfrm>
            <a:off x="6096000" y="2832023"/>
            <a:ext cx="5533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0FEA4CE6-1135-4719-BF1A-C20CCB402F85}"/>
              </a:ext>
            </a:extLst>
          </p:cNvPr>
          <p:cNvSpPr/>
          <p:nvPr/>
        </p:nvSpPr>
        <p:spPr>
          <a:xfrm>
            <a:off x="6088830" y="3145839"/>
            <a:ext cx="5774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Ledg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2228817C-9A10-4F1E-B580-111D364A8EFB}"/>
              </a:ext>
            </a:extLst>
          </p:cNvPr>
          <p:cNvSpPr/>
          <p:nvPr/>
        </p:nvSpPr>
        <p:spPr>
          <a:xfrm>
            <a:off x="5509919" y="2239394"/>
            <a:ext cx="9221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el-word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519AD20-DF35-425D-8A60-8FE53A02C7D4}"/>
              </a:ext>
            </a:extLst>
          </p:cNvPr>
          <p:cNvSpPr/>
          <p:nvPr/>
        </p:nvSpPr>
        <p:spPr>
          <a:xfrm>
            <a:off x="5404566" y="490907"/>
            <a:ext cx="978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NewTime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5BD5F0B0-EF34-4247-9FFA-DE247DC0868C}"/>
              </a:ext>
            </a:extLst>
          </p:cNvPr>
          <p:cNvSpPr/>
          <p:nvPr/>
        </p:nvSpPr>
        <p:spPr>
          <a:xfrm>
            <a:off x="5375523" y="829321"/>
            <a:ext cx="10565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TimeValue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9BE04BA9-B82C-44B7-9AA2-4E8EB09E59C3}"/>
              </a:ext>
            </a:extLst>
          </p:cNvPr>
          <p:cNvSpPr/>
          <p:nvPr/>
        </p:nvSpPr>
        <p:spPr>
          <a:xfrm>
            <a:off x="5355261" y="1103282"/>
            <a:ext cx="12314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TimerEnable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DC6A1759-2F86-49D5-A4D6-991D1E95C3BE}"/>
              </a:ext>
            </a:extLst>
          </p:cNvPr>
          <p:cNvSpPr/>
          <p:nvPr/>
        </p:nvSpPr>
        <p:spPr>
          <a:xfrm>
            <a:off x="5398458" y="1377981"/>
            <a:ext cx="9396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Exp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EE04BAD-90B1-4571-8D9A-0E87CD56F6B8}"/>
              </a:ext>
            </a:extLst>
          </p:cNvPr>
          <p:cNvSpPr/>
          <p:nvPr/>
        </p:nvSpPr>
        <p:spPr>
          <a:xfrm rot="5400000">
            <a:off x="6948206" y="176558"/>
            <a:ext cx="6286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91A60C63-C6BA-4FAD-B957-8EA5ABB24F96}"/>
              </a:ext>
            </a:extLst>
          </p:cNvPr>
          <p:cNvSpPr/>
          <p:nvPr/>
        </p:nvSpPr>
        <p:spPr>
          <a:xfrm rot="5400000">
            <a:off x="7721400" y="228831"/>
            <a:ext cx="6464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Reset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21AB72F1-53F6-474E-9E65-3B6861AE30E4}"/>
              </a:ext>
            </a:extLst>
          </p:cNvPr>
          <p:cNvSpPr/>
          <p:nvPr/>
        </p:nvSpPr>
        <p:spPr>
          <a:xfrm>
            <a:off x="9206329" y="4094408"/>
            <a:ext cx="81655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Sel_bar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E55205C-EC7E-4E2F-9875-B6F068A7E0B3}"/>
              </a:ext>
            </a:extLst>
          </p:cNvPr>
          <p:cNvSpPr/>
          <p:nvPr/>
        </p:nvSpPr>
        <p:spPr>
          <a:xfrm>
            <a:off x="11469706" y="4130349"/>
            <a:ext cx="79060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Dec_Gelo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DACCF90E-BA42-4B2D-90A1-39F0E6721476}"/>
              </a:ext>
            </a:extLst>
          </p:cNvPr>
          <p:cNvSpPr/>
          <p:nvPr/>
        </p:nvSpPr>
        <p:spPr>
          <a:xfrm>
            <a:off x="8410242" y="2131933"/>
            <a:ext cx="8643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Dec_HIHI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A59B3248-0822-42CF-A9FA-DB09F08684C6}"/>
              </a:ext>
            </a:extLst>
          </p:cNvPr>
          <p:cNvSpPr/>
          <p:nvPr/>
        </p:nvSpPr>
        <p:spPr>
          <a:xfrm>
            <a:off x="8383166" y="2425255"/>
            <a:ext cx="9060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Dec_EREF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2D2B33-D5B7-4500-A12E-58081D8DC0B3}"/>
              </a:ext>
            </a:extLst>
          </p:cNvPr>
          <p:cNvSpPr/>
          <p:nvPr/>
        </p:nvSpPr>
        <p:spPr>
          <a:xfrm>
            <a:off x="8403801" y="2656362"/>
            <a:ext cx="841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Dec_FAN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367DDF5-127D-42FF-A0BD-632AAFFE3F8E}"/>
              </a:ext>
            </a:extLst>
          </p:cNvPr>
          <p:cNvSpPr/>
          <p:nvPr/>
        </p:nvSpPr>
        <p:spPr>
          <a:xfrm>
            <a:off x="8365747" y="2886712"/>
            <a:ext cx="8707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Dec_SOLI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EA3D2DBF-BD1B-418C-AFD0-455CA0A6A609}"/>
              </a:ext>
            </a:extLst>
          </p:cNvPr>
          <p:cNvSpPr/>
          <p:nvPr/>
        </p:nvSpPr>
        <p:spPr>
          <a:xfrm>
            <a:off x="8403801" y="3136514"/>
            <a:ext cx="9970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Dec_SPES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9FC83B6-097F-4A15-A1F3-71E0F1470C54}"/>
              </a:ext>
            </a:extLst>
          </p:cNvPr>
          <p:cNvSpPr/>
          <p:nvPr/>
        </p:nvSpPr>
        <p:spPr>
          <a:xfrm>
            <a:off x="977095" y="3486642"/>
            <a:ext cx="15990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RegisterRef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F1F7B2-76DC-4214-89DD-19F2DA373FF5}"/>
              </a:ext>
            </a:extLst>
          </p:cNvPr>
          <p:cNvSpPr/>
          <p:nvPr/>
        </p:nvSpPr>
        <p:spPr>
          <a:xfrm>
            <a:off x="3582092" y="2667415"/>
            <a:ext cx="14752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Ofer_Prod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1B018B-DF5F-495D-8953-B477172314D7}"/>
              </a:ext>
            </a:extLst>
          </p:cNvPr>
          <p:cNvSpPr/>
          <p:nvPr/>
        </p:nvSpPr>
        <p:spPr>
          <a:xfrm>
            <a:off x="6749890" y="986823"/>
            <a:ext cx="16069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Timer_FSM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BBAB12-69BE-4721-B834-BB93B1655355}"/>
              </a:ext>
            </a:extLst>
          </p:cNvPr>
          <p:cNvSpPr/>
          <p:nvPr/>
        </p:nvSpPr>
        <p:spPr>
          <a:xfrm>
            <a:off x="5825520" y="5754718"/>
            <a:ext cx="16814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Debouncers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E44E59-295F-47F1-B578-8413CA6B0E73}"/>
              </a:ext>
            </a:extLst>
          </p:cNvPr>
          <p:cNvSpPr/>
          <p:nvPr/>
        </p:nvSpPr>
        <p:spPr>
          <a:xfrm>
            <a:off x="7193207" y="4210080"/>
            <a:ext cx="15343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CubosGelo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58D206-2DF0-4857-B504-ED5449BFAB0B}"/>
              </a:ext>
            </a:extLst>
          </p:cNvPr>
          <p:cNvSpPr/>
          <p:nvPr/>
        </p:nvSpPr>
        <p:spPr>
          <a:xfrm>
            <a:off x="6653828" y="2682900"/>
            <a:ext cx="18106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Bin7SegDecoders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AEA062-1295-4983-BE30-361E00F84D2C}"/>
              </a:ext>
            </a:extLst>
          </p:cNvPr>
          <p:cNvSpPr/>
          <p:nvPr/>
        </p:nvSpPr>
        <p:spPr>
          <a:xfrm>
            <a:off x="9886733" y="4300322"/>
            <a:ext cx="18106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Bin7SegDecoders</a:t>
            </a:r>
          </a:p>
        </p:txBody>
      </p:sp>
    </p:spTree>
    <p:extLst>
      <p:ext uri="{BB962C8B-B14F-4D97-AF65-F5344CB8AC3E}">
        <p14:creationId xmlns:p14="http://schemas.microsoft.com/office/powerpoint/2010/main" val="166764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Ecrã Panorâmico</PresentationFormat>
  <Paragraphs>34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eduardoalves@ua.pt</dc:creator>
  <cp:lastModifiedBy>eduardoalves@ua.pt</cp:lastModifiedBy>
  <cp:revision>6</cp:revision>
  <dcterms:created xsi:type="dcterms:W3CDTF">2021-06-16T04:59:47Z</dcterms:created>
  <dcterms:modified xsi:type="dcterms:W3CDTF">2021-06-16T05:35:17Z</dcterms:modified>
</cp:coreProperties>
</file>