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64AA9-6167-453F-99B1-9850CA824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58586B-0264-4308-8986-5364F5C22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B37F76-60B7-4105-95AA-87870598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F78CCC-FF4D-4537-9DBC-B87D16D9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C02B01-16C0-409B-B4B2-173A5F74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41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0BA0-E483-4B72-8157-D899BAFC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67F530E-9A15-441B-AD41-A8F532392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135C63-B9C3-413B-A9A1-AD997D39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E3F404-AEEC-46BC-BD6E-B8F0BEDF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8A3957-5989-44E5-8857-545CF752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407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1A2B49-D196-4D59-819A-EDB92C366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C806166-3CEE-4D41-93BF-EEFAF81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BECB3B-597D-494B-B0AD-37E0BD4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3D2F66-3EC3-4739-A6A7-0D62FD32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4242B1-849A-4D01-ACE5-64D8C153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94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90CA-555E-48D9-8366-0BBFEA94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9CD167-E78C-4E06-B2C2-541C4810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B56EB6-0AB6-4FF4-B8DE-50FC1064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68E4D3-42DF-4EA3-9CC5-861A53C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4E73C1-E17D-42B7-B64A-2BE9748C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1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69D17-BB03-46B0-8C9F-C45AA038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95EF21-3174-42CA-B6F5-0DAB5F07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69A9E3-AC77-4F49-8008-D2FF8058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D7DF3F-BF59-4C58-B5D5-70ADE0D0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C2B4A6-1DB0-4167-9E61-58353AEB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4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5458D-DDFA-46A4-868C-1AC0E5FE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8D156D-9C8B-4676-8760-EC17E637E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4226FA4-404F-4869-A21F-741AB624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E767EA0-8A77-42C3-9213-45A5FAF2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434BDD-60D9-4578-A631-060F3142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5E2628-952D-4E4B-9153-B1B4E422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66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BA99B-8A4E-4271-A2D7-A65002D2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CB4494-4742-4CD1-92F9-E1CD95CD8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56D114-4C08-4FAD-BC7C-81772A9E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2E75AEC-C5E3-47DA-ADA0-AFEA12C9C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E64A33E-F910-4E13-AE79-2FC049D4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9A1ACBC-8C99-469A-9942-473B74F3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CD6662B-3AE2-46EB-9FF0-E6AF95E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54F429B-2C80-4EE9-8A0B-B77FFF7C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02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DD90E-019D-4BC4-96BC-5BB91948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A9BE92-71B6-492D-84FD-81E0C054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559C581-B657-4696-98DE-27B9E8C1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844A-2B4C-48BD-ABC5-D2BE331A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610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30116A9-54D1-4DD9-B5E7-A8E80E7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718DF1D-2628-4726-865A-83A5EB38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604B2C-357C-439A-AE37-E9585827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8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011BE-6EA6-4B31-A173-4D462F2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07F856-AF02-4D74-8998-C6015109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43D8D25-6CEE-4BB0-8242-477C2991C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119D2D-F7E3-4FED-BDAB-163F6080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FB8B94-C336-4972-816A-875EAFEB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865E29-9E30-4926-A9F1-3B8AEA34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701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9F49-8B61-471C-81DD-A0393472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FAF08F-CBA1-4622-9CD7-F1B99407A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1C3B15-07A4-4962-9E01-F12D6439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EDC782-4B62-418A-A80B-865C59BA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E7DD976-C2B6-4E30-8324-1489FE71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B545D4D-0023-420D-9A6E-2CB431A7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17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2A9E170-6B95-4A63-80A2-3139A403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C56083-E30B-473C-BA4F-7A21D547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C8FCBD-BC28-42C6-9BA8-EDC610C40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A882-1034-45ED-87B5-6C1985ECAAA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7883C7-6DE2-4D08-8AE2-34CC858F0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AD86D2-20E6-462A-87DA-031D9013E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CBAB-B5E2-4CD2-AEF6-FF8A6CC508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1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F26262-484A-48D5-876D-772AD07DDFF1}"/>
              </a:ext>
            </a:extLst>
          </p:cNvPr>
          <p:cNvSpPr/>
          <p:nvPr/>
        </p:nvSpPr>
        <p:spPr>
          <a:xfrm>
            <a:off x="7118408" y="3169328"/>
            <a:ext cx="1768141" cy="1478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553F41-DDC1-4656-B42B-CD975DECDEB4}"/>
              </a:ext>
            </a:extLst>
          </p:cNvPr>
          <p:cNvSpPr/>
          <p:nvPr/>
        </p:nvSpPr>
        <p:spPr>
          <a:xfrm>
            <a:off x="4740675" y="5031420"/>
            <a:ext cx="1819924" cy="1542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09A1C-77A2-42A5-B698-B6A4A3C2CB75}"/>
              </a:ext>
            </a:extLst>
          </p:cNvPr>
          <p:cNvSpPr/>
          <p:nvPr/>
        </p:nvSpPr>
        <p:spPr>
          <a:xfrm>
            <a:off x="4594193" y="1150768"/>
            <a:ext cx="1898552" cy="1542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864280-1EF7-4371-BCBB-B81A992083C4}"/>
              </a:ext>
            </a:extLst>
          </p:cNvPr>
          <p:cNvSpPr/>
          <p:nvPr/>
        </p:nvSpPr>
        <p:spPr>
          <a:xfrm>
            <a:off x="4859044" y="3169328"/>
            <a:ext cx="1555072" cy="1478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5D41D9-B816-4C04-8D64-C5D28C14A57D}"/>
              </a:ext>
            </a:extLst>
          </p:cNvPr>
          <p:cNvSpPr/>
          <p:nvPr/>
        </p:nvSpPr>
        <p:spPr>
          <a:xfrm>
            <a:off x="2450238" y="5031420"/>
            <a:ext cx="1819924" cy="1640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BB297-740F-431E-91C1-B512335A8163}"/>
              </a:ext>
            </a:extLst>
          </p:cNvPr>
          <p:cNvSpPr/>
          <p:nvPr/>
        </p:nvSpPr>
        <p:spPr>
          <a:xfrm>
            <a:off x="7315201" y="5031420"/>
            <a:ext cx="1571348" cy="15402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E70F41-8D7D-4F99-ADCA-0F08BE27549D}"/>
              </a:ext>
            </a:extLst>
          </p:cNvPr>
          <p:cNvSpPr/>
          <p:nvPr/>
        </p:nvSpPr>
        <p:spPr>
          <a:xfrm>
            <a:off x="272224" y="-1089"/>
            <a:ext cx="1819923" cy="1542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C540AF-CACB-441E-9400-33E2FD23B237}"/>
              </a:ext>
            </a:extLst>
          </p:cNvPr>
          <p:cNvSpPr/>
          <p:nvPr/>
        </p:nvSpPr>
        <p:spPr>
          <a:xfrm>
            <a:off x="2450238" y="3169328"/>
            <a:ext cx="1704514" cy="15380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82518201-B294-4C4B-A63B-BDA9848FBA65}"/>
              </a:ext>
            </a:extLst>
          </p:cNvPr>
          <p:cNvCxnSpPr>
            <a:cxnSpLocks/>
          </p:cNvCxnSpPr>
          <p:nvPr/>
        </p:nvCxnSpPr>
        <p:spPr>
          <a:xfrm>
            <a:off x="2115379" y="962655"/>
            <a:ext cx="577715" cy="26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0ED7EB0C-E798-4447-AB75-AFDB4E772EC3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3905132" y="2467370"/>
            <a:ext cx="967098" cy="9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73CC34A9-C641-4D83-BA4B-A6477C80D74A}"/>
              </a:ext>
            </a:extLst>
          </p:cNvPr>
          <p:cNvCxnSpPr>
            <a:endCxn id="7" idx="0"/>
          </p:cNvCxnSpPr>
          <p:nvPr/>
        </p:nvCxnSpPr>
        <p:spPr>
          <a:xfrm>
            <a:off x="5636580" y="2693263"/>
            <a:ext cx="0" cy="47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78B4E9FC-D1EC-415C-8F5C-EFBC077EE70E}"/>
              </a:ext>
            </a:extLst>
          </p:cNvPr>
          <p:cNvCxnSpPr>
            <a:endCxn id="4" idx="1"/>
          </p:cNvCxnSpPr>
          <p:nvPr/>
        </p:nvCxnSpPr>
        <p:spPr>
          <a:xfrm>
            <a:off x="6258757" y="2379216"/>
            <a:ext cx="1118589" cy="100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CEBDE1A-0E48-4678-B2D4-9FE9E113BBB4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3302495" y="4707385"/>
            <a:ext cx="57705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8C84FE6-0E53-4D4B-8B86-2122CF2790D3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5636580" y="4647460"/>
            <a:ext cx="14057" cy="38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02E304DB-3AD6-4A29-9F28-6B0654BE91D7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8002479" y="4647460"/>
            <a:ext cx="98396" cy="38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828894D8-3D08-4E69-B076-214D0FCACC9D}"/>
              </a:ext>
            </a:extLst>
          </p:cNvPr>
          <p:cNvSpPr/>
          <p:nvPr/>
        </p:nvSpPr>
        <p:spPr>
          <a:xfrm>
            <a:off x="751124" y="539325"/>
            <a:ext cx="9425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C2A4F24-8459-4A66-BBD2-600332F883C4}"/>
              </a:ext>
            </a:extLst>
          </p:cNvPr>
          <p:cNvSpPr/>
          <p:nvPr/>
        </p:nvSpPr>
        <p:spPr>
          <a:xfrm>
            <a:off x="5136906" y="1654018"/>
            <a:ext cx="7344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ErEF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AF393FB-66B4-4A74-9AFC-AB1259161D8D}"/>
              </a:ext>
            </a:extLst>
          </p:cNvPr>
          <p:cNvSpPr/>
          <p:nvPr/>
        </p:nvSpPr>
        <p:spPr>
          <a:xfrm>
            <a:off x="2535659" y="3658128"/>
            <a:ext cx="15618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PREP_SPES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3F27665-98EA-4737-A42D-787A79862CDA}"/>
              </a:ext>
            </a:extLst>
          </p:cNvPr>
          <p:cNvSpPr/>
          <p:nvPr/>
        </p:nvSpPr>
        <p:spPr>
          <a:xfrm>
            <a:off x="4889340" y="3677561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PREP_SOLI</a:t>
            </a:r>
            <a:endParaRPr lang="pt-P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6B11BB2-29DD-4CB2-A3AE-6EE876CF60B2}"/>
              </a:ext>
            </a:extLst>
          </p:cNvPr>
          <p:cNvSpPr/>
          <p:nvPr/>
        </p:nvSpPr>
        <p:spPr>
          <a:xfrm>
            <a:off x="7265578" y="3658127"/>
            <a:ext cx="14738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PREP_FAN</a:t>
            </a:r>
            <a:endParaRPr lang="pt-P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5011FB8-394A-463B-9805-F233707E6112}"/>
              </a:ext>
            </a:extLst>
          </p:cNvPr>
          <p:cNvSpPr/>
          <p:nvPr/>
        </p:nvSpPr>
        <p:spPr>
          <a:xfrm>
            <a:off x="2693094" y="5619012"/>
            <a:ext cx="13342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DIS_SPES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6E395CC-EC7F-4E27-853B-390F7B849798}"/>
              </a:ext>
            </a:extLst>
          </p:cNvPr>
          <p:cNvSpPr/>
          <p:nvPr/>
        </p:nvSpPr>
        <p:spPr>
          <a:xfrm>
            <a:off x="5024764" y="5554018"/>
            <a:ext cx="1297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DIS_SOLI</a:t>
            </a:r>
            <a:endParaRPr lang="pt-P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0970533-B0B9-4055-B846-DDEEF35C7AEA}"/>
              </a:ext>
            </a:extLst>
          </p:cNvPr>
          <p:cNvSpPr/>
          <p:nvPr/>
        </p:nvSpPr>
        <p:spPr>
          <a:xfrm>
            <a:off x="7477788" y="5540701"/>
            <a:ext cx="12461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DIS_FAN</a:t>
            </a:r>
            <a:endParaRPr lang="pt-P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6B472F2-608A-4743-A25A-DD90A0944C31}"/>
              </a:ext>
            </a:extLst>
          </p:cNvPr>
          <p:cNvSpPr/>
          <p:nvPr/>
        </p:nvSpPr>
        <p:spPr>
          <a:xfrm>
            <a:off x="7640893" y="316308"/>
            <a:ext cx="416626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DE ESTADOS:</a:t>
            </a:r>
          </a:p>
          <a:p>
            <a:pPr algn="ctr"/>
            <a:r>
              <a:rPr lang="pt-P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Ofer_Prod</a:t>
            </a:r>
            <a:endParaRPr lang="pt-P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10DB92-A1C8-43F7-AA17-79E79AE1292B}"/>
              </a:ext>
            </a:extLst>
          </p:cNvPr>
          <p:cNvSpPr/>
          <p:nvPr/>
        </p:nvSpPr>
        <p:spPr>
          <a:xfrm>
            <a:off x="2669265" y="631079"/>
            <a:ext cx="1704514" cy="1542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971437F-00B0-47B6-B3E3-9573B4034EAC}"/>
              </a:ext>
            </a:extLst>
          </p:cNvPr>
          <p:cNvSpPr/>
          <p:nvPr/>
        </p:nvSpPr>
        <p:spPr>
          <a:xfrm>
            <a:off x="2599842" y="1141184"/>
            <a:ext cx="18386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START_DONE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327AFC48-AEF3-431F-9B52-AF677A60DF73}"/>
              </a:ext>
            </a:extLst>
          </p:cNvPr>
          <p:cNvCxnSpPr>
            <a:cxnSpLocks/>
          </p:cNvCxnSpPr>
          <p:nvPr/>
        </p:nvCxnSpPr>
        <p:spPr>
          <a:xfrm>
            <a:off x="4229466" y="1629757"/>
            <a:ext cx="415521" cy="1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6380177-3DF6-47B5-B566-73681FF692D4}"/>
              </a:ext>
            </a:extLst>
          </p:cNvPr>
          <p:cNvCxnSpPr>
            <a:stCxn id="8" idx="7"/>
          </p:cNvCxnSpPr>
          <p:nvPr/>
        </p:nvCxnSpPr>
        <p:spPr>
          <a:xfrm flipV="1">
            <a:off x="4003640" y="2601157"/>
            <a:ext cx="1021124" cy="267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D391C952-FFE9-4203-B7CC-A3EE8E439AFC}"/>
              </a:ext>
            </a:extLst>
          </p:cNvPr>
          <p:cNvCxnSpPr/>
          <p:nvPr/>
        </p:nvCxnSpPr>
        <p:spPr>
          <a:xfrm rot="5400000" flipH="1" flipV="1">
            <a:off x="5653966" y="4189151"/>
            <a:ext cx="1924235" cy="4039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: Ângulo Reto 39">
            <a:extLst>
              <a:ext uri="{FF2B5EF4-FFF2-40B4-BE49-F238E27FC236}">
                <a16:creationId xmlns:a16="http://schemas.microsoft.com/office/drawing/2014/main" id="{195794D8-F924-4387-BAF7-E1BA41BF6752}"/>
              </a:ext>
            </a:extLst>
          </p:cNvPr>
          <p:cNvCxnSpPr/>
          <p:nvPr/>
        </p:nvCxnSpPr>
        <p:spPr>
          <a:xfrm rot="16200000" flipV="1">
            <a:off x="6043105" y="2654053"/>
            <a:ext cx="827843" cy="722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: Ângulo Reto 42">
            <a:extLst>
              <a:ext uri="{FF2B5EF4-FFF2-40B4-BE49-F238E27FC236}">
                <a16:creationId xmlns:a16="http://schemas.microsoft.com/office/drawing/2014/main" id="{2C9EADEC-C955-4F37-85B2-03F2E395A5C9}"/>
              </a:ext>
            </a:extLst>
          </p:cNvPr>
          <p:cNvCxnSpPr>
            <a:stCxn id="9" idx="7"/>
          </p:cNvCxnSpPr>
          <p:nvPr/>
        </p:nvCxnSpPr>
        <p:spPr>
          <a:xfrm rot="5400000" flipH="1" flipV="1">
            <a:off x="8384606" y="4133610"/>
            <a:ext cx="1395202" cy="8515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36D9178E-EBEF-41F4-8E22-11E05096ADFD}"/>
              </a:ext>
            </a:extLst>
          </p:cNvPr>
          <p:cNvCxnSpPr/>
          <p:nvPr/>
        </p:nvCxnSpPr>
        <p:spPr>
          <a:xfrm rot="16200000" flipV="1">
            <a:off x="7679185" y="2032986"/>
            <a:ext cx="1873188" cy="1784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A08A918D-BDAC-4188-9174-8FA14C1DD8B0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6492745" y="1922016"/>
            <a:ext cx="1230828" cy="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0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E170286-8EA7-46A9-BB01-ADBDD57D2295}"/>
              </a:ext>
            </a:extLst>
          </p:cNvPr>
          <p:cNvSpPr/>
          <p:nvPr/>
        </p:nvSpPr>
        <p:spPr>
          <a:xfrm>
            <a:off x="3237395" y="297402"/>
            <a:ext cx="1899821" cy="17755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2419A9-702A-46DC-84AF-C31DF394F090}"/>
              </a:ext>
            </a:extLst>
          </p:cNvPr>
          <p:cNvSpPr/>
          <p:nvPr/>
        </p:nvSpPr>
        <p:spPr>
          <a:xfrm>
            <a:off x="8007659" y="441671"/>
            <a:ext cx="1796249" cy="163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54F538-C9B7-4734-B4DE-040BDE881D31}"/>
              </a:ext>
            </a:extLst>
          </p:cNvPr>
          <p:cNvSpPr/>
          <p:nvPr/>
        </p:nvSpPr>
        <p:spPr>
          <a:xfrm>
            <a:off x="460809" y="2792024"/>
            <a:ext cx="2003571" cy="1784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04F144-D467-491C-9310-AF2A6BD4E2E1}"/>
              </a:ext>
            </a:extLst>
          </p:cNvPr>
          <p:cNvSpPr/>
          <p:nvPr/>
        </p:nvSpPr>
        <p:spPr>
          <a:xfrm>
            <a:off x="3160450" y="3910615"/>
            <a:ext cx="1819923" cy="163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2A6E00-B610-460F-8F98-256B6AD92654}"/>
              </a:ext>
            </a:extLst>
          </p:cNvPr>
          <p:cNvSpPr/>
          <p:nvPr/>
        </p:nvSpPr>
        <p:spPr>
          <a:xfrm>
            <a:off x="5521083" y="2092933"/>
            <a:ext cx="1819923" cy="163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26B43A-D1BD-4950-B2F3-CC9399ADDAE1}"/>
              </a:ext>
            </a:extLst>
          </p:cNvPr>
          <p:cNvSpPr/>
          <p:nvPr/>
        </p:nvSpPr>
        <p:spPr>
          <a:xfrm>
            <a:off x="8401233" y="2536794"/>
            <a:ext cx="1976763" cy="17844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BAF898-273B-4164-804C-8670AD8E6237}"/>
              </a:ext>
            </a:extLst>
          </p:cNvPr>
          <p:cNvSpPr/>
          <p:nvPr/>
        </p:nvSpPr>
        <p:spPr>
          <a:xfrm>
            <a:off x="3696625" y="954336"/>
            <a:ext cx="9813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pt-P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560096-57E1-464D-B405-B2FA78DC9844}"/>
              </a:ext>
            </a:extLst>
          </p:cNvPr>
          <p:cNvSpPr/>
          <p:nvPr/>
        </p:nvSpPr>
        <p:spPr>
          <a:xfrm>
            <a:off x="8007659" y="954336"/>
            <a:ext cx="17189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ZEROCUBOS</a:t>
            </a:r>
            <a:endParaRPr lang="pt-P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95C374-2765-4208-B9FA-719666E6AE19}"/>
              </a:ext>
            </a:extLst>
          </p:cNvPr>
          <p:cNvSpPr/>
          <p:nvPr/>
        </p:nvSpPr>
        <p:spPr>
          <a:xfrm>
            <a:off x="8701765" y="3198167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UMCUBO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3652BC0-5A7C-4EAE-B78D-6ED756740672}"/>
              </a:ext>
            </a:extLst>
          </p:cNvPr>
          <p:cNvSpPr/>
          <p:nvPr/>
        </p:nvSpPr>
        <p:spPr>
          <a:xfrm>
            <a:off x="5597322" y="2681064"/>
            <a:ext cx="1667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DOISCUBOS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F62A969-E916-4C3D-B137-98F7141E567C}"/>
              </a:ext>
            </a:extLst>
          </p:cNvPr>
          <p:cNvSpPr/>
          <p:nvPr/>
        </p:nvSpPr>
        <p:spPr>
          <a:xfrm>
            <a:off x="3238997" y="4478782"/>
            <a:ext cx="1662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TRESCUBOS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6FFA5E-D943-41A6-B735-E8160696CD7C}"/>
              </a:ext>
            </a:extLst>
          </p:cNvPr>
          <p:cNvSpPr/>
          <p:nvPr/>
        </p:nvSpPr>
        <p:spPr>
          <a:xfrm>
            <a:off x="399708" y="3428999"/>
            <a:ext cx="21257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QUATROCUBOS</a:t>
            </a:r>
            <a:endParaRPr lang="pt-P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7F54811F-5DEE-43B4-AA7D-AB7954DA64F2}"/>
              </a:ext>
            </a:extLst>
          </p:cNvPr>
          <p:cNvCxnSpPr>
            <a:endCxn id="9" idx="1"/>
          </p:cNvCxnSpPr>
          <p:nvPr/>
        </p:nvCxnSpPr>
        <p:spPr>
          <a:xfrm>
            <a:off x="4980373" y="1677880"/>
            <a:ext cx="807232" cy="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>
            <a:extLst>
              <a:ext uri="{FF2B5EF4-FFF2-40B4-BE49-F238E27FC236}">
                <a16:creationId xmlns:a16="http://schemas.microsoft.com/office/drawing/2014/main" id="{1AB6A744-B29D-4958-892C-F191861387ED}"/>
              </a:ext>
            </a:extLst>
          </p:cNvPr>
          <p:cNvSpPr/>
          <p:nvPr/>
        </p:nvSpPr>
        <p:spPr>
          <a:xfrm>
            <a:off x="1730652" y="324044"/>
            <a:ext cx="4106766" cy="902195"/>
          </a:xfrm>
          <a:prstGeom prst="arc">
            <a:avLst>
              <a:gd name="adj1" fmla="val 16200000"/>
              <a:gd name="adj2" fmla="val 831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FDCD263E-7D99-4C7D-BB7C-D79AB3A76087}"/>
              </a:ext>
            </a:extLst>
          </p:cNvPr>
          <p:cNvCxnSpPr>
            <a:stCxn id="9" idx="6"/>
          </p:cNvCxnSpPr>
          <p:nvPr/>
        </p:nvCxnSpPr>
        <p:spPr>
          <a:xfrm>
            <a:off x="7341006" y="2911898"/>
            <a:ext cx="1060227" cy="23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57871E04-7B79-4A5D-962D-745B319FC99D}"/>
              </a:ext>
            </a:extLst>
          </p:cNvPr>
          <p:cNvCxnSpPr/>
          <p:nvPr/>
        </p:nvCxnSpPr>
        <p:spPr>
          <a:xfrm flipH="1">
            <a:off x="4677984" y="3198167"/>
            <a:ext cx="919338" cy="83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D2D494A1-225A-4834-B065-5F3799526C48}"/>
              </a:ext>
            </a:extLst>
          </p:cNvPr>
          <p:cNvCxnSpPr>
            <a:endCxn id="9" idx="3"/>
          </p:cNvCxnSpPr>
          <p:nvPr/>
        </p:nvCxnSpPr>
        <p:spPr>
          <a:xfrm flipV="1">
            <a:off x="4911148" y="3490993"/>
            <a:ext cx="876457" cy="90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B2CF9B8F-C29F-4D58-89D0-1924A5891074}"/>
              </a:ext>
            </a:extLst>
          </p:cNvPr>
          <p:cNvCxnSpPr>
            <a:stCxn id="8" idx="1"/>
            <a:endCxn id="16" idx="3"/>
          </p:cNvCxnSpPr>
          <p:nvPr/>
        </p:nvCxnSpPr>
        <p:spPr>
          <a:xfrm flipH="1" flipV="1">
            <a:off x="2525482" y="3659832"/>
            <a:ext cx="901490" cy="4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EA05E655-4F47-4F56-9B4B-58604D40ABAD}"/>
              </a:ext>
            </a:extLst>
          </p:cNvPr>
          <p:cNvCxnSpPr/>
          <p:nvPr/>
        </p:nvCxnSpPr>
        <p:spPr>
          <a:xfrm>
            <a:off x="2383212" y="4030462"/>
            <a:ext cx="798327" cy="42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59B38F9A-B810-4016-8F02-278B54536ACB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7341006" y="3198167"/>
            <a:ext cx="1060227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650EF7FD-C2F3-4CE6-ADBA-02D2614CEACF}"/>
              </a:ext>
            </a:extLst>
          </p:cNvPr>
          <p:cNvCxnSpPr>
            <a:endCxn id="6" idx="4"/>
          </p:cNvCxnSpPr>
          <p:nvPr/>
        </p:nvCxnSpPr>
        <p:spPr>
          <a:xfrm flipV="1">
            <a:off x="8867125" y="2079600"/>
            <a:ext cx="38659" cy="60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DBAEC353-ABDB-49F9-B819-B6DB4DE29BC4}"/>
              </a:ext>
            </a:extLst>
          </p:cNvPr>
          <p:cNvCxnSpPr>
            <a:endCxn id="10" idx="0"/>
          </p:cNvCxnSpPr>
          <p:nvPr/>
        </p:nvCxnSpPr>
        <p:spPr>
          <a:xfrm>
            <a:off x="9389614" y="1908699"/>
            <a:ext cx="1" cy="6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FD8B1BF1-5478-489C-8D60-B15FD73E3886}"/>
              </a:ext>
            </a:extLst>
          </p:cNvPr>
          <p:cNvSpPr/>
          <p:nvPr/>
        </p:nvSpPr>
        <p:spPr>
          <a:xfrm>
            <a:off x="7871119" y="5683961"/>
            <a:ext cx="416626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DE ESTADOS:</a:t>
            </a:r>
          </a:p>
          <a:p>
            <a:pPr algn="ctr"/>
            <a:r>
              <a:rPr lang="pt-P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CubosGelo</a:t>
            </a:r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B14B842B-BB26-4951-9C91-2CD7DFBF8B11}"/>
              </a:ext>
            </a:extLst>
          </p:cNvPr>
          <p:cNvCxnSpPr/>
          <p:nvPr/>
        </p:nvCxnSpPr>
        <p:spPr>
          <a:xfrm flipV="1">
            <a:off x="2114537" y="1802167"/>
            <a:ext cx="1294488" cy="11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BABAE0D-EB00-4E49-9AFA-4B22C375204A}"/>
              </a:ext>
            </a:extLst>
          </p:cNvPr>
          <p:cNvCxnSpPr>
            <a:endCxn id="5" idx="4"/>
          </p:cNvCxnSpPr>
          <p:nvPr/>
        </p:nvCxnSpPr>
        <p:spPr>
          <a:xfrm flipV="1">
            <a:off x="3861786" y="2072936"/>
            <a:ext cx="325520" cy="183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5D872677-0134-4496-8A56-6DD8B8C163B7}"/>
              </a:ext>
            </a:extLst>
          </p:cNvPr>
          <p:cNvCxnSpPr>
            <a:endCxn id="5" idx="5"/>
          </p:cNvCxnSpPr>
          <p:nvPr/>
        </p:nvCxnSpPr>
        <p:spPr>
          <a:xfrm flipH="1" flipV="1">
            <a:off x="4858994" y="1812915"/>
            <a:ext cx="738328" cy="72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7786F6F-1B0A-499D-8D37-D50A5AF2ACA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137216" y="1309456"/>
            <a:ext cx="3553507" cy="14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A5583696-FB10-4FAA-A4B7-0B57F45B7420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5137216" y="954336"/>
            <a:ext cx="2870443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70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</Words>
  <Application>Microsoft Office PowerPoint</Application>
  <PresentationFormat>Ecrã Panorâmico</PresentationFormat>
  <Paragraphs>19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eduardoalves@ua.pt</dc:creator>
  <cp:lastModifiedBy>eduardoalves@ua.pt</cp:lastModifiedBy>
  <cp:revision>10</cp:revision>
  <dcterms:created xsi:type="dcterms:W3CDTF">2021-06-16T03:19:07Z</dcterms:created>
  <dcterms:modified xsi:type="dcterms:W3CDTF">2021-06-16T05:42:03Z</dcterms:modified>
</cp:coreProperties>
</file>