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3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3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3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87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DC31-4D88-2540-9A89-A61AEF317476}" type="datetimeFigureOut">
              <a:rPr lang="pt-BR" smtClean="0"/>
              <a:t>16/08/17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9A82-4AD7-5947-BFE6-055EE3ABA3E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944547"/>
            <a:ext cx="9144000" cy="4548850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Identificar os valores </a:t>
            </a:r>
            <a:r>
              <a:rPr lang="pt-BR" b="1" dirty="0" smtClean="0">
                <a:solidFill>
                  <a:srgbClr val="FF0000"/>
                </a:solidFill>
              </a:rPr>
              <a:t>FATURADOS</a:t>
            </a:r>
            <a:r>
              <a:rPr lang="pt-BR" dirty="0" smtClean="0"/>
              <a:t>:</a:t>
            </a:r>
          </a:p>
          <a:p>
            <a:pPr algn="l"/>
            <a:r>
              <a:rPr lang="pt-BR" b="1" dirty="0" smtClean="0">
                <a:solidFill>
                  <a:srgbClr val="FF0000"/>
                </a:solidFill>
              </a:rPr>
              <a:t>A) Quantidade: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A.1) Somar a quantidade ”QT. FATU (UN)” de cada EAN;</a:t>
            </a:r>
          </a:p>
          <a:p>
            <a:pPr algn="l"/>
            <a:endParaRPr lang="pt-BR" dirty="0"/>
          </a:p>
          <a:p>
            <a:pPr algn="l"/>
            <a:r>
              <a:rPr lang="pt-BR" b="1" dirty="0" err="1" smtClean="0">
                <a:solidFill>
                  <a:srgbClr val="FF0000"/>
                </a:solidFill>
              </a:rPr>
              <a:t>B</a:t>
            </a:r>
            <a:r>
              <a:rPr lang="pt-BR" b="1" dirty="0" smtClean="0">
                <a:solidFill>
                  <a:srgbClr val="FF0000"/>
                </a:solidFill>
              </a:rPr>
              <a:t>) Valor (</a:t>
            </a:r>
            <a:r>
              <a:rPr lang="pt-BR" b="1" dirty="0" err="1" smtClean="0">
                <a:solidFill>
                  <a:srgbClr val="FF0000"/>
                </a:solidFill>
              </a:rPr>
              <a:t>R</a:t>
            </a:r>
            <a:r>
              <a:rPr lang="pt-BR" b="1" dirty="0" smtClean="0">
                <a:solidFill>
                  <a:srgbClr val="FF0000"/>
                </a:solidFill>
              </a:rPr>
              <a:t>$):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B.1) Multiplicar a ”QT FATU (UN)” pelo ”VALOR” (coluna </a:t>
            </a:r>
            <a:r>
              <a:rPr lang="pt-BR" dirty="0" err="1" smtClean="0"/>
              <a:t>T</a:t>
            </a:r>
            <a:r>
              <a:rPr lang="pt-BR" dirty="0" smtClean="0"/>
              <a:t> </a:t>
            </a:r>
            <a:r>
              <a:rPr lang="pt-BR" dirty="0" err="1" smtClean="0"/>
              <a:t>x</a:t>
            </a:r>
            <a:r>
              <a:rPr lang="pt-BR" dirty="0" smtClean="0"/>
              <a:t> coluna V)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 smtClean="0"/>
              <a:t>B.2) Somar o resultado de ”B.1” de todos os </a:t>
            </a:r>
            <a:r>
              <a:rPr lang="pt-BR" dirty="0" err="1" smtClean="0"/>
              <a:t>EANs</a:t>
            </a:r>
            <a:r>
              <a:rPr lang="pt-BR" dirty="0" smtClean="0"/>
              <a:t> iguais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0"/>
            <a:ext cx="9499600" cy="1714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331182"/>
            <a:ext cx="3468868" cy="10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601240" y="798653"/>
            <a:ext cx="11285959" cy="605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Identificar os valores </a:t>
            </a:r>
            <a:r>
              <a:rPr lang="pt-BR" sz="2000" b="1" dirty="0" smtClean="0">
                <a:solidFill>
                  <a:srgbClr val="FF0000"/>
                </a:solidFill>
              </a:rPr>
              <a:t>CONTADOS</a:t>
            </a:r>
            <a:r>
              <a:rPr lang="pt-BR" sz="2000" dirty="0" smtClean="0"/>
              <a:t>:</a:t>
            </a:r>
          </a:p>
          <a:p>
            <a:r>
              <a:rPr lang="pt-BR" sz="2000" b="1" dirty="0" smtClean="0">
                <a:solidFill>
                  <a:srgbClr val="FF0000"/>
                </a:solidFill>
              </a:rPr>
              <a:t>A) Quantidade: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A.1)”QUANTIDADE CONTADA” de cada EAN já consta em apenas uma linha na planilha de resultado</a:t>
            </a:r>
          </a:p>
          <a:p>
            <a:endParaRPr lang="pt-BR" sz="2000" dirty="0" smtClean="0"/>
          </a:p>
          <a:p>
            <a:r>
              <a:rPr lang="pt-BR" sz="2000" b="1" dirty="0" err="1" smtClean="0">
                <a:solidFill>
                  <a:srgbClr val="FF0000"/>
                </a:solidFill>
              </a:rPr>
              <a:t>B</a:t>
            </a:r>
            <a:r>
              <a:rPr lang="pt-BR" sz="2000" b="1" dirty="0" smtClean="0">
                <a:solidFill>
                  <a:srgbClr val="FF0000"/>
                </a:solidFill>
              </a:rPr>
              <a:t>) Valor (</a:t>
            </a:r>
            <a:r>
              <a:rPr lang="pt-BR" sz="2000" b="1" dirty="0" err="1" smtClean="0">
                <a:solidFill>
                  <a:srgbClr val="FF0000"/>
                </a:solidFill>
              </a:rPr>
              <a:t>R</a:t>
            </a:r>
            <a:r>
              <a:rPr lang="pt-BR" sz="2000" b="1" dirty="0" smtClean="0">
                <a:solidFill>
                  <a:srgbClr val="FF0000"/>
                </a:solidFill>
              </a:rPr>
              <a:t>$):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B.1) Devido ao valor financeiro contado não existir, é necessário pesquisar na planilha de faturamento.</a:t>
            </a:r>
            <a:br>
              <a:rPr lang="pt-BR" sz="2000" dirty="0" smtClean="0"/>
            </a:br>
            <a:r>
              <a:rPr lang="pt-BR" sz="2000" dirty="0" smtClean="0"/>
              <a:t>Como alguns produtos podem ter preços de faturamento diferente, é necessário buscar o preço médio para depois multiplicar pela quantidade contada. Exemplo: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Passos por EAN na planilha de faturamento:</a:t>
            </a:r>
          </a:p>
          <a:p>
            <a:r>
              <a:rPr lang="pt-BR" sz="2000" dirty="0" smtClean="0"/>
              <a:t>1) Somar a quantidade de unidades faturadas do EAN (no </a:t>
            </a:r>
            <a:r>
              <a:rPr lang="pt-BR" sz="2000" dirty="0" err="1" smtClean="0"/>
              <a:t>ex</a:t>
            </a:r>
            <a:r>
              <a:rPr lang="pt-BR" sz="2000" dirty="0" smtClean="0"/>
              <a:t> 1668);</a:t>
            </a:r>
          </a:p>
          <a:p>
            <a:r>
              <a:rPr lang="pt-BR" sz="2000" dirty="0" smtClean="0"/>
              <a:t>2) Multiplicar o ”VALOR” pela ”QT. FATU (UN); (</a:t>
            </a:r>
            <a:r>
              <a:rPr lang="pt-BR" sz="2000" dirty="0" err="1" smtClean="0"/>
              <a:t>ex</a:t>
            </a:r>
            <a:r>
              <a:rPr lang="pt-BR" sz="2000" dirty="0" smtClean="0"/>
              <a:t>: resultado coluna W)</a:t>
            </a:r>
          </a:p>
          <a:p>
            <a:r>
              <a:rPr lang="pt-BR" sz="2000" dirty="0" smtClean="0"/>
              <a:t>3) Somar o resultado da multiplicação do ”ponto 2” de cada EAN (no </a:t>
            </a:r>
            <a:r>
              <a:rPr lang="pt-BR" sz="2000" dirty="0" err="1" smtClean="0"/>
              <a:t>ex</a:t>
            </a:r>
            <a:r>
              <a:rPr lang="pt-BR" sz="2000" dirty="0" smtClean="0"/>
              <a:t> 17095,56)</a:t>
            </a:r>
          </a:p>
          <a:p>
            <a:r>
              <a:rPr lang="pt-BR" sz="2000" dirty="0" smtClean="0"/>
              <a:t>4) Divisão entre ”ponto 3” (17095,56) pelo ”ponto 1” (1668)</a:t>
            </a:r>
          </a:p>
          <a:p>
            <a:r>
              <a:rPr lang="pt-BR" sz="2000" dirty="0" smtClean="0"/>
              <a:t>5) Resultado: 10,24913669</a:t>
            </a:r>
            <a:br>
              <a:rPr lang="pt-BR" sz="2000" dirty="0" smtClean="0"/>
            </a:br>
            <a:r>
              <a:rPr lang="pt-BR" sz="2000" dirty="0" smtClean="0"/>
              <a:t>Este valor deve ser multiplicado pela quantidade contada para chegar ao valor </a:t>
            </a:r>
            <a:r>
              <a:rPr lang="pt-BR" sz="2000" dirty="0" err="1" smtClean="0"/>
              <a:t>R</a:t>
            </a:r>
            <a:r>
              <a:rPr lang="pt-BR" sz="2000" dirty="0" smtClean="0"/>
              <a:t>$ da contagem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75"/>
            <a:ext cx="12095545" cy="6829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5" y="2789177"/>
            <a:ext cx="10030106" cy="12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2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 Garcia</dc:creator>
  <cp:lastModifiedBy>Oliver Garcia</cp:lastModifiedBy>
  <cp:revision>4</cp:revision>
  <dcterms:created xsi:type="dcterms:W3CDTF">2017-08-16T13:54:52Z</dcterms:created>
  <dcterms:modified xsi:type="dcterms:W3CDTF">2017-08-16T14:19:40Z</dcterms:modified>
</cp:coreProperties>
</file>