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72B0-5EC4-B2C6-19ED-0190EC2A7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A9928-62D1-E222-C1D5-8111D4D1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1885D-9A90-17FA-22CF-13A4A857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B2B51-815A-7B93-6370-92F2BD57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65F68-F90E-E6A3-4B10-D3DC252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06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FE3C5-6A71-167B-EF87-7A756CCC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036154-981C-4A54-1622-9FF80AB8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AF4EA-74B5-4913-94BA-7D9EC536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BFA9C-EC48-BB31-1D59-503257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F548B-0F10-085F-B08C-79ABA8E9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3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07937F-F0F8-0622-30C2-5728FC7F7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7A3D55-27D1-E310-ED28-86BEE088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B6ED8-2AC5-C3F3-02CA-00C42B2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83DBA-A4A5-B817-13CE-364AA89A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667A6-309A-A036-88ED-B3F98ECA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6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810AF-22E5-0475-F180-B742EC6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FB24E-95D0-9F2C-7B87-4D18E058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27DFC-8F00-D45B-82A8-5856D636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C1D8C-144F-B0E7-BA17-E0B17E21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2695A-2CD4-5E55-97B5-846AE6E2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2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389B-E3D2-E61B-AF2D-844F9887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4BDEE-B1EA-6BF4-89FD-A853B3EF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0D2A3-545B-CD70-D280-E229FDB1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F20DA-0C12-247F-99A4-7257DDD7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E89B2-A29D-BB9B-91D8-3F576969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6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7B34-9BCA-5C31-1797-34DFCA61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50935-251F-B299-2C3C-4EF5E9BA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94B811-1801-3F5B-6CF3-5CCC903B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F1D38-29A2-47B0-6830-1EB3F745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7191B5-DD4C-0388-7D33-1BF45511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E57C80-1EA9-FDFA-FA7B-F81D790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64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645D-6089-A76A-5CD7-493E20A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CEAB9-1E84-1BF8-2ED5-CE66528A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03BC2-FFB0-5139-4F82-B1418DACE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AC8A9F-98C6-1D2D-75B4-2F558AD4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EA3075-4B23-C00A-FE53-D2DB4172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C0BA6-62E8-D079-A350-15A44C5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7916E-9F47-4968-9B8F-51184F51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DD5547-717F-960D-C145-1C3F6D71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8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82EB9-71B0-9B31-1467-CFFFF3E2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7A97E5-1F52-F5F9-38B3-F31AC9EB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0A71D5-1B6A-E114-51D0-F1D8988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0B7864-6A4F-0296-C3C5-22BE151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7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03EB0C-76CC-44A5-F55A-34D7E70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A5F14D-81A7-7A54-14D1-318A8BD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2EF84-3A50-A70E-9C3B-07DFDEDB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83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7308-E7B8-29E1-A9D2-A93B486D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A9737-1298-D7B6-B92F-D2E37161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A2625A-8FE0-FEEF-B8D2-96335794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5775B-3F46-C706-5311-39CE1DA0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EB9FC-39DE-A8EA-6497-978866B9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0A668F-CBEA-527A-B4A2-F7A52AE8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7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B07B5-8FF1-AAE1-EFBD-08303B47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4662B0-015E-2438-DB76-1BA635BF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C0A665-C606-2F20-32AB-B5FACE31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E99AFA-83FD-594D-6ED0-8C83F077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30A45-63D8-8180-F457-60F9710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EDF11B-F2CF-E6DB-13C6-4A4DDF0E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344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39B8F6-F0C5-3F2D-C36A-BED43305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A810A-488A-6A75-4348-7BEA0DF3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F9AC9-7B2D-566C-E4B0-C7B064F2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382C-D2E8-4CA6-9BA1-50FA2044C0F6}" type="datetimeFigureOut">
              <a:rPr lang="es-AR" smtClean="0"/>
              <a:t>21/11/2024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0605A-0724-B80A-0687-278FBE44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FD18-9681-A6DA-D0F4-459DB3354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F260-B360-4995-877D-016395FA93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62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FBD796E-5A4B-9C9E-15EB-C2C913DB273D}"/>
              </a:ext>
            </a:extLst>
          </p:cNvPr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6B14C9C-4E09-9206-64CF-5E91F1A807D1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E699C6-041E-BD18-ADC2-186AAC8D30A0}"/>
                </a:ext>
              </a:extLst>
            </p:cNvPr>
            <p:cNvSpPr txBox="1"/>
            <p:nvPr/>
          </p:nvSpPr>
          <p:spPr>
            <a:xfrm>
              <a:off x="6572250" y="484704"/>
              <a:ext cx="497205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8000" dirty="0">
                  <a:latin typeface="Baskerville Old Face" panose="02020602080505020303" pitchFamily="18" charset="0"/>
                </a:rPr>
                <a:t>Ley de protección de datos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9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5B3B2-BB83-C0EF-7470-F40319978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9F19858-8910-1EE4-9B6E-81BB86EFE4AB}"/>
              </a:ext>
            </a:extLst>
          </p:cNvPr>
          <p:cNvGrpSpPr/>
          <p:nvPr/>
        </p:nvGrpSpPr>
        <p:grpSpPr>
          <a:xfrm>
            <a:off x="0" y="0"/>
            <a:ext cx="6096000" cy="6858000"/>
            <a:chOff x="6096000" y="0"/>
            <a:chExt cx="60960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9F4AC8E-9EE8-1E2B-DD19-B6A0D8C954E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D73A4F1-7D70-7CA4-AEA4-AF4D044623EB}"/>
                </a:ext>
              </a:extLst>
            </p:cNvPr>
            <p:cNvSpPr txBox="1"/>
            <p:nvPr/>
          </p:nvSpPr>
          <p:spPr>
            <a:xfrm>
              <a:off x="6572250" y="484704"/>
              <a:ext cx="497205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dirty="0">
                  <a:latin typeface="Baskerville Old Face" panose="02020602080505020303" pitchFamily="18" charset="0"/>
                </a:rPr>
                <a:t>Escuela técnica N°1 Elena Ossola de Hora </a:t>
              </a:r>
            </a:p>
            <a:p>
              <a:r>
                <a:rPr lang="es-AR" sz="4000" dirty="0">
                  <a:latin typeface="Baskerville Old Face" panose="02020602080505020303" pitchFamily="18" charset="0"/>
                </a:rPr>
                <a:t>Política y Legislación A</a:t>
              </a:r>
            </a:p>
            <a:p>
              <a:r>
                <a:rPr lang="es-AR" sz="4000" dirty="0">
                  <a:latin typeface="Baskerville Old Face" panose="02020602080505020303" pitchFamily="18" charset="0"/>
                </a:rPr>
                <a:t>7II 2024</a:t>
              </a:r>
            </a:p>
            <a:p>
              <a:r>
                <a:rPr lang="es-AR" sz="4000" dirty="0">
                  <a:latin typeface="Baskerville Old Face" panose="02020602080505020303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0037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3F80022-C5D4-BBE6-66D9-44AA29B9C0B1}"/>
              </a:ext>
            </a:extLst>
          </p:cNvPr>
          <p:cNvSpPr/>
          <p:nvPr/>
        </p:nvSpPr>
        <p:spPr>
          <a:xfrm>
            <a:off x="691515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D5AE88-F03F-D44D-568E-FC86C64E7B4B}"/>
              </a:ext>
            </a:extLst>
          </p:cNvPr>
          <p:cNvSpPr txBox="1"/>
          <p:nvPr/>
        </p:nvSpPr>
        <p:spPr>
          <a:xfrm>
            <a:off x="7029450" y="100013"/>
            <a:ext cx="4829175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r>
              <a:rPr lang="es-AR" sz="1800" b="1" kern="0" spc="-2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son los datos personales?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información sobre personas físicas o jurídicas. Puede ser cualquier tipo de información: datos de identidad, de domicilio, de deudas, etc.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18305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0759AC-C935-7FCF-F00F-4FD470411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D32945D-244A-5355-FA43-302DE03835C8}"/>
              </a:ext>
            </a:extLst>
          </p:cNvPr>
          <p:cNvSpPr/>
          <p:nvPr/>
        </p:nvSpPr>
        <p:spPr>
          <a:xfrm>
            <a:off x="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1B9A29-C691-4E07-3647-BE70A18B105A}"/>
              </a:ext>
            </a:extLst>
          </p:cNvPr>
          <p:cNvSpPr txBox="1"/>
          <p:nvPr/>
        </p:nvSpPr>
        <p:spPr>
          <a:xfrm>
            <a:off x="142875" y="371475"/>
            <a:ext cx="4557713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r>
              <a:rPr lang="es-AR" sz="1800" b="1" kern="0" spc="-2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¿A qué datos se refiere la ley de datos personales?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los datos personales guardados en archivos, registros, bancos de datos públicos o privados y que están guardados para dar informes.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78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42DD8-915A-8040-3CE7-20C18163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EABD9F0-D8E7-AFD9-1EB2-BFBF56B1ACF0}"/>
              </a:ext>
            </a:extLst>
          </p:cNvPr>
          <p:cNvSpPr/>
          <p:nvPr/>
        </p:nvSpPr>
        <p:spPr>
          <a:xfrm>
            <a:off x="691515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E2DF74-C7AC-3943-57FE-5CD83AB4B61D}"/>
              </a:ext>
            </a:extLst>
          </p:cNvPr>
          <p:cNvSpPr txBox="1"/>
          <p:nvPr/>
        </p:nvSpPr>
        <p:spPr>
          <a:xfrm>
            <a:off x="7400925" y="285750"/>
            <a:ext cx="4229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¿Los datos biométricos son datos personales?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Sí. Los datos biométricos son un tipo de dato personal obtenido por medio de un tratamiento técnico específico. Están relacionados con las características físicas, fisiológicas o de conducta de una persona humana que permiten su identificación única.</a:t>
            </a:r>
          </a:p>
        </p:txBody>
      </p:sp>
    </p:spTree>
    <p:extLst>
      <p:ext uri="{BB962C8B-B14F-4D97-AF65-F5344CB8AC3E}">
        <p14:creationId xmlns:p14="http://schemas.microsoft.com/office/powerpoint/2010/main" val="844771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7AF21-4DB3-6985-B95C-92ABF6DE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0E3A8A6-0375-695E-C9C0-976DFD3B0741}"/>
              </a:ext>
            </a:extLst>
          </p:cNvPr>
          <p:cNvSpPr/>
          <p:nvPr/>
        </p:nvSpPr>
        <p:spPr>
          <a:xfrm>
            <a:off x="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1FC5BF9-1870-735B-712D-CDD26346C62E}"/>
              </a:ext>
            </a:extLst>
          </p:cNvPr>
          <p:cNvSpPr txBox="1"/>
          <p:nvPr/>
        </p:nvSpPr>
        <p:spPr>
          <a:xfrm>
            <a:off x="271463" y="314325"/>
            <a:ext cx="4300537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r>
              <a:rPr lang="es-AR" sz="1800" b="1" kern="0" spc="-2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¿Mis datos biométricos son datos sensibles?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biométricos que identifican a una persona son datos sensibles sólo cuando pueden revelar otros datos y el uso de esos otros datos puede provocar discriminación. Por ejemplo, cuando los datos biométricos revelan el origen étnico o dan información sobre la salud de la persona.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432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B4163-B003-F499-6A96-76DAEA780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E621C7D-4C82-45AD-13ED-150878CE7ACE}"/>
              </a:ext>
            </a:extLst>
          </p:cNvPr>
          <p:cNvSpPr/>
          <p:nvPr/>
        </p:nvSpPr>
        <p:spPr>
          <a:xfrm>
            <a:off x="691515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CAE6C6-C001-09AE-9CFF-A066330A1A4A}"/>
              </a:ext>
            </a:extLst>
          </p:cNvPr>
          <p:cNvSpPr txBox="1"/>
          <p:nvPr/>
        </p:nvSpPr>
        <p:spPr>
          <a:xfrm>
            <a:off x="7386638" y="357188"/>
            <a:ext cx="4271962" cy="651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r>
              <a:rPr lang="es-AR" sz="1800" b="1" kern="0" spc="-2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los datos registrados son equivocados, desactualizados o no corresponde que se encuentren registrados ¿qué puedo hacer?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Siempre </a:t>
            </a:r>
            <a:r>
              <a:rPr lang="es-AR" sz="1800" kern="0" spc="-15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podés</a:t>
            </a: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pedir que corrijan el error o actualicen la información. En caso de los datos sensibles, </a:t>
            </a:r>
            <a:r>
              <a:rPr lang="es-AR" sz="1800" kern="0" spc="-15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podés</a:t>
            </a: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exigir que los supriman o los mantengan en secreto. Los responsables de la base de datos deben corregir el error dentro de los 5 días hábiles de presentado el reclamo. El trámite es gratuito.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296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D120A-D8F8-07E4-24AD-1A6C95C3C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4386959-D298-BD81-C99B-E1D2E31DDB2C}"/>
              </a:ext>
            </a:extLst>
          </p:cNvPr>
          <p:cNvSpPr/>
          <p:nvPr/>
        </p:nvSpPr>
        <p:spPr>
          <a:xfrm>
            <a:off x="0" y="0"/>
            <a:ext cx="527685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2253BB-B98C-8322-9F9F-594EFD4AF344}"/>
              </a:ext>
            </a:extLst>
          </p:cNvPr>
          <p:cNvSpPr txBox="1"/>
          <p:nvPr/>
        </p:nvSpPr>
        <p:spPr>
          <a:xfrm>
            <a:off x="542925" y="357188"/>
            <a:ext cx="3814763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840"/>
              </a:spcAft>
            </a:pPr>
            <a:r>
              <a:rPr lang="es-AR" sz="1800" b="1" kern="0" spc="-2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hago para acceder a mis datos personales grabados en videos de sistemas de vigilancia?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acceder a esos datos debes: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1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probar tu identidad con el DNI;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1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indicar fecha y hora aproximada en la que pudo haber sido captada tu imagen;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1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0" spc="-1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 la información necesaria para que puedan identificar tu imagen.</a:t>
            </a:r>
            <a:endParaRPr lang="es-A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7307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331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Arial</vt:lpstr>
      <vt:lpstr>Baskerville Old Face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Estudiante</dc:creator>
  <cp:lastModifiedBy>Estudiante</cp:lastModifiedBy>
  <cp:revision>4</cp:revision>
  <dcterms:created xsi:type="dcterms:W3CDTF">2024-11-20T12:57:04Z</dcterms:created>
  <dcterms:modified xsi:type="dcterms:W3CDTF">2024-11-21T23:16:41Z</dcterms:modified>
</cp:coreProperties>
</file>