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77DC4FE-52EF-4298-BC97-54744CCB9884}">
  <a:tblStyle styleId="{577DC4FE-52EF-4298-BC97-54744CCB988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Relationship Id="rId5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11.png"/><Relationship Id="rId6" Type="http://schemas.openxmlformats.org/officeDocument/2006/relationships/image" Target="../media/image05.png"/><Relationship Id="rId7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0"/>
            <a:ext cx="8435400" cy="262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/>
              <a:t>Analise comparativa de ferramentas de Workflow em Ruby</a:t>
            </a:r>
            <a:r>
              <a:rPr lang="pt-BR"/>
              <a:t> 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9100" y="4149623"/>
            <a:ext cx="8520599" cy="73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Eduardo Barbiero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12" y="0"/>
            <a:ext cx="3516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" type="body"/>
          </p:nvPr>
        </p:nvSpPr>
        <p:spPr>
          <a:xfrm>
            <a:off x="311675" y="1301746"/>
            <a:ext cx="4510499" cy="4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Verifica transição: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311700" y="2500425"/>
            <a:ext cx="5196600" cy="4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Verifica evento: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250" y="1639400"/>
            <a:ext cx="2649625" cy="47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62" y="1738425"/>
            <a:ext cx="44291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75" y="3033725"/>
            <a:ext cx="28194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Comparação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655125" y="14288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{577DC4FE-52EF-4298-BC97-54744CCB9884}</a:tableStyleId>
              </a:tblPr>
              <a:tblGrid>
                <a:gridCol w="2611250"/>
                <a:gridCol w="2265575"/>
                <a:gridCol w="29569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1800"/>
                        <a:t>Workflow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pt-BR" sz="1800"/>
                        <a:t>State Machines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 sz="1600"/>
                        <a:t>Ações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Analise de trilha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Retornos de chamadas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Escopos baseados em estados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Captura de erro com escopo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Captura de erro por estado/evento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Workflow individual por objeto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Integração ActiveRecord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-1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+1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Eventos em paralelo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Objetivo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Apresentar ferramentas para Workflow desenvolvidas em Ruby;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Demonstrar o uso e aplicação;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Analise comparativa.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0" y="1379450"/>
            <a:ext cx="8435400" cy="124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/>
              <a:t>Workflow API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9100" y="4149623"/>
            <a:ext cx="8520599" cy="73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https://github.com/geekq/workflow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Workflow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Integração com ActiveRecord;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Escopos baseados em estados;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Condições em eventos de transição;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Captura de erros com escopo de classe e transição feita;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Uso individual de Workflow por objeto.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00" y="0"/>
            <a:ext cx="4321799" cy="50534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15150"/>
            <a:ext cx="4148699" cy="81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Criação: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00" y="1647020"/>
            <a:ext cx="3389549" cy="8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2" type="body"/>
          </p:nvPr>
        </p:nvSpPr>
        <p:spPr>
          <a:xfrm>
            <a:off x="311687" y="2827400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pt-BR"/>
              <a:t>Verificar posição: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887" y="3245175"/>
            <a:ext cx="4708624" cy="12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00" y="0"/>
            <a:ext cx="4321799" cy="505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25" y="1617225"/>
            <a:ext cx="42005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60768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Comparar estados: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25" y="3113750"/>
            <a:ext cx="4002125" cy="5371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2" type="body"/>
          </p:nvPr>
        </p:nvSpPr>
        <p:spPr>
          <a:xfrm>
            <a:off x="227025" y="2684018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Efetuando transição: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11700" y="1379450"/>
            <a:ext cx="8435400" cy="124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/>
              <a:t>State Machines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70650" y="3048425"/>
            <a:ext cx="9144000" cy="84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https://github.com/state-machines/state_machines</a:t>
            </a:r>
          </a:p>
        </p:txBody>
      </p:sp>
      <p:sp>
        <p:nvSpPr>
          <p:cNvPr id="107" name="Shape 107"/>
          <p:cNvSpPr txBox="1"/>
          <p:nvPr>
            <p:ph idx="2" type="subTitle"/>
          </p:nvPr>
        </p:nvSpPr>
        <p:spPr>
          <a:xfrm>
            <a:off x="247175" y="3601000"/>
            <a:ext cx="8854200" cy="84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/>
              <a:t>Antiga:</a:t>
            </a:r>
          </a:p>
        </p:txBody>
      </p:sp>
      <p:sp>
        <p:nvSpPr>
          <p:cNvPr id="108" name="Shape 108"/>
          <p:cNvSpPr txBox="1"/>
          <p:nvPr>
            <p:ph idx="3" type="subTitle"/>
          </p:nvPr>
        </p:nvSpPr>
        <p:spPr>
          <a:xfrm>
            <a:off x="0" y="4320200"/>
            <a:ext cx="9144000" cy="84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https://github.com/pluginaweek/state_machine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State Machines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Integração com ActiveRecord;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Definir estados iniciais;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Retornos de chamada de transição;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Análise da trilha;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Eventos em paralelo;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pt-BR"/>
              <a:t>Condições em eventos de transição.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12" y="0"/>
            <a:ext cx="3516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50" y="1814125"/>
            <a:ext cx="264962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384418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Criação: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311700" y="2500425"/>
            <a:ext cx="5196600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Caso o estado de transitando falhe: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54" y="2948525"/>
            <a:ext cx="4016699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650" y="3510500"/>
            <a:ext cx="4510499" cy="8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3" type="body"/>
          </p:nvPr>
        </p:nvSpPr>
        <p:spPr>
          <a:xfrm>
            <a:off x="311700" y="3882893"/>
            <a:ext cx="4510499" cy="111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Volta ao estado original.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3250" y="1639400"/>
            <a:ext cx="2649625" cy="47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