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15f1742c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15f1742c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15f1742c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15f1742c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5f1742c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5f1742c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5f1742c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5f1742c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15f1742c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15f1742c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15f1742c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15f1742c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5f1742c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5f1742c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15f1742c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15f1742c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5f1742c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5f1742c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15f1742c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15f1742c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5f1742c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5f1742c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5f1742c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15f1742c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15f1742c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15f1742c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5f1742c8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5f1742c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15f1742c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15f1742c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5f1742c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5f1742c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5f1742c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5f1742c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5f1742c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5f1742c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5f1742c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5f1742c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5f1742c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15f1742c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5f1742c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5f1742c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5f1742c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5f1742c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multiplicadores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81650" y="29871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Arthur Alexandre Nascimento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Eduardo Vinicius Betim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Fábio Pereira dos Santos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Rafael Francisco Réus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13" y="687600"/>
            <a:ext cx="8281376" cy="4303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75" y="535200"/>
            <a:ext cx="8097250" cy="28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613" y="3417875"/>
            <a:ext cx="4336775" cy="1725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5" y="1978250"/>
            <a:ext cx="7991475" cy="3067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4"/>
          <p:cNvSpPr txBox="1"/>
          <p:nvPr/>
        </p:nvSpPr>
        <p:spPr>
          <a:xfrm>
            <a:off x="200375" y="1458538"/>
            <a:ext cx="3000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State Machine:</a:t>
            </a:r>
            <a:endParaRPr b="1"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(N = 4)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075"/>
            <a:ext cx="4143375" cy="26860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175" y="1967075"/>
            <a:ext cx="4543425" cy="24581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(N = 8)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075"/>
            <a:ext cx="4114800" cy="26479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67075"/>
            <a:ext cx="3479255" cy="3024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Simulação: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075"/>
            <a:ext cx="8712425" cy="2063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adaptado (menor área)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5" y="1444150"/>
            <a:ext cx="5233650" cy="2683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950" y="1424588"/>
            <a:ext cx="3086850" cy="32516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0" name="Google Shape;200;p28"/>
          <p:cNvGrpSpPr/>
          <p:nvPr/>
        </p:nvGrpSpPr>
        <p:grpSpPr>
          <a:xfrm>
            <a:off x="1013139" y="2833352"/>
            <a:ext cx="445309" cy="434127"/>
            <a:chOff x="968600" y="2749813"/>
            <a:chExt cx="601200" cy="601200"/>
          </a:xfrm>
        </p:grpSpPr>
        <p:cxnSp>
          <p:nvCxnSpPr>
            <p:cNvPr id="201" name="Google Shape;201;p28"/>
            <p:cNvCxnSpPr/>
            <p:nvPr/>
          </p:nvCxnSpPr>
          <p:spPr>
            <a:xfrm>
              <a:off x="968600" y="2827825"/>
              <a:ext cx="601200" cy="44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8"/>
            <p:cNvCxnSpPr/>
            <p:nvPr/>
          </p:nvCxnSpPr>
          <p:spPr>
            <a:xfrm rot="5400000">
              <a:off x="968600" y="2827813"/>
              <a:ext cx="601200" cy="44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p28"/>
          <p:cNvGrpSpPr/>
          <p:nvPr/>
        </p:nvGrpSpPr>
        <p:grpSpPr>
          <a:xfrm>
            <a:off x="2659446" y="2293417"/>
            <a:ext cx="445309" cy="434127"/>
            <a:chOff x="968600" y="2749813"/>
            <a:chExt cx="601200" cy="601200"/>
          </a:xfrm>
        </p:grpSpPr>
        <p:cxnSp>
          <p:nvCxnSpPr>
            <p:cNvPr id="204" name="Google Shape;204;p28"/>
            <p:cNvCxnSpPr/>
            <p:nvPr/>
          </p:nvCxnSpPr>
          <p:spPr>
            <a:xfrm>
              <a:off x="968600" y="2827825"/>
              <a:ext cx="601200" cy="44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8"/>
            <p:cNvCxnSpPr/>
            <p:nvPr/>
          </p:nvCxnSpPr>
          <p:spPr>
            <a:xfrm rot="5400000">
              <a:off x="968600" y="2827813"/>
              <a:ext cx="601200" cy="445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965125"/>
            <a:ext cx="8048625" cy="39338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9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adaptado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5" y="608850"/>
            <a:ext cx="8030450" cy="2887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0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adaptado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690" y="3570123"/>
            <a:ext cx="4385885" cy="15733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" y="1788975"/>
            <a:ext cx="7820025" cy="2657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adaptado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2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73" y="1508300"/>
            <a:ext cx="5059025" cy="31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698" y="687600"/>
            <a:ext cx="3461902" cy="398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adaptado (N = 4)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" y="1967063"/>
            <a:ext cx="4133850" cy="2657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250" y="1967075"/>
            <a:ext cx="4586350" cy="111239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adaptado (N = 8)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00" y="1967075"/>
            <a:ext cx="4133850" cy="2657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67074"/>
            <a:ext cx="4474400" cy="1684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adaptado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63" y="1901125"/>
            <a:ext cx="8078875" cy="14610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O  exemplo 5 é mais rápido que o exemplo 4 por executar a soma e subtração juntas no mesmo ciclo.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Entretanto, o exemplo usa dois somadores/subtratores, aumentando o custo do projeto.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A função do registrador P era de soltar a saída somente quando ela fosse final. Tirando esse registrador, o circuito libera a saída incompleta em cada ciclo, mas temos uma redução de área.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BR" sz="1500"/>
              <a:t>O registrador B tem uma entrada fixa, então outra possível diminuição de área acontece retirando ele e colocando a entrada direto no somador.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89450" y="1491850"/>
            <a:ext cx="17145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RTL Viewer:</a:t>
            </a:r>
            <a:endParaRPr b="1"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00" y="1643425"/>
            <a:ext cx="7065600" cy="350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200"/>
            <a:ext cx="8839200" cy="317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970" y="3313175"/>
            <a:ext cx="3682049" cy="16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-61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00375" y="1458538"/>
            <a:ext cx="3000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State Machine:</a:t>
            </a:r>
            <a:endParaRPr b="1"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6500"/>
            <a:ext cx="9144001" cy="273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 (N = 4)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1967075"/>
            <a:ext cx="4076700" cy="2667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750" y="1967075"/>
            <a:ext cx="4420850" cy="240388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 (N = 8)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572000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Temporização: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075"/>
            <a:ext cx="4124325" cy="262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175" y="1878000"/>
            <a:ext cx="3473718" cy="3024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4 - Aula 5T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5" y="2079225"/>
            <a:ext cx="7918275" cy="20502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 txBox="1"/>
          <p:nvPr/>
        </p:nvSpPr>
        <p:spPr>
          <a:xfrm>
            <a:off x="264575" y="1502975"/>
            <a:ext cx="4095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Simulação: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5 - Aula 5T 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450"/>
            <a:ext cx="4514850" cy="2314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00" y="687600"/>
            <a:ext cx="3924300" cy="4133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