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E238F-F123-6DC5-80B8-1FE2FFCE0694}" v="236" dt="2025-06-24T00:30:01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3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4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2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err="1">
                <a:ea typeface="+mj-lt"/>
                <a:cs typeface="+mj-lt"/>
              </a:rPr>
              <a:t>Projeto</a:t>
            </a:r>
            <a:r>
              <a:rPr lang="en-US" b="1" dirty="0">
                <a:ea typeface="+mj-lt"/>
                <a:cs typeface="+mj-lt"/>
              </a:rPr>
              <a:t> Final IoT</a:t>
            </a:r>
            <a:br>
              <a:rPr lang="en-US" dirty="0"/>
            </a:br>
            <a:r>
              <a:rPr lang="en-US" err="1">
                <a:ea typeface="+mj-lt"/>
                <a:cs typeface="+mj-lt"/>
              </a:rPr>
              <a:t>Geladeira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Inteligente</a:t>
            </a:r>
            <a:r>
              <a:rPr lang="en-US" dirty="0">
                <a:ea typeface="+mj-lt"/>
                <a:cs typeface="+mj-lt"/>
              </a:rPr>
              <a:t> com </a:t>
            </a:r>
            <a:r>
              <a:rPr lang="en-US" err="1">
                <a:ea typeface="+mj-lt"/>
                <a:cs typeface="+mj-lt"/>
              </a:rPr>
              <a:t>Monitoramento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Remoto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err="1">
                <a:ea typeface="+mj-lt"/>
                <a:cs typeface="+mj-lt"/>
              </a:rPr>
              <a:t>Temperatura</a:t>
            </a:r>
            <a:r>
              <a:rPr lang="en-US" dirty="0">
                <a:ea typeface="+mj-lt"/>
                <a:cs typeface="+mj-lt"/>
              </a:rPr>
              <a:t> e </a:t>
            </a:r>
            <a:r>
              <a:rPr lang="en-US" err="1">
                <a:ea typeface="+mj-lt"/>
                <a:cs typeface="+mj-lt"/>
              </a:rPr>
              <a:t>Quantidade</a:t>
            </a:r>
            <a:r>
              <a:rPr lang="en-US" dirty="0">
                <a:ea typeface="+mj-lt"/>
                <a:cs typeface="+mj-lt"/>
              </a:rPr>
              <a:t> de Produtos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de Souza </a:t>
            </a:r>
            <a:r>
              <a:rPr lang="en-US" dirty="0" err="1"/>
              <a:t>Bazilio</a:t>
            </a:r>
            <a:r>
              <a:rPr lang="en-US" dirty="0"/>
              <a:t> Filho</a:t>
            </a:r>
            <a:br>
              <a:rPr lang="en-US" dirty="0"/>
            </a:b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computação</a:t>
            </a:r>
          </a:p>
        </p:txBody>
      </p:sp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DD78B468-5FFF-59B1-5B07-22A6F842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78" y="5477992"/>
            <a:ext cx="2842055" cy="793234"/>
          </a:xfrm>
          <a:prstGeom prst="rect">
            <a:avLst/>
          </a:prstGeom>
        </p:spPr>
      </p:pic>
      <p:pic>
        <p:nvPicPr>
          <p:cNvPr id="5" name="Picture 4" descr="Imagem gerada">
            <a:extLst>
              <a:ext uri="{FF2B5EF4-FFF2-40B4-BE49-F238E27FC236}">
                <a16:creationId xmlns:a16="http://schemas.microsoft.com/office/drawing/2014/main" id="{BF50325F-7800-6C7F-34F8-8277F4C7A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891" y="1008965"/>
            <a:ext cx="3511379" cy="34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D9BB-E1A2-EA50-1C2B-153EC497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Resumo</a:t>
            </a:r>
            <a:r>
              <a:rPr lang="en-US" b="1" dirty="0">
                <a:ea typeface="+mj-lt"/>
                <a:cs typeface="+mj-lt"/>
              </a:rPr>
              <a:t> do Produto e </a:t>
            </a:r>
            <a:r>
              <a:rPr lang="en-US" b="1" err="1">
                <a:ea typeface="+mj-lt"/>
                <a:cs typeface="+mj-lt"/>
              </a:rPr>
              <a:t>Implementação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B1318-A1A7-0A56-5287-4E96049C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Geladeira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inteligente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equipada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sensores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balanças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Monitora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e peso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sucos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leite</a:t>
            </a:r>
            <a:r>
              <a:rPr lang="en-US" dirty="0">
                <a:ea typeface="+mn-lt"/>
                <a:cs typeface="+mn-lt"/>
              </a:rPr>
              <a:t>, etc.</a:t>
            </a:r>
          </a:p>
          <a:p>
            <a:r>
              <a:rPr lang="en-US" dirty="0">
                <a:ea typeface="+mn-lt"/>
                <a:cs typeface="+mn-lt"/>
              </a:rPr>
              <a:t>Envia </a:t>
            </a:r>
            <a:r>
              <a:rPr lang="en-US" dirty="0" err="1">
                <a:ea typeface="+mn-lt"/>
                <a:cs typeface="+mn-lt"/>
              </a:rPr>
              <a:t>alertas</a:t>
            </a:r>
            <a:r>
              <a:rPr lang="en-US" dirty="0">
                <a:ea typeface="+mn-lt"/>
                <a:cs typeface="+mn-lt"/>
              </a:rPr>
              <a:t> para o </a:t>
            </a:r>
            <a:r>
              <a:rPr lang="en-US" dirty="0" err="1">
                <a:ea typeface="+mn-lt"/>
                <a:cs typeface="+mn-lt"/>
              </a:rPr>
              <a:t>celular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reposição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Implementação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sensores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microcontrolador</a:t>
            </a:r>
            <a:r>
              <a:rPr lang="en-US" dirty="0">
                <a:ea typeface="+mn-lt"/>
                <a:cs typeface="+mn-lt"/>
              </a:rPr>
              <a:t> ESP32 e </a:t>
            </a:r>
            <a:r>
              <a:rPr lang="en-US" dirty="0" err="1">
                <a:ea typeface="+mn-lt"/>
                <a:cs typeface="+mn-lt"/>
              </a:rPr>
              <a:t>aplicativo</a:t>
            </a:r>
            <a:r>
              <a:rPr lang="en-US" dirty="0">
                <a:ea typeface="+mn-lt"/>
                <a:cs typeface="+mn-lt"/>
              </a:rPr>
              <a:t> Blynk via </a:t>
            </a:r>
            <a:r>
              <a:rPr lang="en-US" dirty="0" err="1">
                <a:ea typeface="+mn-lt"/>
                <a:cs typeface="+mn-lt"/>
              </a:rPr>
              <a:t>protocolo</a:t>
            </a:r>
            <a:r>
              <a:rPr lang="en-US" dirty="0">
                <a:ea typeface="+mn-lt"/>
                <a:cs typeface="+mn-lt"/>
              </a:rPr>
              <a:t> MQTT.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CFFB7-76E5-482D-3BFD-440B91CA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037B-9286-4F70-ABFC-B9B47778483F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FC9D-C57B-4F65-B227-CB721A64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54EE-A721-0453-84EE-42D9A6A8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Picture 6" descr="Esp32 - Wifi + Bluetooth">
            <a:extLst>
              <a:ext uri="{FF2B5EF4-FFF2-40B4-BE49-F238E27FC236}">
                <a16:creationId xmlns:a16="http://schemas.microsoft.com/office/drawing/2014/main" id="{9D639842-797A-CB58-E7DB-D614DF210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021" y="425072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6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10C8-CFFD-5B46-5805-2B915469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Dispositivos</a:t>
            </a:r>
            <a:r>
              <a:rPr lang="en-US" b="1" dirty="0">
                <a:ea typeface="+mj-lt"/>
                <a:cs typeface="+mj-lt"/>
              </a:rPr>
              <a:t> e Sensores </a:t>
            </a:r>
            <a:r>
              <a:rPr lang="en-US" b="1" err="1">
                <a:ea typeface="+mj-lt"/>
                <a:cs typeface="+mj-lt"/>
              </a:rPr>
              <a:t>Utilizados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91388-184C-0956-A6EB-CF14B257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Sensor de </a:t>
            </a: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umidade</a:t>
            </a:r>
            <a:r>
              <a:rPr lang="en-US" dirty="0">
                <a:ea typeface="+mn-lt"/>
                <a:cs typeface="+mn-lt"/>
              </a:rPr>
              <a:t>: DHT11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DHT22</a:t>
            </a:r>
          </a:p>
          <a:p>
            <a:r>
              <a:rPr lang="en-US" err="1">
                <a:ea typeface="+mn-lt"/>
                <a:cs typeface="+mn-lt"/>
              </a:rPr>
              <a:t>Células</a:t>
            </a:r>
            <a:r>
              <a:rPr lang="en-US" dirty="0">
                <a:ea typeface="+mn-lt"/>
                <a:cs typeface="+mn-lt"/>
              </a:rPr>
              <a:t> de carga com HX711 (para peso)</a:t>
            </a:r>
          </a:p>
          <a:p>
            <a:r>
              <a:rPr lang="en-US" err="1">
                <a:ea typeface="+mn-lt"/>
                <a:cs typeface="+mn-lt"/>
              </a:rPr>
              <a:t>Módulo</a:t>
            </a:r>
            <a:r>
              <a:rPr lang="en-US" dirty="0">
                <a:ea typeface="+mn-lt"/>
                <a:cs typeface="+mn-lt"/>
              </a:rPr>
              <a:t> ESP8266/ESP32 (Wi-Fi)</a:t>
            </a:r>
          </a:p>
          <a:p>
            <a:r>
              <a:rPr lang="en-US" dirty="0">
                <a:ea typeface="+mn-lt"/>
                <a:cs typeface="+mn-lt"/>
              </a:rPr>
              <a:t>Fonte de </a:t>
            </a:r>
            <a:r>
              <a:rPr lang="en-US" err="1">
                <a:ea typeface="+mn-lt"/>
                <a:cs typeface="+mn-lt"/>
              </a:rPr>
              <a:t>alimentação</a:t>
            </a:r>
            <a:r>
              <a:rPr lang="en-US" dirty="0">
                <a:ea typeface="+mn-lt"/>
                <a:cs typeface="+mn-lt"/>
              </a:rPr>
              <a:t> 5V</a:t>
            </a:r>
          </a:p>
          <a:p>
            <a:r>
              <a:rPr lang="en-US" dirty="0">
                <a:ea typeface="+mn-lt"/>
                <a:cs typeface="+mn-lt"/>
              </a:rPr>
              <a:t>Broker MQTT (</a:t>
            </a:r>
            <a:r>
              <a:rPr lang="en-US" dirty="0" err="1">
                <a:ea typeface="+mn-lt"/>
                <a:cs typeface="+mn-lt"/>
              </a:rPr>
              <a:t>Mosquitto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 err="1">
                <a:ea typeface="+mn-lt"/>
                <a:cs typeface="+mn-lt"/>
              </a:rPr>
              <a:t>Aplicativo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móvel</a:t>
            </a:r>
            <a:r>
              <a:rPr lang="en-US" dirty="0">
                <a:ea typeface="+mn-lt"/>
                <a:cs typeface="+mn-lt"/>
              </a:rPr>
              <a:t> com Blynk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F6BE-FEA3-C789-CB9D-A373CC4E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0DDE-9AE0-4040-9524-861C7F45F1DE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01CD-D78C-A951-0960-FEA6DE11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D8DE-453B-1F35-88BC-E012C31D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Picture 6" descr="Sensor De Temperatura E Umidade Dht11">
            <a:extLst>
              <a:ext uri="{FF2B5EF4-FFF2-40B4-BE49-F238E27FC236}">
                <a16:creationId xmlns:a16="http://schemas.microsoft.com/office/drawing/2014/main" id="{80A94BE4-B697-7133-362A-BA221907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130" y="2057400"/>
            <a:ext cx="2743200" cy="2743200"/>
          </a:xfrm>
          <a:prstGeom prst="rect">
            <a:avLst/>
          </a:prstGeom>
        </p:spPr>
      </p:pic>
      <p:pic>
        <p:nvPicPr>
          <p:cNvPr id="9" name="Picture 8" descr="HX711 Dual-Channel 24 Bit Precision A/D weight Pressure Sensor – Kitkraft">
            <a:extLst>
              <a:ext uri="{FF2B5EF4-FFF2-40B4-BE49-F238E27FC236}">
                <a16:creationId xmlns:a16="http://schemas.microsoft.com/office/drawing/2014/main" id="{6CF78D91-5C35-CCAA-E638-F2CB654C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36" y="3210825"/>
            <a:ext cx="3475339" cy="35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2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E71A-2714-FD71-8B87-D6D2BFF9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Produtos </a:t>
            </a:r>
            <a:r>
              <a:rPr lang="en-US" b="1" err="1">
                <a:ea typeface="+mj-lt"/>
                <a:cs typeface="+mj-lt"/>
              </a:rPr>
              <a:t>Similares</a:t>
            </a:r>
            <a:r>
              <a:rPr lang="en-US" b="1" dirty="0">
                <a:ea typeface="+mj-lt"/>
                <a:cs typeface="+mj-lt"/>
              </a:rPr>
              <a:t> no Mercado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75EF-3DD7-0825-2363-EF128F86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Exemplo</a:t>
            </a:r>
            <a:r>
              <a:rPr lang="en-US" dirty="0">
                <a:ea typeface="+mn-lt"/>
                <a:cs typeface="+mn-lt"/>
              </a:rPr>
              <a:t>: Samsung Family Hub</a:t>
            </a:r>
          </a:p>
          <a:p>
            <a:r>
              <a:rPr lang="en-US" dirty="0" err="1">
                <a:ea typeface="+mn-lt"/>
                <a:cs typeface="+mn-lt"/>
              </a:rPr>
              <a:t>Funções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similares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câmeras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compras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telas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embutidas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Melhorias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propostas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peso real para </a:t>
            </a:r>
            <a:r>
              <a:rPr lang="en-US" dirty="0" err="1">
                <a:ea typeface="+mn-lt"/>
                <a:cs typeface="+mn-lt"/>
              </a:rPr>
              <a:t>monitorar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consumo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Menor </a:t>
            </a:r>
            <a:r>
              <a:rPr lang="en-US" dirty="0" err="1">
                <a:ea typeface="+mn-lt"/>
                <a:cs typeface="+mn-lt"/>
              </a:rPr>
              <a:t>custo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sensores</a:t>
            </a:r>
            <a:r>
              <a:rPr lang="en-US" dirty="0">
                <a:ea typeface="+mn-lt"/>
                <a:cs typeface="+mn-lt"/>
              </a:rPr>
              <a:t> simples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Interface </a:t>
            </a:r>
            <a:r>
              <a:rPr lang="en-US" dirty="0" err="1">
                <a:ea typeface="+mn-lt"/>
                <a:cs typeface="+mn-lt"/>
              </a:rPr>
              <a:t>móvel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necessidade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telas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geladeira</a:t>
            </a:r>
            <a:endParaRPr lang="en-US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615A-6FC9-0542-DE4D-7761DC61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5F7B-EDBB-4020-A515-CE1E3119C671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B008-7005-3C29-45A4-95065A8A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D948-C241-4C0A-BBD0-26B33980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Picture 6" descr="Geladeira Family Hub Smart French Door RF27 com Soundbar 614L Black Inox |  Samsung Support BR">
            <a:extLst>
              <a:ext uri="{FF2B5EF4-FFF2-40B4-BE49-F238E27FC236}">
                <a16:creationId xmlns:a16="http://schemas.microsoft.com/office/drawing/2014/main" id="{FEA21692-0C4E-ECA6-3293-0BE896A55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941" y="1418968"/>
            <a:ext cx="5595551" cy="56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0D4-6F55-A1EB-D78E-7B74D27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Benefícios</a:t>
            </a:r>
            <a:r>
              <a:rPr lang="en-US" b="1" dirty="0">
                <a:ea typeface="+mj-lt"/>
                <a:cs typeface="+mj-lt"/>
              </a:rPr>
              <a:t> da </a:t>
            </a:r>
            <a:r>
              <a:rPr lang="en-US" b="1" dirty="0" err="1">
                <a:ea typeface="+mj-lt"/>
                <a:cs typeface="+mj-lt"/>
              </a:rPr>
              <a:t>Solução</a:t>
            </a:r>
            <a:r>
              <a:rPr lang="en-US" b="1" dirty="0">
                <a:ea typeface="+mj-lt"/>
                <a:cs typeface="+mj-lt"/>
              </a:rPr>
              <a:t>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6D1B-4BB1-86D5-EB14-8C90B325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Redução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desperdício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alimentos</a:t>
            </a:r>
          </a:p>
          <a:p>
            <a:r>
              <a:rPr lang="en-US" dirty="0" err="1">
                <a:ea typeface="+mn-lt"/>
                <a:cs typeface="+mn-lt"/>
              </a:rPr>
              <a:t>Comodidade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dia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dia</a:t>
            </a:r>
          </a:p>
          <a:p>
            <a:r>
              <a:rPr lang="en-US" dirty="0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remoto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tempo real</a:t>
            </a:r>
          </a:p>
          <a:p>
            <a:r>
              <a:rPr lang="en-US" err="1">
                <a:ea typeface="+mn-lt"/>
                <a:cs typeface="+mn-lt"/>
              </a:rPr>
              <a:t>Alertas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personalizados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Economia de </a:t>
            </a:r>
            <a:r>
              <a:rPr lang="en-US" dirty="0" err="1">
                <a:ea typeface="+mn-lt"/>
                <a:cs typeface="+mn-lt"/>
              </a:rPr>
              <a:t>energia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eficiente</a:t>
            </a:r>
            <a:endParaRPr lang="en-US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E47E-CDFE-E518-48CE-C0FF9ADB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72E1-0608-433F-8F05-B9BB8406E789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7A46-2C1F-0192-0824-0648A1FE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A2A7-517C-446D-485A-74BCE398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7EB5-12D8-18FC-6DCE-91502D4A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Viabilidade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err="1">
                <a:ea typeface="+mj-lt"/>
                <a:cs typeface="+mj-lt"/>
              </a:rPr>
              <a:t>Comercial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AC45-31B2-0235-056C-D19700E19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potencial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versão</a:t>
            </a:r>
            <a:r>
              <a:rPr lang="en-US" dirty="0">
                <a:ea typeface="+mn-lt"/>
                <a:cs typeface="+mn-lt"/>
              </a:rPr>
              <a:t> DIY (</a:t>
            </a:r>
            <a:r>
              <a:rPr lang="en-US" dirty="0" err="1">
                <a:ea typeface="+mn-lt"/>
                <a:cs typeface="+mn-lt"/>
              </a:rPr>
              <a:t>faça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você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err="1">
                <a:ea typeface="+mn-lt"/>
                <a:cs typeface="+mn-lt"/>
              </a:rPr>
              <a:t>Versão</a:t>
            </a:r>
            <a:r>
              <a:rPr lang="en-US" dirty="0">
                <a:ea typeface="+mn-lt"/>
                <a:cs typeface="+mn-lt"/>
              </a:rPr>
              <a:t> retrofit para </a:t>
            </a:r>
            <a:r>
              <a:rPr lang="en-US" err="1">
                <a:ea typeface="+mn-lt"/>
                <a:cs typeface="+mn-lt"/>
              </a:rPr>
              <a:t>geladeiras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antigas</a:t>
            </a:r>
            <a:endParaRPr lang="en-US" dirty="0" err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Potencial</a:t>
            </a:r>
            <a:r>
              <a:rPr lang="en-US" dirty="0">
                <a:ea typeface="+mn-lt"/>
                <a:cs typeface="+mn-lt"/>
              </a:rPr>
              <a:t> para startups de </a:t>
            </a:r>
            <a:r>
              <a:rPr lang="en-US" err="1">
                <a:ea typeface="+mn-lt"/>
                <a:cs typeface="+mn-lt"/>
              </a:rPr>
              <a:t>automação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residencial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Custo de </a:t>
            </a:r>
            <a:r>
              <a:rPr lang="en-US" dirty="0" err="1">
                <a:ea typeface="+mn-lt"/>
                <a:cs typeface="+mn-lt"/>
              </a:rPr>
              <a:t>produção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acessível</a:t>
            </a:r>
            <a:endParaRPr lang="en-US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8535-7C96-0DDF-A18D-669FEF73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D388F-611F-454D-BF25-66629FC21D70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5AEE-7AE0-C6F1-DD16-DED94FCF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11D7-9E7C-8563-25FA-63A70CC2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A557-8B7B-8B55-6B5C-CA3B18DA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a typeface="+mj-lt"/>
                <a:cs typeface="+mj-lt"/>
              </a:rPr>
              <a:t>Integração</a:t>
            </a:r>
            <a:r>
              <a:rPr lang="en-US" b="1" dirty="0">
                <a:ea typeface="+mj-lt"/>
                <a:cs typeface="+mj-lt"/>
              </a:rPr>
              <a:t> com </a:t>
            </a:r>
            <a:r>
              <a:rPr lang="en-US" b="1" dirty="0" err="1">
                <a:ea typeface="+mj-lt"/>
                <a:cs typeface="+mj-lt"/>
              </a:rPr>
              <a:t>Outras</a:t>
            </a:r>
            <a:r>
              <a:rPr lang="en-US" b="1" dirty="0">
                <a:ea typeface="+mj-lt"/>
                <a:cs typeface="+mj-lt"/>
              </a:rPr>
              <a:t> </a:t>
            </a:r>
            <a:r>
              <a:rPr lang="en-US" b="1" dirty="0" err="1">
                <a:ea typeface="+mj-lt"/>
                <a:cs typeface="+mj-lt"/>
              </a:rPr>
              <a:t>Soluções</a:t>
            </a:r>
            <a:r>
              <a:rPr lang="en-US" b="1" dirty="0">
                <a:ea typeface="+mj-lt"/>
                <a:cs typeface="+mj-lt"/>
              </a:rPr>
              <a:t> IoT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01DE-39A4-1FA7-7AE7-AAF07EC1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Integração</a:t>
            </a:r>
            <a:r>
              <a:rPr lang="en-US">
                <a:ea typeface="+mn-lt"/>
                <a:cs typeface="+mn-lt"/>
              </a:rPr>
              <a:t> com Google Assistant/Alexa</a:t>
            </a:r>
          </a:p>
          <a:p>
            <a:r>
              <a:rPr lang="en-US" dirty="0" err="1">
                <a:ea typeface="+mn-lt"/>
                <a:cs typeface="+mn-lt"/>
              </a:rPr>
              <a:t>Integração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listas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automáticas</a:t>
            </a:r>
          </a:p>
          <a:p>
            <a:r>
              <a:rPr lang="en-US" err="1">
                <a:ea typeface="+mn-lt"/>
                <a:cs typeface="+mn-lt"/>
              </a:rPr>
              <a:t>Painéis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monitoramento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Node-RED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Home Assistant</a:t>
            </a:r>
          </a:p>
          <a:p>
            <a:r>
              <a:rPr lang="en-US" dirty="0" err="1">
                <a:ea typeface="+mn-lt"/>
                <a:cs typeface="+mn-lt"/>
              </a:rPr>
              <a:t>Expansão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sensores</a:t>
            </a:r>
            <a:r>
              <a:rPr lang="en-US" dirty="0">
                <a:ea typeface="+mn-lt"/>
                <a:cs typeface="+mn-lt"/>
              </a:rPr>
              <a:t> de porta </a:t>
            </a:r>
            <a:r>
              <a:rPr lang="en-US" dirty="0" err="1">
                <a:ea typeface="+mn-lt"/>
                <a:cs typeface="+mn-lt"/>
              </a:rPr>
              <a:t>aberta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energia</a:t>
            </a:r>
            <a:endParaRPr lang="en-US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4B9C-9B29-1D42-BFDF-7F62D80A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26329-1453-40E4-B02C-EE9FC5A6BFFC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D594-47BA-AF5F-DF20-4129D92A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9BC6-B56F-E649-93D1-3F34E4E7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  <p:pic>
        <p:nvPicPr>
          <p:cNvPr id="8" name="Picture 7" descr="Smart Devices - Rock 94">
            <a:extLst>
              <a:ext uri="{FF2B5EF4-FFF2-40B4-BE49-F238E27FC236}">
                <a16:creationId xmlns:a16="http://schemas.microsoft.com/office/drawing/2014/main" id="{9F7091C0-0DE8-9274-AF38-484488777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832" y="4388237"/>
            <a:ext cx="2743200" cy="15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D1C0-91C5-0C56-281E-172C74F4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Aplicativo</a:t>
            </a:r>
            <a:r>
              <a:rPr lang="en-US" b="1" dirty="0">
                <a:ea typeface="+mj-lt"/>
                <a:cs typeface="+mj-lt"/>
              </a:rPr>
              <a:t> com Blynk e MQTT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DF5A-8C98-78F9-E1D5-46EFE3AE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Interface simples no Blynk: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Temperatura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atual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Peso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item</a:t>
            </a:r>
            <a:br>
              <a:rPr lang="en-US" dirty="0"/>
            </a:br>
            <a:r>
              <a:rPr lang="en-US" dirty="0" err="1">
                <a:ea typeface="+mn-lt"/>
                <a:cs typeface="+mn-lt"/>
              </a:rPr>
              <a:t>Notificações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reposição</a:t>
            </a:r>
          </a:p>
          <a:p>
            <a:r>
              <a:rPr lang="en-US" dirty="0" err="1">
                <a:ea typeface="+mn-lt"/>
                <a:cs typeface="+mn-lt"/>
              </a:rPr>
              <a:t>Comunicação</a:t>
            </a:r>
            <a:r>
              <a:rPr lang="en-US" dirty="0">
                <a:ea typeface="+mn-lt"/>
                <a:cs typeface="+mn-lt"/>
              </a:rPr>
              <a:t> com ESP32 via </a:t>
            </a:r>
            <a:r>
              <a:rPr lang="en-US" dirty="0" err="1">
                <a:ea typeface="+mn-lt"/>
                <a:cs typeface="+mn-lt"/>
              </a:rPr>
              <a:t>protocolo</a:t>
            </a:r>
            <a:r>
              <a:rPr lang="en-US" dirty="0">
                <a:ea typeface="+mn-lt"/>
                <a:cs typeface="+mn-lt"/>
              </a:rPr>
              <a:t> MQTT</a:t>
            </a:r>
          </a:p>
          <a:p>
            <a:r>
              <a:rPr lang="en-US" dirty="0" err="1">
                <a:ea typeface="+mn-lt"/>
                <a:cs typeface="+mn-lt"/>
              </a:rPr>
              <a:t>Visualização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tempo real no </a:t>
            </a:r>
            <a:r>
              <a:rPr lang="en-US" dirty="0" err="1">
                <a:ea typeface="+mn-lt"/>
                <a:cs typeface="+mn-lt"/>
              </a:rPr>
              <a:t>celular</a:t>
            </a:r>
            <a:endParaRPr lang="en-US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264B-4DFE-854E-F5FD-FD83D26E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5904-A399-40EA-A738-D2A39CCDE9B4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59DF-9A62-8802-B2DA-1E26E295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F0F4E-65A9-5298-CBAF-BE7278E9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172C-4347-529E-2D74-94E3D535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ea typeface="+mj-lt"/>
                <a:cs typeface="+mj-lt"/>
              </a:rPr>
              <a:t>Conclusão</a:t>
            </a:r>
            <a:endParaRPr lang="en-US" b="1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1AF5-3F59-2AA2-FCD8-93508BB25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Projeto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explora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conceitos</a:t>
            </a:r>
            <a:r>
              <a:rPr lang="en-US" dirty="0">
                <a:ea typeface="+mn-lt"/>
                <a:cs typeface="+mn-lt"/>
              </a:rPr>
              <a:t> reais e </a:t>
            </a:r>
            <a:r>
              <a:rPr lang="en-US" dirty="0" err="1">
                <a:ea typeface="+mn-lt"/>
                <a:cs typeface="+mn-lt"/>
              </a:rPr>
              <a:t>práticos</a:t>
            </a:r>
            <a:r>
              <a:rPr lang="en-US" dirty="0">
                <a:ea typeface="+mn-lt"/>
                <a:cs typeface="+mn-lt"/>
              </a:rPr>
              <a:t> de IoT</a:t>
            </a:r>
          </a:p>
          <a:p>
            <a:r>
              <a:rPr lang="en-US" err="1">
                <a:ea typeface="+mn-lt"/>
                <a:cs typeface="+mn-lt"/>
              </a:rPr>
              <a:t>Solução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err="1">
                <a:ea typeface="+mn-lt"/>
                <a:cs typeface="+mn-lt"/>
              </a:rPr>
              <a:t>escalável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acessível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direto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rotina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Possui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viabilidade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comercial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potencial</a:t>
            </a:r>
            <a:r>
              <a:rPr lang="en-US" dirty="0">
                <a:ea typeface="+mn-lt"/>
                <a:cs typeface="+mn-lt"/>
              </a:rPr>
              <a:t> de mercado</a:t>
            </a:r>
          </a:p>
          <a:p>
            <a:r>
              <a:rPr lang="en-US" dirty="0" err="1">
                <a:ea typeface="+mn-lt"/>
                <a:cs typeface="+mn-lt"/>
              </a:rPr>
              <a:t>Estimula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hábitos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sustentáveis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consciente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FB73-E384-024A-B0FA-25D16995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1F0C-80ED-4331-A5D4-6B64180C112F}" type="datetime1"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7DD8-4201-0357-B37B-E22F0197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E97F-FBC9-3670-F927-6783509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71423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DashVTI</vt:lpstr>
      <vt:lpstr>Projeto Final IoT Geladeira Inteligente com Monitoramento Remoto de Temperatura e Quantidade de Produtos</vt:lpstr>
      <vt:lpstr>Resumo do Produto e Implementação</vt:lpstr>
      <vt:lpstr>Dispositivos e Sensores Utilizados</vt:lpstr>
      <vt:lpstr>Produtos Similares no Mercado</vt:lpstr>
      <vt:lpstr>Benefícios da Solução IoT</vt:lpstr>
      <vt:lpstr>Viabilidade Comercial</vt:lpstr>
      <vt:lpstr>Integração com Outras Soluções IoT</vt:lpstr>
      <vt:lpstr>Aplicativo com Blynk e MQTT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125</cp:revision>
  <dcterms:created xsi:type="dcterms:W3CDTF">2025-06-23T21:47:04Z</dcterms:created>
  <dcterms:modified xsi:type="dcterms:W3CDTF">2025-06-24T21:09:13Z</dcterms:modified>
</cp:coreProperties>
</file>