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0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5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40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3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41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7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0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5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4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1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6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BEDD0B-07F9-47CE-90D2-5082950262E5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E96E-4F0C-4432-8836-DFF1E912E3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4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1370" y="2199602"/>
            <a:ext cx="9144000" cy="212187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Acessibilidade Digital</a:t>
            </a:r>
            <a:br>
              <a:rPr lang="pt-BR" dirty="0" smtClean="0"/>
            </a:br>
            <a:r>
              <a:rPr lang="pt-BR" dirty="0" smtClean="0"/>
              <a:t>Práticas </a:t>
            </a:r>
            <a:r>
              <a:rPr lang="pt-BR" dirty="0" err="1" smtClean="0"/>
              <a:t>Extensionistas</a:t>
            </a:r>
            <a:r>
              <a:rPr lang="pt-BR" dirty="0" smtClean="0"/>
              <a:t>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Eduardo </a:t>
            </a:r>
            <a:r>
              <a:rPr lang="pt-BR" dirty="0" err="1" smtClean="0"/>
              <a:t>Birck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7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Acessibilidade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Acessibilidade digital refere-se à prática de tornar sites, aplicativos e outras tecnologias digitais utilizáveis por todas as pessoas, incluindo aquelas com deficiências. Isso envolve a criação de conteúdo e interfaces que possam ser compreendidos e operados por pessoas com diversos tipos de limitações, como visuais, auditivas, motoras e cognitivas.</a:t>
            </a:r>
          </a:p>
        </p:txBody>
      </p:sp>
    </p:spTree>
    <p:extLst>
      <p:ext uri="{BB962C8B-B14F-4D97-AF65-F5344CB8AC3E}">
        <p14:creationId xmlns:p14="http://schemas.microsoft.com/office/powerpoint/2010/main" val="21024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4520"/>
          </a:xfrm>
        </p:spPr>
        <p:txBody>
          <a:bodyPr/>
          <a:lstStyle/>
          <a:p>
            <a:r>
              <a:rPr lang="pt-BR" dirty="0" smtClean="0"/>
              <a:t>O nosso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288831"/>
            <a:ext cx="8946541" cy="4195481"/>
          </a:xfrm>
        </p:spPr>
        <p:txBody>
          <a:bodyPr>
            <a:noAutofit/>
          </a:bodyPr>
          <a:lstStyle/>
          <a:p>
            <a:r>
              <a:rPr lang="pt-BR" sz="2400" dirty="0" smtClean="0"/>
              <a:t>Desejamos criar um ambiente para que pessoas possam se conectar e entender o que é acessibilidade digital e visualizar opiniões e necessidades de pessoas que precisam de mais inclusão neste meio.</a:t>
            </a:r>
          </a:p>
          <a:p>
            <a:r>
              <a:rPr lang="pt-BR" sz="2400" dirty="0" smtClean="0"/>
              <a:t>Site contará com uma página explicativa na qual é focado a mostrar à todos qual é a definição de acessibilidade digital e qual a sua importância para inclusão.</a:t>
            </a:r>
          </a:p>
          <a:p>
            <a:r>
              <a:rPr lang="pt-BR" sz="2400" dirty="0" smtClean="0"/>
              <a:t>Terá um fórum no qual usuários poderão </a:t>
            </a:r>
            <a:r>
              <a:rPr lang="pt-BR" sz="2400" u="sng" dirty="0" smtClean="0"/>
              <a:t>fazer</a:t>
            </a:r>
            <a:r>
              <a:rPr lang="pt-BR" sz="2400" dirty="0" smtClean="0"/>
              <a:t> </a:t>
            </a:r>
            <a:r>
              <a:rPr lang="pt-BR" sz="2400" dirty="0" err="1"/>
              <a:t>L</a:t>
            </a:r>
            <a:r>
              <a:rPr lang="pt-BR" sz="2400" dirty="0" err="1" smtClean="0"/>
              <a:t>ogin</a:t>
            </a:r>
            <a:r>
              <a:rPr lang="pt-BR" sz="2400" dirty="0" smtClean="0"/>
              <a:t> e expressar suas opiniões e necessidades para se sentirem mais inclusos à comunidade digital.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11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 no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Banco de dados em MySQL</a:t>
            </a:r>
          </a:p>
          <a:p>
            <a:r>
              <a:rPr lang="pt-BR" sz="3200" dirty="0" err="1" smtClean="0"/>
              <a:t>JavaScript</a:t>
            </a:r>
            <a:r>
              <a:rPr lang="pt-BR" sz="3200" dirty="0" smtClean="0"/>
              <a:t> + </a:t>
            </a:r>
            <a:r>
              <a:rPr lang="pt-BR" sz="3200" dirty="0" err="1" smtClean="0"/>
              <a:t>React</a:t>
            </a:r>
            <a:endParaRPr lang="pt-BR" sz="3200" dirty="0" smtClean="0"/>
          </a:p>
          <a:p>
            <a:r>
              <a:rPr lang="pt-BR" sz="3200" dirty="0" smtClean="0"/>
              <a:t>CSS</a:t>
            </a:r>
          </a:p>
          <a:p>
            <a:r>
              <a:rPr lang="pt-BR" sz="3200" dirty="0" smtClean="0"/>
              <a:t>HTML</a:t>
            </a:r>
          </a:p>
          <a:p>
            <a:r>
              <a:rPr lang="pt-BR" sz="3200" dirty="0" smtClean="0"/>
              <a:t>Ambientes: GITHUB e GITHUB Desktop, Visual Studio </a:t>
            </a:r>
            <a:r>
              <a:rPr lang="pt-BR" sz="3200" dirty="0" err="1" smtClean="0"/>
              <a:t>Code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2123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827"/>
          </a:xfrm>
        </p:spPr>
        <p:txBody>
          <a:bodyPr/>
          <a:lstStyle/>
          <a:p>
            <a:pPr algn="ctr"/>
            <a:r>
              <a:rPr lang="pt-BR" dirty="0" smtClean="0"/>
              <a:t>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65546"/>
            <a:ext cx="8946541" cy="4782854"/>
          </a:xfrm>
        </p:spPr>
        <p:txBody>
          <a:bodyPr>
            <a:normAutofit lnSpcReduction="10000"/>
          </a:bodyPr>
          <a:lstStyle/>
          <a:p>
            <a:r>
              <a:rPr lang="pt-BR" sz="3200" dirty="0" smtClean="0"/>
              <a:t>No </a:t>
            </a:r>
            <a:r>
              <a:rPr lang="pt-BR" sz="3200" dirty="0" err="1" smtClean="0"/>
              <a:t>back-end</a:t>
            </a:r>
            <a:r>
              <a:rPr lang="pt-BR" sz="3200" dirty="0" smtClean="0"/>
              <a:t>, foi utilizado dependências como: “Express”,”</a:t>
            </a:r>
            <a:r>
              <a:rPr lang="pt-BR" sz="3200" dirty="0" err="1" smtClean="0"/>
              <a:t>Cors</a:t>
            </a:r>
            <a:r>
              <a:rPr lang="pt-BR" sz="3200" dirty="0" smtClean="0"/>
              <a:t>”,”MySQL”</a:t>
            </a:r>
          </a:p>
          <a:p>
            <a:r>
              <a:rPr lang="pt-BR" sz="3200" dirty="0" smtClean="0"/>
              <a:t>“Express” para criar o servidor HTTP, facilitar a criação do (C.R.U.D.).</a:t>
            </a:r>
          </a:p>
          <a:p>
            <a:r>
              <a:rPr lang="pt-BR" sz="3200" dirty="0" smtClean="0"/>
              <a:t>“</a:t>
            </a:r>
            <a:r>
              <a:rPr lang="pt-BR" sz="3200" dirty="0" err="1" smtClean="0"/>
              <a:t>Cors</a:t>
            </a:r>
            <a:r>
              <a:rPr lang="pt-BR" sz="3200" dirty="0" smtClean="0"/>
              <a:t>” para facilitar e evitar erros no serviço HTTP, controlar acesso.</a:t>
            </a:r>
          </a:p>
          <a:p>
            <a:r>
              <a:rPr lang="pt-BR" sz="3200" dirty="0" smtClean="0"/>
              <a:t>“MySQL” para conectar o banco de dados, passando os dados de autenticação.</a:t>
            </a:r>
            <a:endParaRPr lang="pt-BR" sz="32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14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Foi configurado o </a:t>
            </a:r>
            <a:r>
              <a:rPr lang="pt-BR" sz="3200" dirty="0" err="1" smtClean="0"/>
              <a:t>back-end</a:t>
            </a:r>
            <a:r>
              <a:rPr lang="pt-BR" sz="3200" dirty="0" smtClean="0"/>
              <a:t> em pastas, separadas por:</a:t>
            </a:r>
          </a:p>
          <a:p>
            <a:r>
              <a:rPr lang="pt-BR" sz="3200" dirty="0" smtClean="0"/>
              <a:t>Dados do BD.</a:t>
            </a:r>
          </a:p>
          <a:p>
            <a:r>
              <a:rPr lang="pt-BR" sz="3200" dirty="0" smtClean="0"/>
              <a:t>Rota do banco de dados utilizando os métodos.</a:t>
            </a:r>
          </a:p>
          <a:p>
            <a:r>
              <a:rPr lang="pt-BR" sz="3200" dirty="0" smtClean="0"/>
              <a:t>Controle dos métodos GET e POST.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028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Frontend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Frontend</a:t>
            </a:r>
            <a:r>
              <a:rPr lang="pt-BR" dirty="0" smtClean="0"/>
              <a:t> foi utilizado: “</a:t>
            </a:r>
            <a:r>
              <a:rPr lang="pt-BR" dirty="0" err="1" smtClean="0"/>
              <a:t>react</a:t>
            </a:r>
            <a:r>
              <a:rPr lang="pt-BR" dirty="0" smtClean="0"/>
              <a:t>-</a:t>
            </a:r>
            <a:r>
              <a:rPr lang="pt-BR" dirty="0" err="1" smtClean="0"/>
              <a:t>router</a:t>
            </a:r>
            <a:r>
              <a:rPr lang="pt-BR" dirty="0" smtClean="0"/>
              <a:t>-dom”, “</a:t>
            </a:r>
            <a:r>
              <a:rPr lang="pt-BR" dirty="0" err="1" smtClean="0"/>
              <a:t>React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As páginas foram separadas por pasta, onde são conectadas pelo </a:t>
            </a:r>
            <a:r>
              <a:rPr lang="pt-BR" dirty="0" err="1" smtClean="0"/>
              <a:t>react</a:t>
            </a:r>
            <a:r>
              <a:rPr lang="pt-BR" dirty="0" smtClean="0"/>
              <a:t>-</a:t>
            </a:r>
            <a:r>
              <a:rPr lang="pt-BR" dirty="0" err="1" smtClean="0"/>
              <a:t>router</a:t>
            </a:r>
            <a:r>
              <a:rPr lang="pt-BR" dirty="0" smtClean="0"/>
              <a:t>-dom, utilizando como link. </a:t>
            </a:r>
          </a:p>
          <a:p>
            <a:r>
              <a:rPr lang="pt-BR" dirty="0" smtClean="0"/>
              <a:t>As paginas possuem </a:t>
            </a:r>
            <a:r>
              <a:rPr lang="pt-BR" dirty="0" err="1" smtClean="0"/>
              <a:t>javascript</a:t>
            </a:r>
            <a:r>
              <a:rPr lang="pt-BR" dirty="0" smtClean="0"/>
              <a:t> e o CSS que foi importado da primeira prévia deste projeto.</a:t>
            </a:r>
          </a:p>
          <a:p>
            <a:r>
              <a:rPr lang="pt-BR" dirty="0" smtClean="0"/>
              <a:t>As páginas inclusas foram: Página principal, Cadastro, </a:t>
            </a:r>
            <a:r>
              <a:rPr lang="pt-BR" dirty="0" err="1" smtClean="0"/>
              <a:t>Login</a:t>
            </a:r>
            <a:r>
              <a:rPr lang="pt-BR" dirty="0" smtClean="0"/>
              <a:t> e Fórum.</a:t>
            </a:r>
          </a:p>
          <a:p>
            <a:r>
              <a:rPr lang="pt-BR" dirty="0" smtClean="0"/>
              <a:t>A página de Cadastro está conectada ao Back-</a:t>
            </a:r>
            <a:r>
              <a:rPr lang="pt-BR" dirty="0" err="1" smtClean="0"/>
              <a:t>end</a:t>
            </a:r>
            <a:r>
              <a:rPr lang="pt-BR" dirty="0" smtClean="0"/>
              <a:t> e BD, onde está funcionando a inserção.</a:t>
            </a:r>
          </a:p>
          <a:p>
            <a:r>
              <a:rPr lang="pt-BR" dirty="0" smtClean="0"/>
              <a:t>Os botões de Zoom são funcionais.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a conexão de todas as páginas ao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r>
              <a:rPr lang="pt-BR" dirty="0" smtClean="0"/>
              <a:t>Utilizar o </a:t>
            </a:r>
            <a:r>
              <a:rPr lang="pt-BR" dirty="0" err="1" smtClean="0"/>
              <a:t>React</a:t>
            </a:r>
            <a:r>
              <a:rPr lang="pt-BR" dirty="0" smtClean="0"/>
              <a:t> e bibliotecas para unificar o estilo e formatação do </a:t>
            </a:r>
            <a:r>
              <a:rPr lang="pt-BR" dirty="0" err="1" smtClean="0"/>
              <a:t>frontend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Incluir novas ferramentas além do Zoom para ampliar a </a:t>
            </a:r>
            <a:r>
              <a:rPr lang="pt-BR" smtClean="0"/>
              <a:t>acessibilidade digital.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0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394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Acessibilidade Digital Práticas Extensionistas III</vt:lpstr>
      <vt:lpstr>O que é Acessibilidade Digital</vt:lpstr>
      <vt:lpstr>O nosso objetivo</vt:lpstr>
      <vt:lpstr>Ferramentas utilizadas no projeto</vt:lpstr>
      <vt:lpstr>Back-end</vt:lpstr>
      <vt:lpstr>Back-end</vt:lpstr>
      <vt:lpstr>Frontend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Acessibilidade Digital Práticas Extensionistas III</dc:title>
  <dc:creator>Usuario</dc:creator>
  <cp:lastModifiedBy>Usuario</cp:lastModifiedBy>
  <cp:revision>8</cp:revision>
  <dcterms:created xsi:type="dcterms:W3CDTF">2024-07-16T16:11:36Z</dcterms:created>
  <dcterms:modified xsi:type="dcterms:W3CDTF">2024-07-16T20:46:13Z</dcterms:modified>
</cp:coreProperties>
</file>