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Quattrocento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QuattrocentoSans-bold.fntdata"/><Relationship Id="rId14" Type="http://schemas.openxmlformats.org/officeDocument/2006/relationships/font" Target="fonts/QuattrocentoSans-regular.fntdata"/><Relationship Id="rId17" Type="http://schemas.openxmlformats.org/officeDocument/2006/relationships/font" Target="fonts/QuattrocentoSans-boldItalic.fntdata"/><Relationship Id="rId16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Olá, objetivo aqui hoje é falar um pouco sobre o cake e automatização das tarefas comuns de build que podem ser criadas através dele e ajudar muito no dia a dia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Um sistema de automatização de builds / processos, multiplataforma, que permite executar tarefas como cópia de arquivos / pastas, rodar testes e gerar pacotes nuget.</a:t>
            </a: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 Cake é um executavél. Quando executamos ele </a:t>
            </a:r>
            <a:r>
              <a:rPr lang="en-US"/>
              <a:t>passamos</a:t>
            </a:r>
            <a:r>
              <a:rPr lang="en-US"/>
              <a:t> nosso arquivo de script, argumentos e configurações para sua execução. Durante o processamento ele usa as diretivas de processamento para </a:t>
            </a:r>
            <a:r>
              <a:rPr lang="en-US"/>
              <a:t>incluir ferramentas</a:t>
            </a:r>
            <a:r>
              <a:rPr lang="en-US"/>
              <a:t> que serão utilizadas no build / </a:t>
            </a:r>
            <a:r>
              <a:rPr lang="en-US"/>
              <a:t>processo</a:t>
            </a:r>
            <a:r>
              <a:rPr lang="en-US"/>
              <a:t>. O script então é compilado e transformado em outro </a:t>
            </a:r>
            <a:r>
              <a:rPr lang="en-US"/>
              <a:t>executável</a:t>
            </a:r>
            <a:r>
              <a:rPr lang="en-US"/>
              <a:t> que é rodado. A saída </a:t>
            </a:r>
            <a:r>
              <a:rPr lang="en-US"/>
              <a:t>final</a:t>
            </a:r>
            <a:r>
              <a:rPr lang="en-US"/>
              <a:t> a ser gerada pode variar desde simples mensagens no console até deploys, testes ou outros.</a:t>
            </a: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/>
              <a:t>Uma infinidade de </a:t>
            </a:r>
            <a:r>
              <a:rPr lang="en-US"/>
              <a:t>addons</a:t>
            </a:r>
            <a:r>
              <a:rPr lang="en-US"/>
              <a:t> e tools desenvolvido pela comunidade já está </a:t>
            </a:r>
            <a:r>
              <a:rPr lang="en-US"/>
              <a:t>disponível</a:t>
            </a:r>
            <a:r>
              <a:rPr lang="en-US"/>
              <a:t>. Então podemos incluir no nosso nosso processo diversas ferramentas que podem gerar relatórios , buscas de duplicações, rodar outros scripts, subir container docker ou rodar testes de automação.</a:t>
            </a: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Vamos ver isso na prática com um pouco de código. Falhas podem acontecer, segurem-se ;)</a:t>
            </a:r>
          </a:p>
          <a:p>
            <a:pPr indent="-317500" lvl="0" marL="457200" rtl="0">
              <a:spcBef>
                <a:spcPts val="0"/>
              </a:spcBef>
              <a:buChar char="●"/>
            </a:pPr>
            <a:r>
              <a:rPr lang="en-US"/>
              <a:t>default: hello</a:t>
            </a:r>
          </a:p>
          <a:p>
            <a:pPr indent="-317500" lvl="0" marL="457200" rtl="0">
              <a:spcBef>
                <a:spcPts val="0"/>
              </a:spcBef>
              <a:buChar char="●"/>
            </a:pPr>
            <a:r>
              <a:rPr lang="en-US"/>
              <a:t>dependencias: precisava executar nessa sequencia.</a:t>
            </a:r>
          </a:p>
          <a:p>
            <a:pPr indent="-317500" lvl="0" marL="457200" rtl="0">
              <a:spcBef>
                <a:spcPts val="0"/>
              </a:spcBef>
              <a:buChar char="●"/>
            </a:pPr>
            <a:r>
              <a:rPr lang="en-US"/>
              <a:t>error: e se algo der errado?</a:t>
            </a:r>
          </a:p>
          <a:p>
            <a:pPr indent="-317500" lvl="0" marL="457200" rtl="0">
              <a:spcBef>
                <a:spcPts val="0"/>
              </a:spcBef>
              <a:buChar char="●"/>
            </a:pPr>
            <a:r>
              <a:rPr lang="en-US"/>
              <a:t>finally: sempre faça isso.</a:t>
            </a:r>
          </a:p>
          <a:p>
            <a:pPr indent="-317500" lvl="1" marL="914400" rtl="0">
              <a:spcBef>
                <a:spcPts val="0"/>
              </a:spcBef>
              <a:buChar char="○"/>
            </a:pPr>
            <a:r>
              <a:rPr lang="en-US"/>
              <a:t>Código repetido? Mas isso é c#!</a:t>
            </a:r>
          </a:p>
          <a:p>
            <a:pPr indent="-317500" lvl="0" marL="457200" rtl="0">
              <a:spcBef>
                <a:spcPts val="0"/>
              </a:spcBef>
              <a:buChar char="●"/>
            </a:pPr>
            <a:r>
              <a:rPr lang="en-US"/>
              <a:t>nosso projeto de addin</a:t>
            </a:r>
          </a:p>
          <a:p>
            <a:pPr indent="-317500" lvl="1" marL="914400">
              <a:spcBef>
                <a:spcPts val="0"/>
              </a:spcBef>
              <a:buChar char="○"/>
            </a:pPr>
            <a:r>
              <a:rPr lang="en-US"/>
              <a:t>descomentar o código, adicionar addin no cabeçalho do arquivo</a:t>
            </a: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As versões pinadas garantem que o que rodei na minha máquina, utilizará as mesmas ferramentas sempre! Se outro </a:t>
            </a:r>
            <a:r>
              <a:rPr lang="en-US"/>
              <a:t>contribuidor</a:t>
            </a:r>
            <a:r>
              <a:rPr lang="en-US"/>
              <a:t> executa uma task o resultado deve ser o mesmo em diferentes ambientes.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Por default se utilizamos um bootstrap de git, ele pode estar excluindo o packages.config do cake e para “pinar” a versão do cake precisamos mantê-lo. MAS sem manter os addins e tools que são baixadas automaticamente.</a:t>
            </a: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wo Column Non-bulleted text">
    <p:bg>
      <p:bgPr>
        <a:solidFill>
          <a:srgbClr val="F8F8F8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106"/>
              <a:buFont typeface="Quattrocento Sans"/>
              <a:buNone/>
              <a:defRPr b="0" i="0" sz="4705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69241" y="1189175"/>
            <a:ext cx="5378548" cy="18770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074"/>
              <a:buFont typeface="Noto Sans Symbols"/>
              <a:buNone/>
              <a:defRPr b="0" i="0" sz="3137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88245"/>
              <a:buFont typeface="Arial"/>
              <a:buNone/>
              <a:defRPr b="0" i="0" sz="196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11309" lvl="2" marL="227209" marR="0" rtl="0" algn="l">
              <a:lnSpc>
                <a:spcPct val="9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88245"/>
              <a:buFont typeface="Arial"/>
              <a:buNone/>
              <a:defRPr b="0" i="0" sz="196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6805" lvl="3" marL="451305" marR="0" rtl="0" algn="l">
              <a:lnSpc>
                <a:spcPct val="90000"/>
              </a:lnSpc>
              <a:spcBef>
                <a:spcPts val="353"/>
              </a:spcBef>
              <a:spcAft>
                <a:spcPts val="0"/>
              </a:spcAft>
              <a:buClr>
                <a:schemeClr val="dk1"/>
              </a:buClr>
              <a:buSzPct val="88250"/>
              <a:buFont typeface="Arial"/>
              <a:buNone/>
              <a:defRPr b="0" i="0" sz="1765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11890" lvl="4" marL="672290" marR="0" rtl="0" algn="l">
              <a:lnSpc>
                <a:spcPct val="90000"/>
              </a:lnSpc>
              <a:spcBef>
                <a:spcPts val="353"/>
              </a:spcBef>
              <a:spcAft>
                <a:spcPts val="0"/>
              </a:spcAft>
              <a:buClr>
                <a:schemeClr val="dk1"/>
              </a:buClr>
              <a:buSzPct val="88250"/>
              <a:buFont typeface="Arial"/>
              <a:buNone/>
              <a:defRPr b="0" i="0" sz="1765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116685" lvl="5" marL="2514509" marR="0" rtl="0" algn="l">
              <a:spcBef>
                <a:spcPts val="392"/>
              </a:spcBef>
              <a:buClr>
                <a:schemeClr val="dk1"/>
              </a:buClr>
              <a:buSzPct val="98050"/>
              <a:buFont typeface="Arial"/>
              <a:buChar char="•"/>
              <a:defRPr b="0" i="0" sz="196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116669" lvl="6" marL="2971693" marR="0" rtl="0" algn="l">
              <a:spcBef>
                <a:spcPts val="392"/>
              </a:spcBef>
              <a:buClr>
                <a:schemeClr val="dk1"/>
              </a:buClr>
              <a:buSzPct val="98050"/>
              <a:buFont typeface="Arial"/>
              <a:buChar char="•"/>
              <a:defRPr b="0" i="0" sz="196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116653" lvl="7" marL="3428877" marR="0" rtl="0" algn="l">
              <a:spcBef>
                <a:spcPts val="392"/>
              </a:spcBef>
              <a:buClr>
                <a:schemeClr val="dk1"/>
              </a:buClr>
              <a:buSzPct val="98050"/>
              <a:buFont typeface="Arial"/>
              <a:buChar char="•"/>
              <a:defRPr b="0" i="0" sz="196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116637" lvl="8" marL="3886060" marR="0" rtl="0" algn="l">
              <a:spcBef>
                <a:spcPts val="392"/>
              </a:spcBef>
              <a:buClr>
                <a:schemeClr val="dk1"/>
              </a:buClr>
              <a:buSzPct val="98050"/>
              <a:buFont typeface="Arial"/>
              <a:buChar char="•"/>
              <a:defRPr b="0" i="0" sz="196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6544214" y="1189175"/>
            <a:ext cx="5378548" cy="18770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074"/>
              <a:buFont typeface="Noto Sans Symbols"/>
              <a:buNone/>
              <a:defRPr b="0" i="0" sz="3137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88245"/>
              <a:buFont typeface="Arial"/>
              <a:buNone/>
              <a:defRPr b="0" i="0" sz="196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11309" lvl="2" marL="227209" marR="0" rtl="0" algn="l">
              <a:lnSpc>
                <a:spcPct val="9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88245"/>
              <a:buFont typeface="Arial"/>
              <a:buNone/>
              <a:defRPr b="0" i="0" sz="196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6805" lvl="3" marL="451305" marR="0" rtl="0" algn="l">
              <a:lnSpc>
                <a:spcPct val="90000"/>
              </a:lnSpc>
              <a:spcBef>
                <a:spcPts val="353"/>
              </a:spcBef>
              <a:spcAft>
                <a:spcPts val="0"/>
              </a:spcAft>
              <a:buClr>
                <a:schemeClr val="dk1"/>
              </a:buClr>
              <a:buSzPct val="88250"/>
              <a:buFont typeface="Arial"/>
              <a:buNone/>
              <a:defRPr b="0" i="0" sz="1765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11890" lvl="4" marL="672290" marR="0" rtl="0" algn="l">
              <a:lnSpc>
                <a:spcPct val="90000"/>
              </a:lnSpc>
              <a:spcBef>
                <a:spcPts val="353"/>
              </a:spcBef>
              <a:spcAft>
                <a:spcPts val="0"/>
              </a:spcAft>
              <a:buClr>
                <a:schemeClr val="dk1"/>
              </a:buClr>
              <a:buSzPct val="88250"/>
              <a:buFont typeface="Arial"/>
              <a:buNone/>
              <a:defRPr b="0" i="0" sz="1765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116685" lvl="5" marL="2514509" marR="0" rtl="0" algn="l">
              <a:spcBef>
                <a:spcPts val="392"/>
              </a:spcBef>
              <a:buClr>
                <a:schemeClr val="dk1"/>
              </a:buClr>
              <a:buSzPct val="98050"/>
              <a:buFont typeface="Arial"/>
              <a:buChar char="•"/>
              <a:defRPr b="0" i="0" sz="196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116669" lvl="6" marL="2971693" marR="0" rtl="0" algn="l">
              <a:spcBef>
                <a:spcPts val="392"/>
              </a:spcBef>
              <a:buClr>
                <a:schemeClr val="dk1"/>
              </a:buClr>
              <a:buSzPct val="98050"/>
              <a:buFont typeface="Arial"/>
              <a:buChar char="•"/>
              <a:defRPr b="0" i="0" sz="196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116653" lvl="7" marL="3428877" marR="0" rtl="0" algn="l">
              <a:spcBef>
                <a:spcPts val="392"/>
              </a:spcBef>
              <a:buClr>
                <a:schemeClr val="dk1"/>
              </a:buClr>
              <a:buSzPct val="98050"/>
              <a:buFont typeface="Arial"/>
              <a:buChar char="•"/>
              <a:defRPr b="0" i="0" sz="196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116637" lvl="8" marL="3886060" marR="0" rtl="0" algn="l">
              <a:spcBef>
                <a:spcPts val="392"/>
              </a:spcBef>
              <a:buClr>
                <a:schemeClr val="dk1"/>
              </a:buClr>
              <a:buSzPct val="98050"/>
              <a:buFont typeface="Arial"/>
              <a:buChar char="•"/>
              <a:defRPr b="0" i="0" sz="196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Demo slide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269239" y="2084186"/>
            <a:ext cx="9859116" cy="11587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99408"/>
              <a:buFont typeface="Quattrocento Sans"/>
              <a:buNone/>
              <a:defRPr b="0" i="0" sz="7058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269240" y="3877277"/>
            <a:ext cx="9860674" cy="7242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1074"/>
              <a:buFont typeface="Arial"/>
              <a:buNone/>
              <a:defRPr b="0" i="0" sz="3137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108017" lvl="1" marL="572691" marR="0" rtl="0" algn="l">
              <a:lnSpc>
                <a:spcPct val="90000"/>
              </a:lnSpc>
              <a:spcBef>
                <a:spcPts val="471"/>
              </a:spcBef>
              <a:spcAft>
                <a:spcPts val="0"/>
              </a:spcAft>
              <a:buClr>
                <a:schemeClr val="lt1"/>
              </a:buClr>
              <a:buSzPct val="88237"/>
              <a:buFont typeface="Arial"/>
              <a:buChar char="•"/>
              <a:defRPr b="0" i="0" sz="2353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113466" lvl="2" marL="784338" marR="0" rtl="0" algn="l">
              <a:lnSpc>
                <a:spcPct val="90000"/>
              </a:lnSpc>
              <a:spcBef>
                <a:spcPts val="392"/>
              </a:spcBef>
              <a:spcAft>
                <a:spcPts val="0"/>
              </a:spcAft>
              <a:buClr>
                <a:schemeClr val="lt1"/>
              </a:buClr>
              <a:buSzPct val="88245"/>
              <a:buFont typeface="Arial"/>
              <a:buChar char="•"/>
              <a:defRPr b="0" i="0" sz="1961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132865" lvl="3" marL="1008434" marR="0" rtl="0" algn="l">
              <a:lnSpc>
                <a:spcPct val="90000"/>
              </a:lnSpc>
              <a:spcBef>
                <a:spcPts val="353"/>
              </a:spcBef>
              <a:spcAft>
                <a:spcPts val="0"/>
              </a:spcAft>
              <a:buClr>
                <a:schemeClr val="lt1"/>
              </a:buClr>
              <a:buSzPct val="88250"/>
              <a:buFont typeface="Arial"/>
              <a:buChar char="•"/>
              <a:defRPr b="0" i="0" sz="1765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128361" lvl="4" marL="1232531" marR="0" rtl="0" algn="l">
              <a:lnSpc>
                <a:spcPct val="90000"/>
              </a:lnSpc>
              <a:spcBef>
                <a:spcPts val="353"/>
              </a:spcBef>
              <a:spcAft>
                <a:spcPts val="0"/>
              </a:spcAft>
              <a:buClr>
                <a:schemeClr val="lt1"/>
              </a:buClr>
              <a:buSzPct val="88250"/>
              <a:buFont typeface="Arial"/>
              <a:buChar char="•"/>
              <a:defRPr b="0" i="0" sz="1765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116685" lvl="5" marL="2514509" marR="0" rtl="0" algn="l">
              <a:spcBef>
                <a:spcPts val="392"/>
              </a:spcBef>
              <a:buClr>
                <a:schemeClr val="lt1"/>
              </a:buClr>
              <a:buSzPct val="98050"/>
              <a:buFont typeface="Arial"/>
              <a:buChar char="•"/>
              <a:defRPr b="0" i="0" sz="1961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116669" lvl="6" marL="2971693" marR="0" rtl="0" algn="l">
              <a:spcBef>
                <a:spcPts val="392"/>
              </a:spcBef>
              <a:buClr>
                <a:schemeClr val="lt1"/>
              </a:buClr>
              <a:buSzPct val="98050"/>
              <a:buFont typeface="Arial"/>
              <a:buChar char="•"/>
              <a:defRPr b="0" i="0" sz="1961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116653" lvl="7" marL="3428877" marR="0" rtl="0" algn="l">
              <a:spcBef>
                <a:spcPts val="392"/>
              </a:spcBef>
              <a:buClr>
                <a:schemeClr val="lt1"/>
              </a:buClr>
              <a:buSzPct val="98050"/>
              <a:buFont typeface="Arial"/>
              <a:buChar char="•"/>
              <a:defRPr b="0" i="0" sz="1961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116637" lvl="8" marL="3886060" marR="0" rtl="0" algn="l">
              <a:spcBef>
                <a:spcPts val="392"/>
              </a:spcBef>
              <a:buClr>
                <a:schemeClr val="lt1"/>
              </a:buClr>
              <a:buSzPct val="98050"/>
              <a:buFont typeface="Arial"/>
              <a:buChar char="•"/>
              <a:defRPr b="0" i="0" sz="1961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bg>
      <p:bgPr>
        <a:solidFill>
          <a:srgbClr val="F8F8F8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x="269239" y="1189177"/>
            <a:ext cx="11653523" cy="20520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12059" lvl="0" marL="336145" marR="0" rtl="0" algn="l">
              <a:lnSpc>
                <a:spcPct val="90000"/>
              </a:lnSpc>
              <a:spcBef>
                <a:spcPts val="784"/>
              </a:spcBef>
              <a:spcAft>
                <a:spcPts val="0"/>
              </a:spcAft>
              <a:buClr>
                <a:schemeClr val="dk1"/>
              </a:buClr>
              <a:buSzPct val="90484"/>
              <a:buFont typeface="Arial"/>
              <a:buChar char="•"/>
              <a:defRPr b="0" i="0" sz="392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108017" lvl="1" marL="572691" marR="0" rtl="0" algn="l">
              <a:lnSpc>
                <a:spcPct val="90000"/>
              </a:lnSpc>
              <a:spcBef>
                <a:spcPts val="471"/>
              </a:spcBef>
              <a:spcAft>
                <a:spcPts val="0"/>
              </a:spcAft>
              <a:buClr>
                <a:schemeClr val="dk1"/>
              </a:buClr>
              <a:buSzPct val="88237"/>
              <a:buFont typeface="Arial"/>
              <a:buChar char="•"/>
              <a:defRPr b="0" i="0" sz="2353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113466" lvl="2" marL="784338" marR="0" rtl="0" algn="l">
              <a:lnSpc>
                <a:spcPct val="9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88245"/>
              <a:buFont typeface="Arial"/>
              <a:buChar char="•"/>
              <a:defRPr b="0" i="0" sz="196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132865" lvl="3" marL="1008434" marR="0" rtl="0" algn="l">
              <a:lnSpc>
                <a:spcPct val="90000"/>
              </a:lnSpc>
              <a:spcBef>
                <a:spcPts val="353"/>
              </a:spcBef>
              <a:spcAft>
                <a:spcPts val="0"/>
              </a:spcAft>
              <a:buClr>
                <a:schemeClr val="dk1"/>
              </a:buClr>
              <a:buSzPct val="88250"/>
              <a:buFont typeface="Arial"/>
              <a:buChar char="•"/>
              <a:defRPr b="0" i="0" sz="1765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128361" lvl="4" marL="1232531" marR="0" rtl="0" algn="l">
              <a:lnSpc>
                <a:spcPct val="90000"/>
              </a:lnSpc>
              <a:spcBef>
                <a:spcPts val="353"/>
              </a:spcBef>
              <a:spcAft>
                <a:spcPts val="0"/>
              </a:spcAft>
              <a:buClr>
                <a:schemeClr val="dk1"/>
              </a:buClr>
              <a:buSzPct val="88250"/>
              <a:buFont typeface="Arial"/>
              <a:buChar char="•"/>
              <a:defRPr b="0" i="0" sz="1765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116685" lvl="5" marL="2514509" marR="0" rtl="0" algn="l">
              <a:spcBef>
                <a:spcPts val="392"/>
              </a:spcBef>
              <a:buClr>
                <a:schemeClr val="dk1"/>
              </a:buClr>
              <a:buSzPct val="98050"/>
              <a:buFont typeface="Arial"/>
              <a:buChar char="•"/>
              <a:defRPr b="0" i="0" sz="196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116669" lvl="6" marL="2971693" marR="0" rtl="0" algn="l">
              <a:spcBef>
                <a:spcPts val="392"/>
              </a:spcBef>
              <a:buClr>
                <a:schemeClr val="dk1"/>
              </a:buClr>
              <a:buSzPct val="98050"/>
              <a:buFont typeface="Arial"/>
              <a:buChar char="•"/>
              <a:defRPr b="0" i="0" sz="196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116653" lvl="7" marL="3428877" marR="0" rtl="0" algn="l">
              <a:spcBef>
                <a:spcPts val="392"/>
              </a:spcBef>
              <a:buClr>
                <a:schemeClr val="dk1"/>
              </a:buClr>
              <a:buSzPct val="98050"/>
              <a:buFont typeface="Arial"/>
              <a:buChar char="•"/>
              <a:defRPr b="0" i="0" sz="196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116637" lvl="8" marL="3886060" marR="0" rtl="0" algn="l">
              <a:spcBef>
                <a:spcPts val="392"/>
              </a:spcBef>
              <a:buClr>
                <a:schemeClr val="dk1"/>
              </a:buClr>
              <a:buSzPct val="98050"/>
              <a:buFont typeface="Arial"/>
              <a:buChar char="•"/>
              <a:defRPr b="0" i="0" sz="196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106"/>
              <a:buFont typeface="Quattrocento Sans"/>
              <a:buNone/>
              <a:defRPr b="0" i="0" sz="4705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Purple">
    <p:bg>
      <p:bgPr>
        <a:solidFill>
          <a:schemeClr val="accen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Walkin">
    <p:bg>
      <p:bgPr>
        <a:solidFill>
          <a:schemeClr val="dk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750227"/>
            <a:ext cx="12111466" cy="3506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80534" y="5111119"/>
            <a:ext cx="12111466" cy="3506253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/>
          <p:nvPr/>
        </p:nvSpPr>
        <p:spPr>
          <a:xfrm>
            <a:off x="380011" y="2087126"/>
            <a:ext cx="10390909" cy="9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Session Title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x="380011" y="4132614"/>
            <a:ext cx="4969823" cy="6278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Speaker Name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8201320" y="5448693"/>
            <a:ext cx="4128940" cy="1541961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Learn. Imagine. Build.</a:t>
            </a:r>
            <a:br>
              <a:rPr b="0" i="0" lang="en-US" sz="2400" u="none" cap="none" strike="noStrike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6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.NET Conf</a:t>
            </a:r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Only">
    <p:bg>
      <p:bgPr>
        <a:solidFill>
          <a:srgbClr val="F8F8F8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106"/>
              <a:buFont typeface="Quattrocento Sans"/>
              <a:buNone/>
              <a:defRPr b="0" i="0" sz="4705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bg>
      <p:bgPr>
        <a:solidFill>
          <a:srgbClr val="F8F8F8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106"/>
              <a:buFont typeface="Quattrocento Sans"/>
              <a:buNone/>
              <a:defRPr b="0" i="0" sz="4705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Video slide">
    <p:bg>
      <p:bgPr>
        <a:solidFill>
          <a:schemeClr val="accen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1285498" y="2881341"/>
            <a:ext cx="1001068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attrocento Sans"/>
              <a:buNone/>
              <a:defRPr b="0" i="0" sz="6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51" name="Shape 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26652" y="882710"/>
            <a:ext cx="7965240" cy="574900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/>
          <p:nvPr/>
        </p:nvSpPr>
        <p:spPr>
          <a:xfrm>
            <a:off x="880949" y="1070515"/>
            <a:ext cx="10415239" cy="4638908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146300" lIns="182875" rIns="182875" wrap="square" tIns="1463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Plain">
    <p:bg>
      <p:bgPr>
        <a:solidFill>
          <a:schemeClr val="accen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568047" y="2084172"/>
            <a:ext cx="11354714" cy="11587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99408"/>
              <a:buFont typeface="Quattrocento Sans"/>
              <a:buNone/>
              <a:defRPr b="0" i="0" sz="7058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Demo slide">
    <p:bg>
      <p:bgPr>
        <a:solidFill>
          <a:schemeClr val="dk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269239" y="2084186"/>
            <a:ext cx="9859116" cy="11587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99408"/>
              <a:buFont typeface="Quattrocento Sans"/>
              <a:buNone/>
              <a:defRPr b="0" i="0" sz="7058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269240" y="3877277"/>
            <a:ext cx="9860674" cy="7242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1074"/>
              <a:buFont typeface="Arial"/>
              <a:buNone/>
              <a:defRPr b="0" i="0" sz="3137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108017" lvl="1" marL="572691" marR="0" rtl="0" algn="l">
              <a:lnSpc>
                <a:spcPct val="90000"/>
              </a:lnSpc>
              <a:spcBef>
                <a:spcPts val="471"/>
              </a:spcBef>
              <a:spcAft>
                <a:spcPts val="0"/>
              </a:spcAft>
              <a:buClr>
                <a:schemeClr val="lt1"/>
              </a:buClr>
              <a:buSzPct val="88237"/>
              <a:buFont typeface="Arial"/>
              <a:buChar char="•"/>
              <a:defRPr b="0" i="0" sz="2353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113466" lvl="2" marL="784338" marR="0" rtl="0" algn="l">
              <a:lnSpc>
                <a:spcPct val="90000"/>
              </a:lnSpc>
              <a:spcBef>
                <a:spcPts val="392"/>
              </a:spcBef>
              <a:spcAft>
                <a:spcPts val="0"/>
              </a:spcAft>
              <a:buClr>
                <a:schemeClr val="lt1"/>
              </a:buClr>
              <a:buSzPct val="88245"/>
              <a:buFont typeface="Arial"/>
              <a:buChar char="•"/>
              <a:defRPr b="0" i="0" sz="1961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132865" lvl="3" marL="1008434" marR="0" rtl="0" algn="l">
              <a:lnSpc>
                <a:spcPct val="90000"/>
              </a:lnSpc>
              <a:spcBef>
                <a:spcPts val="353"/>
              </a:spcBef>
              <a:spcAft>
                <a:spcPts val="0"/>
              </a:spcAft>
              <a:buClr>
                <a:schemeClr val="lt1"/>
              </a:buClr>
              <a:buSzPct val="88250"/>
              <a:buFont typeface="Arial"/>
              <a:buChar char="•"/>
              <a:defRPr b="0" i="0" sz="1765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128361" lvl="4" marL="1232531" marR="0" rtl="0" algn="l">
              <a:lnSpc>
                <a:spcPct val="90000"/>
              </a:lnSpc>
              <a:spcBef>
                <a:spcPts val="353"/>
              </a:spcBef>
              <a:spcAft>
                <a:spcPts val="0"/>
              </a:spcAft>
              <a:buClr>
                <a:schemeClr val="lt1"/>
              </a:buClr>
              <a:buSzPct val="88250"/>
              <a:buFont typeface="Arial"/>
              <a:buChar char="•"/>
              <a:defRPr b="0" i="0" sz="1765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116685" lvl="5" marL="2514509" marR="0" rtl="0" algn="l">
              <a:spcBef>
                <a:spcPts val="392"/>
              </a:spcBef>
              <a:buClr>
                <a:schemeClr val="lt1"/>
              </a:buClr>
              <a:buSzPct val="98050"/>
              <a:buFont typeface="Arial"/>
              <a:buChar char="•"/>
              <a:defRPr b="0" i="0" sz="1961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116669" lvl="6" marL="2971693" marR="0" rtl="0" algn="l">
              <a:spcBef>
                <a:spcPts val="392"/>
              </a:spcBef>
              <a:buClr>
                <a:schemeClr val="lt1"/>
              </a:buClr>
              <a:buSzPct val="98050"/>
              <a:buFont typeface="Arial"/>
              <a:buChar char="•"/>
              <a:defRPr b="0" i="0" sz="1961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116653" lvl="7" marL="3428877" marR="0" rtl="0" algn="l">
              <a:spcBef>
                <a:spcPts val="392"/>
              </a:spcBef>
              <a:buClr>
                <a:schemeClr val="lt1"/>
              </a:buClr>
              <a:buSzPct val="98050"/>
              <a:buFont typeface="Arial"/>
              <a:buChar char="•"/>
              <a:defRPr b="0" i="0" sz="1961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116637" lvl="8" marL="3886060" marR="0" rtl="0" algn="l">
              <a:spcBef>
                <a:spcPts val="392"/>
              </a:spcBef>
              <a:buClr>
                <a:schemeClr val="lt1"/>
              </a:buClr>
              <a:buSzPct val="98050"/>
              <a:buFont typeface="Arial"/>
              <a:buChar char="•"/>
              <a:defRPr b="0" i="0" sz="1961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8F8F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106"/>
              <a:buFont typeface="Quattrocento Sans"/>
              <a:buNone/>
              <a:defRPr b="0" i="0" sz="4705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12059" lvl="0" marL="336145" marR="0" rtl="0" algn="l">
              <a:lnSpc>
                <a:spcPct val="90000"/>
              </a:lnSpc>
              <a:spcBef>
                <a:spcPts val="784"/>
              </a:spcBef>
              <a:spcAft>
                <a:spcPts val="0"/>
              </a:spcAft>
              <a:buClr>
                <a:schemeClr val="dk1"/>
              </a:buClr>
              <a:buSzPct val="90484"/>
              <a:buFont typeface="Arial"/>
              <a:buChar char="•"/>
              <a:defRPr b="0" i="0" sz="392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108017" lvl="1" marL="572691" marR="0" rtl="0" algn="l">
              <a:lnSpc>
                <a:spcPct val="90000"/>
              </a:lnSpc>
              <a:spcBef>
                <a:spcPts val="471"/>
              </a:spcBef>
              <a:spcAft>
                <a:spcPts val="0"/>
              </a:spcAft>
              <a:buClr>
                <a:schemeClr val="dk1"/>
              </a:buClr>
              <a:buSzPct val="88237"/>
              <a:buFont typeface="Arial"/>
              <a:buChar char="•"/>
              <a:defRPr b="0" i="0" sz="2353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113466" lvl="2" marL="784338" marR="0" rtl="0" algn="l">
              <a:lnSpc>
                <a:spcPct val="9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88245"/>
              <a:buFont typeface="Arial"/>
              <a:buChar char="•"/>
              <a:defRPr b="0" i="0" sz="196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132865" lvl="3" marL="1008434" marR="0" rtl="0" algn="l">
              <a:lnSpc>
                <a:spcPct val="90000"/>
              </a:lnSpc>
              <a:spcBef>
                <a:spcPts val="353"/>
              </a:spcBef>
              <a:spcAft>
                <a:spcPts val="0"/>
              </a:spcAft>
              <a:buClr>
                <a:schemeClr val="dk1"/>
              </a:buClr>
              <a:buSzPct val="88250"/>
              <a:buFont typeface="Arial"/>
              <a:buChar char="•"/>
              <a:defRPr b="0" i="0" sz="1765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128361" lvl="4" marL="1232531" marR="0" rtl="0" algn="l">
              <a:lnSpc>
                <a:spcPct val="90000"/>
              </a:lnSpc>
              <a:spcBef>
                <a:spcPts val="353"/>
              </a:spcBef>
              <a:spcAft>
                <a:spcPts val="0"/>
              </a:spcAft>
              <a:buClr>
                <a:schemeClr val="dk1"/>
              </a:buClr>
              <a:buSzPct val="88250"/>
              <a:buFont typeface="Arial"/>
              <a:buChar char="•"/>
              <a:defRPr b="0" i="0" sz="1765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116685" lvl="5" marL="2514509" marR="0" rtl="0" algn="l">
              <a:spcBef>
                <a:spcPts val="392"/>
              </a:spcBef>
              <a:buClr>
                <a:schemeClr val="dk1"/>
              </a:buClr>
              <a:buSzPct val="98050"/>
              <a:buFont typeface="Arial"/>
              <a:buChar char="•"/>
              <a:defRPr b="0" i="0" sz="196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116669" lvl="6" marL="2971693" marR="0" rtl="0" algn="l">
              <a:spcBef>
                <a:spcPts val="392"/>
              </a:spcBef>
              <a:buClr>
                <a:schemeClr val="dk1"/>
              </a:buClr>
              <a:buSzPct val="98050"/>
              <a:buFont typeface="Arial"/>
              <a:buChar char="•"/>
              <a:defRPr b="0" i="0" sz="196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116653" lvl="7" marL="3428877" marR="0" rtl="0" algn="l">
              <a:spcBef>
                <a:spcPts val="392"/>
              </a:spcBef>
              <a:buClr>
                <a:schemeClr val="dk1"/>
              </a:buClr>
              <a:buSzPct val="98050"/>
              <a:buFont typeface="Arial"/>
              <a:buChar char="•"/>
              <a:defRPr b="0" i="0" sz="196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116637" lvl="8" marL="3886060" marR="0" rtl="0" algn="l">
              <a:spcBef>
                <a:spcPts val="392"/>
              </a:spcBef>
              <a:buClr>
                <a:schemeClr val="dk1"/>
              </a:buClr>
              <a:buSzPct val="98050"/>
              <a:buFont typeface="Arial"/>
              <a:buChar char="•"/>
              <a:defRPr b="0" i="0" sz="1961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grpSp>
        <p:nvGrpSpPr>
          <p:cNvPr id="12" name="Shape 1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6"/>
          </a:xfrm>
        </p:grpSpPr>
        <p:grpSp>
          <p:nvGrpSpPr>
            <p:cNvPr id="13" name="Shape 13"/>
            <p:cNvGrpSpPr/>
            <p:nvPr/>
          </p:nvGrpSpPr>
          <p:grpSpPr>
            <a:xfrm>
              <a:off x="12618968" y="-221"/>
              <a:ext cx="954234" cy="5767186"/>
              <a:chOff x="12618968" y="-221"/>
              <a:chExt cx="954234" cy="5767186"/>
            </a:xfrm>
          </p:grpSpPr>
          <p:grpSp>
            <p:nvGrpSpPr>
              <p:cNvPr id="14" name="Shape 14"/>
              <p:cNvGrpSpPr/>
              <p:nvPr/>
            </p:nvGrpSpPr>
            <p:grpSpPr>
              <a:xfrm rot="5400000">
                <a:off x="11582060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15" name="Shape 15"/>
                <p:cNvSpPr/>
                <p:nvPr/>
              </p:nvSpPr>
              <p:spPr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0" lIns="45700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Blue</a:t>
                  </a: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0" i="0" lang="en-US" sz="490" u="none" cap="none" strike="noStrike">
                      <a:solidFill>
                        <a:srgbClr val="F8F8F8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R:0 G:120 B:215</a:t>
                  </a:r>
                </a:p>
              </p:txBody>
            </p:sp>
            <p:sp>
              <p:nvSpPr>
                <p:cNvPr id="16" name="Shape 16"/>
                <p:cNvSpPr/>
                <p:nvPr/>
              </p:nvSpPr>
              <p:spPr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t" bIns="0" lIns="45700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i="0" lang="en-US" sz="490" u="none" cap="none" strike="noStrike">
                      <a:solidFill>
                        <a:srgbClr val="00000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Cyan</a:t>
                  </a: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0" i="0" lang="en-US" sz="490" u="none" cap="none" strike="noStrike">
                      <a:solidFill>
                        <a:srgbClr val="00000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R:0 G:188 B:242</a:t>
                  </a:r>
                </a:p>
              </p:txBody>
            </p:sp>
            <p:sp>
              <p:nvSpPr>
                <p:cNvPr id="17" name="Shape 17"/>
                <p:cNvSpPr/>
                <p:nvPr/>
              </p:nvSpPr>
              <p:spPr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</a:ln>
              </p:spPr>
              <p:txBody>
                <a:bodyPr anchorCtr="0" anchor="t" bIns="0" lIns="45700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i="0" lang="en-US" sz="490" u="none" cap="none" strike="noStrike">
                      <a:solidFill>
                        <a:srgbClr val="50505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Light Gray</a:t>
                  </a: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0" i="0" lang="en-US" sz="490" u="none" cap="none" strike="noStrike">
                      <a:solidFill>
                        <a:srgbClr val="50505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R:210 G:210 B:210</a:t>
                  </a:r>
                </a:p>
              </p:txBody>
            </p:sp>
            <p:sp>
              <p:nvSpPr>
                <p:cNvPr id="18" name="Shape 18"/>
                <p:cNvSpPr/>
                <p:nvPr/>
              </p:nvSpPr>
              <p:spPr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</a:ln>
              </p:spPr>
              <p:txBody>
                <a:bodyPr anchorCtr="0" anchor="t" bIns="0" lIns="45700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Purple</a:t>
                  </a: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0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R:92 G:45 B:145</a:t>
                  </a:r>
                </a:p>
              </p:txBody>
            </p:sp>
            <p:sp>
              <p:nvSpPr>
                <p:cNvPr id="19" name="Shape 19"/>
                <p:cNvSpPr/>
                <p:nvPr/>
              </p:nvSpPr>
              <p:spPr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</a:ln>
              </p:spPr>
              <p:txBody>
                <a:bodyPr anchorCtr="0" anchor="t" bIns="0" lIns="45700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Dark Gray</a:t>
                  </a: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0" i="0" lang="en-US" sz="490" u="none" cap="none" strike="noStrike">
                      <a:solidFill>
                        <a:srgbClr val="F8F8F8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R:80 G:80 B:80</a:t>
                  </a:r>
                </a:p>
              </p:txBody>
            </p:sp>
            <p:sp>
              <p:nvSpPr>
                <p:cNvPr id="20" name="Shape 20"/>
                <p:cNvSpPr/>
                <p:nvPr/>
              </p:nvSpPr>
              <p:spPr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</a:ln>
              </p:spPr>
              <p:txBody>
                <a:bodyPr anchorCtr="0" anchor="t" bIns="0" lIns="45700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Gray</a:t>
                  </a: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0" i="0" lang="en-US" sz="490" u="none" cap="none" strike="noStrike">
                      <a:solidFill>
                        <a:srgbClr val="F8F8F8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R:115 G:115 B:115</a:t>
                  </a:r>
                </a:p>
              </p:txBody>
            </p:sp>
          </p:grpSp>
          <p:grpSp>
            <p:nvGrpSpPr>
              <p:cNvPr id="21" name="Shape 21"/>
              <p:cNvGrpSpPr/>
              <p:nvPr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22" name="Shape 22"/>
                <p:cNvSpPr/>
                <p:nvPr/>
              </p:nvSpPr>
              <p:spPr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</a:ln>
              </p:spPr>
              <p:txBody>
                <a:bodyPr anchorCtr="0" anchor="t" bIns="0" lIns="45700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i="0" lang="en-US" sz="490" u="none" cap="none" strike="noStrike">
                      <a:solidFill>
                        <a:srgbClr val="00000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Yellow</a:t>
                  </a: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0" i="0" lang="en-US" sz="490" u="none" cap="none" strike="noStrike">
                      <a:solidFill>
                        <a:srgbClr val="00000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R:255 G:185 B:0</a:t>
                  </a:r>
                </a:p>
              </p:txBody>
            </p:sp>
            <p:sp>
              <p:nvSpPr>
                <p:cNvPr id="23" name="Shape 23"/>
                <p:cNvSpPr/>
                <p:nvPr/>
              </p:nvSpPr>
              <p:spPr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</a:ln>
              </p:spPr>
              <p:txBody>
                <a:bodyPr anchorCtr="0" anchor="t" bIns="0" lIns="45700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Orange</a:t>
                  </a: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0" i="0" lang="en-US" sz="490" u="none" cap="none" strike="noStrike">
                      <a:solidFill>
                        <a:srgbClr val="F8F8F8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R:216 G:59 B:1</a:t>
                  </a:r>
                </a:p>
              </p:txBody>
            </p:sp>
            <p:sp>
              <p:nvSpPr>
                <p:cNvPr id="24" name="Shape 24"/>
                <p:cNvSpPr/>
                <p:nvPr/>
              </p:nvSpPr>
              <p:spPr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</a:ln>
              </p:spPr>
              <p:txBody>
                <a:bodyPr anchorCtr="0" anchor="t" bIns="0" lIns="45700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Teal</a:t>
                  </a: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0" i="0" lang="en-US" sz="490" u="none" cap="none" strike="noStrike">
                      <a:solidFill>
                        <a:srgbClr val="F8F8F8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R:0 G:130 B:114</a:t>
                  </a:r>
                </a:p>
              </p:txBody>
            </p:sp>
          </p:grpSp>
          <p:sp>
            <p:nvSpPr>
              <p:cNvPr id="25" name="Shape 25"/>
              <p:cNvSpPr txBox="1"/>
              <p:nvPr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0" rIns="182875" wrap="square" tIns="9142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0" i="0" lang="en-US" sz="980" u="none" cap="none" strike="noStrike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Main colors</a:t>
                </a:r>
              </a:p>
            </p:txBody>
          </p:sp>
          <p:sp>
            <p:nvSpPr>
              <p:cNvPr id="26" name="Shape 26"/>
              <p:cNvSpPr txBox="1"/>
              <p:nvPr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0" rIns="182875" wrap="square" tIns="9142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0" i="0" lang="en-US" sz="980" u="none" cap="none" strike="noStrike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Secondary colors (use only when necessary)</a:t>
                </a:r>
              </a:p>
            </p:txBody>
          </p:sp>
        </p:grpSp>
        <p:sp>
          <p:nvSpPr>
            <p:cNvPr id="27" name="Shape 27"/>
            <p:cNvSpPr/>
            <p:nvPr/>
          </p:nvSpPr>
          <p:spPr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</p:spPr>
          <p:txBody>
            <a:bodyPr anchorCtr="0" anchor="t" bIns="0" lIns="45700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en-US" sz="49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Cyan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49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R:0 G:188 B:242</a:t>
              </a:r>
            </a:p>
          </p:txBody>
        </p:sp>
      </p:grpSp>
      <p:grpSp>
        <p:nvGrpSpPr>
          <p:cNvPr id="28" name="Shape 28"/>
          <p:cNvGrpSpPr/>
          <p:nvPr/>
        </p:nvGrpSpPr>
        <p:grpSpPr>
          <a:xfrm>
            <a:off x="1" y="6150820"/>
            <a:ext cx="13541654" cy="904863"/>
            <a:chOff x="1" y="6150820"/>
            <a:chExt cx="13541654" cy="904863"/>
          </a:xfrm>
        </p:grpSpPr>
        <p:pic>
          <p:nvPicPr>
            <p:cNvPr id="29" name="Shape 29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" y="6272117"/>
              <a:ext cx="12094464" cy="5904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Shape 30"/>
            <p:cNvSpPr txBox="1"/>
            <p:nvPr/>
          </p:nvSpPr>
          <p:spPr>
            <a:xfrm>
              <a:off x="9412715" y="6150820"/>
              <a:ext cx="4128940" cy="904863"/>
            </a:xfrm>
            <a:prstGeom prst="rect">
              <a:avLst/>
            </a:prstGeom>
            <a:noFill/>
            <a:ln>
              <a:noFill/>
            </a:ln>
            <a:effectLst>
              <a:outerShdw sx="1000" rotWithShape="0" algn="ctr" sy="1000">
                <a:schemeClr val="lt1"/>
              </a:outerShdw>
            </a:effectLst>
          </p:spPr>
          <p:txBody>
            <a:bodyPr anchorCtr="0" anchor="t" bIns="146300" lIns="182875" rIns="182875" wrap="square" tIns="146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4400" u="none" cap="none" strike="noStrike">
                  <a:solidFill>
                    <a:srgbClr val="F8F8F8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.NET Conf</a:t>
              </a: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8F8F8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106"/>
              <a:buFont typeface="Quattrocento Sans"/>
              <a:buNone/>
              <a:defRPr b="0" i="0" sz="4705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12059" lvl="0" marL="336145" marR="0" rtl="0" algn="l">
              <a:lnSpc>
                <a:spcPct val="90000"/>
              </a:lnSpc>
              <a:spcBef>
                <a:spcPts val="784"/>
              </a:spcBef>
              <a:spcAft>
                <a:spcPts val="0"/>
              </a:spcAft>
              <a:buClr>
                <a:schemeClr val="lt1"/>
              </a:buClr>
              <a:buSzPct val="90484"/>
              <a:buFont typeface="Arial"/>
              <a:buChar char="•"/>
              <a:defRPr b="0" i="0" sz="3921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108017" lvl="1" marL="572691" marR="0" rtl="0" algn="l">
              <a:lnSpc>
                <a:spcPct val="90000"/>
              </a:lnSpc>
              <a:spcBef>
                <a:spcPts val="471"/>
              </a:spcBef>
              <a:spcAft>
                <a:spcPts val="0"/>
              </a:spcAft>
              <a:buClr>
                <a:schemeClr val="lt1"/>
              </a:buClr>
              <a:buSzPct val="88237"/>
              <a:buFont typeface="Arial"/>
              <a:buChar char="•"/>
              <a:defRPr b="0" i="0" sz="2353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113466" lvl="2" marL="784338" marR="0" rtl="0" algn="l">
              <a:lnSpc>
                <a:spcPct val="90000"/>
              </a:lnSpc>
              <a:spcBef>
                <a:spcPts val="392"/>
              </a:spcBef>
              <a:spcAft>
                <a:spcPts val="0"/>
              </a:spcAft>
              <a:buClr>
                <a:schemeClr val="lt1"/>
              </a:buClr>
              <a:buSzPct val="88245"/>
              <a:buFont typeface="Arial"/>
              <a:buChar char="•"/>
              <a:defRPr b="0" i="0" sz="1961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132865" lvl="3" marL="1008434" marR="0" rtl="0" algn="l">
              <a:lnSpc>
                <a:spcPct val="90000"/>
              </a:lnSpc>
              <a:spcBef>
                <a:spcPts val="353"/>
              </a:spcBef>
              <a:spcAft>
                <a:spcPts val="0"/>
              </a:spcAft>
              <a:buClr>
                <a:schemeClr val="lt1"/>
              </a:buClr>
              <a:buSzPct val="88250"/>
              <a:buFont typeface="Arial"/>
              <a:buChar char="•"/>
              <a:defRPr b="0" i="0" sz="1765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128361" lvl="4" marL="1232531" marR="0" rtl="0" algn="l">
              <a:lnSpc>
                <a:spcPct val="90000"/>
              </a:lnSpc>
              <a:spcBef>
                <a:spcPts val="353"/>
              </a:spcBef>
              <a:spcAft>
                <a:spcPts val="0"/>
              </a:spcAft>
              <a:buClr>
                <a:schemeClr val="lt1"/>
              </a:buClr>
              <a:buSzPct val="88250"/>
              <a:buFont typeface="Arial"/>
              <a:buChar char="•"/>
              <a:defRPr b="0" i="0" sz="1765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116685" lvl="5" marL="2514509" marR="0" rtl="0" algn="l">
              <a:spcBef>
                <a:spcPts val="392"/>
              </a:spcBef>
              <a:buClr>
                <a:schemeClr val="lt1"/>
              </a:buClr>
              <a:buSzPct val="98050"/>
              <a:buFont typeface="Arial"/>
              <a:buChar char="•"/>
              <a:defRPr b="0" i="0" sz="1961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116669" lvl="6" marL="2971693" marR="0" rtl="0" algn="l">
              <a:spcBef>
                <a:spcPts val="392"/>
              </a:spcBef>
              <a:buClr>
                <a:schemeClr val="lt1"/>
              </a:buClr>
              <a:buSzPct val="98050"/>
              <a:buFont typeface="Arial"/>
              <a:buChar char="•"/>
              <a:defRPr b="0" i="0" sz="1961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116653" lvl="7" marL="3428877" marR="0" rtl="0" algn="l">
              <a:spcBef>
                <a:spcPts val="392"/>
              </a:spcBef>
              <a:buClr>
                <a:schemeClr val="lt1"/>
              </a:buClr>
              <a:buSzPct val="98050"/>
              <a:buFont typeface="Arial"/>
              <a:buChar char="•"/>
              <a:defRPr b="0" i="0" sz="1961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116637" lvl="8" marL="3886060" marR="0" rtl="0" algn="l">
              <a:spcBef>
                <a:spcPts val="392"/>
              </a:spcBef>
              <a:buClr>
                <a:schemeClr val="lt1"/>
              </a:buClr>
              <a:buSzPct val="98050"/>
              <a:buFont typeface="Arial"/>
              <a:buChar char="•"/>
              <a:defRPr b="0" i="0" sz="1961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grpSp>
        <p:nvGrpSpPr>
          <p:cNvPr id="61" name="Shape 61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6"/>
          </a:xfrm>
        </p:grpSpPr>
        <p:grpSp>
          <p:nvGrpSpPr>
            <p:cNvPr id="62" name="Shape 62"/>
            <p:cNvGrpSpPr/>
            <p:nvPr/>
          </p:nvGrpSpPr>
          <p:grpSpPr>
            <a:xfrm>
              <a:off x="12618968" y="-221"/>
              <a:ext cx="954234" cy="5767186"/>
              <a:chOff x="12618968" y="-221"/>
              <a:chExt cx="954234" cy="5767186"/>
            </a:xfrm>
          </p:grpSpPr>
          <p:grpSp>
            <p:nvGrpSpPr>
              <p:cNvPr id="63" name="Shape 63"/>
              <p:cNvGrpSpPr/>
              <p:nvPr/>
            </p:nvGrpSpPr>
            <p:grpSpPr>
              <a:xfrm rot="5400000">
                <a:off x="11582060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64" name="Shape 64"/>
                <p:cNvSpPr/>
                <p:nvPr/>
              </p:nvSpPr>
              <p:spPr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0" lIns="45700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Blue</a:t>
                  </a: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0" i="0" lang="en-US" sz="490" u="none" cap="none" strike="noStrike">
                      <a:solidFill>
                        <a:srgbClr val="F8F8F8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R:0 G:120 B:215</a:t>
                  </a:r>
                </a:p>
              </p:txBody>
            </p:sp>
            <p:sp>
              <p:nvSpPr>
                <p:cNvPr id="65" name="Shape 65"/>
                <p:cNvSpPr/>
                <p:nvPr/>
              </p:nvSpPr>
              <p:spPr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t" bIns="0" lIns="45700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i="0" lang="en-US" sz="490" u="none" cap="none" strike="noStrike">
                      <a:solidFill>
                        <a:srgbClr val="00000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Cyan</a:t>
                  </a: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0" i="0" lang="en-US" sz="490" u="none" cap="none" strike="noStrike">
                      <a:solidFill>
                        <a:srgbClr val="00000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R:0 G:188 B:242</a:t>
                  </a:r>
                </a:p>
              </p:txBody>
            </p:sp>
            <p:sp>
              <p:nvSpPr>
                <p:cNvPr id="66" name="Shape 66"/>
                <p:cNvSpPr/>
                <p:nvPr/>
              </p:nvSpPr>
              <p:spPr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</a:ln>
              </p:spPr>
              <p:txBody>
                <a:bodyPr anchorCtr="0" anchor="t" bIns="0" lIns="45700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i="0" lang="en-US" sz="490" u="none" cap="none" strike="noStrike">
                      <a:solidFill>
                        <a:srgbClr val="50505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Light Gray</a:t>
                  </a: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0" i="0" lang="en-US" sz="490" u="none" cap="none" strike="noStrike">
                      <a:solidFill>
                        <a:srgbClr val="50505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R:210 G:210 B:210</a:t>
                  </a:r>
                </a:p>
              </p:txBody>
            </p:sp>
            <p:sp>
              <p:nvSpPr>
                <p:cNvPr id="67" name="Shape 67"/>
                <p:cNvSpPr/>
                <p:nvPr/>
              </p:nvSpPr>
              <p:spPr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</a:ln>
              </p:spPr>
              <p:txBody>
                <a:bodyPr anchorCtr="0" anchor="t" bIns="0" lIns="45700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Purple</a:t>
                  </a: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0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R:92 G:45 B:145</a:t>
                  </a:r>
                </a:p>
              </p:txBody>
            </p:sp>
            <p:sp>
              <p:nvSpPr>
                <p:cNvPr id="68" name="Shape 68"/>
                <p:cNvSpPr/>
                <p:nvPr/>
              </p:nvSpPr>
              <p:spPr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</a:ln>
              </p:spPr>
              <p:txBody>
                <a:bodyPr anchorCtr="0" anchor="t" bIns="0" lIns="45700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Dark Gray</a:t>
                  </a: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0" i="0" lang="en-US" sz="490" u="none" cap="none" strike="noStrike">
                      <a:solidFill>
                        <a:srgbClr val="F8F8F8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R:80 G:80 B:80</a:t>
                  </a:r>
                </a:p>
              </p:txBody>
            </p:sp>
            <p:sp>
              <p:nvSpPr>
                <p:cNvPr id="69" name="Shape 69"/>
                <p:cNvSpPr/>
                <p:nvPr/>
              </p:nvSpPr>
              <p:spPr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</a:ln>
              </p:spPr>
              <p:txBody>
                <a:bodyPr anchorCtr="0" anchor="t" bIns="0" lIns="45700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Gray</a:t>
                  </a: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0" i="0" lang="en-US" sz="490" u="none" cap="none" strike="noStrike">
                      <a:solidFill>
                        <a:srgbClr val="F8F8F8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R:115 G:115 B:115</a:t>
                  </a:r>
                </a:p>
              </p:txBody>
            </p:sp>
          </p:grpSp>
          <p:grpSp>
            <p:nvGrpSpPr>
              <p:cNvPr id="70" name="Shape 70"/>
              <p:cNvGrpSpPr/>
              <p:nvPr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71" name="Shape 71"/>
                <p:cNvSpPr/>
                <p:nvPr/>
              </p:nvSpPr>
              <p:spPr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</a:ln>
              </p:spPr>
              <p:txBody>
                <a:bodyPr anchorCtr="0" anchor="t" bIns="0" lIns="45700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i="0" lang="en-US" sz="490" u="none" cap="none" strike="noStrike">
                      <a:solidFill>
                        <a:srgbClr val="00000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Yellow</a:t>
                  </a: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0" i="0" lang="en-US" sz="490" u="none" cap="none" strike="noStrike">
                      <a:solidFill>
                        <a:srgbClr val="000000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R:255 G:185 B:0</a:t>
                  </a:r>
                </a:p>
              </p:txBody>
            </p:sp>
            <p:sp>
              <p:nvSpPr>
                <p:cNvPr id="72" name="Shape 72"/>
                <p:cNvSpPr/>
                <p:nvPr/>
              </p:nvSpPr>
              <p:spPr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</a:ln>
              </p:spPr>
              <p:txBody>
                <a:bodyPr anchorCtr="0" anchor="t" bIns="0" lIns="45700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Orange</a:t>
                  </a: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0" i="0" lang="en-US" sz="490" u="none" cap="none" strike="noStrike">
                      <a:solidFill>
                        <a:srgbClr val="F8F8F8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R:216 G:59 B:1</a:t>
                  </a:r>
                </a:p>
              </p:txBody>
            </p:sp>
            <p:sp>
              <p:nvSpPr>
                <p:cNvPr id="73" name="Shape 73"/>
                <p:cNvSpPr/>
                <p:nvPr/>
              </p:nvSpPr>
              <p:spPr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</a:ln>
              </p:spPr>
              <p:txBody>
                <a:bodyPr anchorCtr="0" anchor="t" bIns="0" lIns="45700" rIns="0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1" i="0" lang="en-US" sz="490" u="none" cap="none" strike="noStrik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Teal</a:t>
                  </a: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b="0" i="0" lang="en-US" sz="490" u="none" cap="none" strike="noStrike">
                      <a:solidFill>
                        <a:srgbClr val="F8F8F8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R:0 G:130 B:114</a:t>
                  </a:r>
                </a:p>
              </p:txBody>
            </p:sp>
          </p:grpSp>
          <p:sp>
            <p:nvSpPr>
              <p:cNvPr id="74" name="Shape 74"/>
              <p:cNvSpPr txBox="1"/>
              <p:nvPr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0" rIns="182875" wrap="square" tIns="9142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0" i="0" lang="en-US" sz="980" u="none" cap="none" strike="noStrike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Main colors</a:t>
                </a:r>
              </a:p>
            </p:txBody>
          </p:sp>
          <p:sp>
            <p:nvSpPr>
              <p:cNvPr id="75" name="Shape 75"/>
              <p:cNvSpPr txBox="1"/>
              <p:nvPr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0" rIns="182875" wrap="square" tIns="9142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0" i="0" lang="en-US" sz="980" u="none" cap="none" strike="noStrike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Secondary colors (use only when necessary)</a:t>
                </a:r>
              </a:p>
            </p:txBody>
          </p:sp>
        </p:grpSp>
        <p:sp>
          <p:nvSpPr>
            <p:cNvPr id="76" name="Shape 76"/>
            <p:cNvSpPr/>
            <p:nvPr/>
          </p:nvSpPr>
          <p:spPr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</p:spPr>
          <p:txBody>
            <a:bodyPr anchorCtr="0" anchor="t" bIns="0" lIns="45700" rIns="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en-US" sz="49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Cyan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49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R:0 G:188 B:242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1" y="6150820"/>
            <a:ext cx="13541654" cy="904863"/>
            <a:chOff x="1" y="6150820"/>
            <a:chExt cx="13541654" cy="904863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" y="6272117"/>
              <a:ext cx="12094464" cy="5904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 txBox="1"/>
            <p:nvPr/>
          </p:nvSpPr>
          <p:spPr>
            <a:xfrm>
              <a:off x="9412715" y="6150820"/>
              <a:ext cx="4128940" cy="904863"/>
            </a:xfrm>
            <a:prstGeom prst="rect">
              <a:avLst/>
            </a:prstGeom>
            <a:noFill/>
            <a:ln>
              <a:noFill/>
            </a:ln>
            <a:effectLst>
              <a:outerShdw sx="1000" rotWithShape="0" algn="ctr" sy="1000">
                <a:schemeClr val="dk1"/>
              </a:outerShdw>
            </a:effectLst>
          </p:spPr>
          <p:txBody>
            <a:bodyPr anchorCtr="0" anchor="t" bIns="146300" lIns="182875" rIns="182875" wrap="square" tIns="146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4400" u="none" cap="none" strike="noStrike">
                  <a:solidFill>
                    <a:srgbClr val="F8F8F8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.NET Conf</a:t>
              </a: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transition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E338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750227"/>
            <a:ext cx="12111466" cy="3506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80534" y="5111119"/>
            <a:ext cx="12111466" cy="350625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>
            <p:ph type="title"/>
          </p:nvPr>
        </p:nvSpPr>
        <p:spPr>
          <a:xfrm>
            <a:off x="7897092" y="5462650"/>
            <a:ext cx="4294908" cy="7247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rIns="146300" wrap="square" tIns="91425">
            <a:noAutofit/>
          </a:bodyPr>
          <a:lstStyle/>
          <a:p>
            <a:pPr indent="-4572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2F2F2"/>
              </a:buClr>
              <a:buSzPct val="257142"/>
              <a:buFont typeface="Quattrocento Sans"/>
              <a:buNone/>
            </a:pPr>
            <a:r>
              <a:rPr b="0" i="0" lang="en-US" sz="2800" u="none" cap="none" strike="noStrike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Learn. Imagine. Build.</a:t>
            </a:r>
            <a:br>
              <a:rPr b="0" i="0" lang="en-US" sz="4705" u="none" cap="none" strike="noStrike">
                <a:solidFill>
                  <a:srgbClr val="F2F2F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7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.NET Conf</a:t>
            </a:r>
            <a:br>
              <a:rPr b="0" i="0" lang="en-US" sz="4705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br>
              <a:rPr b="0" i="0" lang="en-US" sz="4705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</a:p>
        </p:txBody>
      </p:sp>
      <p:sp>
        <p:nvSpPr>
          <p:cNvPr id="91" name="Shape 91"/>
          <p:cNvSpPr txBox="1"/>
          <p:nvPr/>
        </p:nvSpPr>
        <p:spPr>
          <a:xfrm>
            <a:off x="380011" y="2087126"/>
            <a:ext cx="106674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Cake </a:t>
            </a:r>
          </a:p>
          <a:p>
            <a:pPr indent="4572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4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automatizando com scripts C#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380011" y="4132614"/>
            <a:ext cx="4969823" cy="1037207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Eduardo Pereira da Silva</a:t>
            </a: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CWI Software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269240" y="289511"/>
            <a:ext cx="11655900" cy="89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Definição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69250" y="1189175"/>
            <a:ext cx="6275100" cy="394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-US" sz="3000"/>
              <a:t>“Cake (C# Make) is a cross platform build automation system with a C# DSL to do things like compiling code, copy files/folders, running unit tests, compress files and build NuGet packages.”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8262" y="1277951"/>
            <a:ext cx="4884025" cy="37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269240" y="289511"/>
            <a:ext cx="11655900" cy="89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Como funciona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320" y="2798970"/>
            <a:ext cx="1869625" cy="186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2119" y="2078953"/>
            <a:ext cx="792956" cy="899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Shape 109"/>
          <p:cNvCxnSpPr>
            <a:stCxn id="108" idx="3"/>
          </p:cNvCxnSpPr>
          <p:nvPr/>
        </p:nvCxnSpPr>
        <p:spPr>
          <a:xfrm>
            <a:off x="1675075" y="2528803"/>
            <a:ext cx="2425800" cy="930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0" name="Shape 110"/>
          <p:cNvSpPr txBox="1"/>
          <p:nvPr/>
        </p:nvSpPr>
        <p:spPr>
          <a:xfrm>
            <a:off x="882150" y="2981375"/>
            <a:ext cx="792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.</a:t>
            </a:r>
            <a:r>
              <a:rPr lang="en-US" sz="1600"/>
              <a:t>cake</a:t>
            </a:r>
          </a:p>
        </p:txBody>
      </p:sp>
      <p:cxnSp>
        <p:nvCxnSpPr>
          <p:cNvPr id="111" name="Shape 111"/>
          <p:cNvCxnSpPr>
            <a:stCxn id="112" idx="3"/>
          </p:cNvCxnSpPr>
          <p:nvPr/>
        </p:nvCxnSpPr>
        <p:spPr>
          <a:xfrm flipH="1" rot="10800000">
            <a:off x="1983150" y="4184800"/>
            <a:ext cx="2133300" cy="984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2" name="Shape 112"/>
          <p:cNvSpPr txBox="1"/>
          <p:nvPr/>
        </p:nvSpPr>
        <p:spPr>
          <a:xfrm>
            <a:off x="574050" y="4718950"/>
            <a:ext cx="14091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/>
              <a:t>--argumentos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600"/>
              <a:t>*configs</a:t>
            </a:r>
          </a:p>
        </p:txBody>
      </p:sp>
      <p:cxnSp>
        <p:nvCxnSpPr>
          <p:cNvPr id="113" name="Shape 113"/>
          <p:cNvCxnSpPr/>
          <p:nvPr/>
        </p:nvCxnSpPr>
        <p:spPr>
          <a:xfrm>
            <a:off x="6285375" y="4119050"/>
            <a:ext cx="1409100" cy="1228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4" name="Shape 114"/>
          <p:cNvCxnSpPr/>
          <p:nvPr/>
        </p:nvCxnSpPr>
        <p:spPr>
          <a:xfrm rot="10800000">
            <a:off x="6176492" y="4252450"/>
            <a:ext cx="1289400" cy="1247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83800" y="4900025"/>
            <a:ext cx="992766" cy="899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Shape 116"/>
          <p:cNvCxnSpPr/>
          <p:nvPr/>
        </p:nvCxnSpPr>
        <p:spPr>
          <a:xfrm>
            <a:off x="6203950" y="3429000"/>
            <a:ext cx="1516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17" name="Shape 1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31950" y="2997000"/>
            <a:ext cx="696475" cy="89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9383075" y="2573100"/>
            <a:ext cx="2279100" cy="1747500"/>
          </a:xfrm>
          <a:prstGeom prst="bracePair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>
              <a:spcBef>
                <a:spcPts val="0"/>
              </a:spcBef>
              <a:buNone/>
            </a:pPr>
            <a:r>
              <a:rPr i="1" lang="en-US" sz="1600"/>
              <a:t>mensagem </a:t>
            </a:r>
            <a:r>
              <a:rPr i="1" lang="en-US" sz="1600"/>
              <a:t>output</a:t>
            </a:r>
          </a:p>
          <a:p>
            <a:pPr lvl="0">
              <a:spcBef>
                <a:spcPts val="0"/>
              </a:spcBef>
              <a:buNone/>
            </a:pPr>
            <a:r>
              <a:rPr i="1" lang="en-US" sz="1600"/>
              <a:t>copia de arquivos</a:t>
            </a:r>
          </a:p>
          <a:p>
            <a:pPr lvl="0">
              <a:spcBef>
                <a:spcPts val="0"/>
              </a:spcBef>
              <a:buNone/>
            </a:pPr>
            <a:r>
              <a:rPr i="1" lang="en-US" sz="1600"/>
              <a:t>.zip</a:t>
            </a:r>
          </a:p>
          <a:p>
            <a:pPr lvl="0">
              <a:spcBef>
                <a:spcPts val="0"/>
              </a:spcBef>
              <a:buNone/>
            </a:pPr>
            <a:r>
              <a:rPr i="1" lang="en-US" sz="1600"/>
              <a:t>.nupkg</a:t>
            </a:r>
          </a:p>
          <a:p>
            <a:pPr lvl="0">
              <a:spcBef>
                <a:spcPts val="0"/>
              </a:spcBef>
              <a:buNone/>
            </a:pPr>
            <a:r>
              <a:rPr i="1" lang="en-US" sz="1600"/>
              <a:t>web deploy</a:t>
            </a:r>
          </a:p>
          <a:p>
            <a:pPr lvl="0">
              <a:spcBef>
                <a:spcPts val="0"/>
              </a:spcBef>
              <a:buNone/>
            </a:pPr>
            <a:r>
              <a:rPr i="1" lang="en-US" sz="1600"/>
              <a:t>e muito mais!...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9" name="Shape 119"/>
          <p:cNvCxnSpPr/>
          <p:nvPr/>
        </p:nvCxnSpPr>
        <p:spPr>
          <a:xfrm>
            <a:off x="8776700" y="3446850"/>
            <a:ext cx="458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0" name="Shape 120"/>
          <p:cNvSpPr txBox="1"/>
          <p:nvPr/>
        </p:nvSpPr>
        <p:spPr>
          <a:xfrm>
            <a:off x="4347450" y="1770888"/>
            <a:ext cx="3497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/>
              <a:t>#addin, #tool, #load, #reference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cxnSp>
        <p:nvCxnSpPr>
          <p:cNvPr id="121" name="Shape 121"/>
          <p:cNvCxnSpPr/>
          <p:nvPr/>
        </p:nvCxnSpPr>
        <p:spPr>
          <a:xfrm rot="5400000">
            <a:off x="5169675" y="2422725"/>
            <a:ext cx="458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2" name="Shape 122"/>
          <p:cNvCxnSpPr>
            <a:stCxn id="108" idx="3"/>
            <a:endCxn id="120" idx="1"/>
          </p:cNvCxnSpPr>
          <p:nvPr/>
        </p:nvCxnSpPr>
        <p:spPr>
          <a:xfrm flipH="1" rot="10800000">
            <a:off x="1675075" y="1994203"/>
            <a:ext cx="2672400" cy="534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3" name="Shape 123"/>
          <p:cNvSpPr txBox="1"/>
          <p:nvPr/>
        </p:nvSpPr>
        <p:spPr>
          <a:xfrm>
            <a:off x="8865900" y="5034425"/>
            <a:ext cx="15168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/>
              <a:t>     compile</a:t>
            </a:r>
            <a:br>
              <a:rPr lang="en-US" sz="1600"/>
            </a:br>
            <a:r>
              <a:rPr lang="en-US" sz="1600"/>
              <a:t>Roslyn / Mono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4804463" y="4576750"/>
            <a:ext cx="792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.</a:t>
            </a:r>
            <a:r>
              <a:rPr lang="en-US" sz="1600"/>
              <a:t>exe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269240" y="289511"/>
            <a:ext cx="116559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rIns="146300" wrap="square" tIns="91425">
            <a:noAutofit/>
          </a:bodyPr>
          <a:lstStyle/>
          <a:p>
            <a:pPr indent="-298767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106"/>
              <a:buFont typeface="Quattrocento Sans"/>
              <a:buNone/>
            </a:pPr>
            <a:r>
              <a:rPr lang="en-US"/>
              <a:t>Extensões e comunidade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2567425" y="3205800"/>
            <a:ext cx="1517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200">
                <a:solidFill>
                  <a:srgbClr val="6E3382"/>
                </a:solidFill>
              </a:rPr>
              <a:t>MSBuild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4881300" y="4390150"/>
            <a:ext cx="1517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200">
                <a:solidFill>
                  <a:srgbClr val="6E3382"/>
                </a:solidFill>
              </a:rPr>
              <a:t>X</a:t>
            </a:r>
            <a:r>
              <a:rPr b="1" lang="en-US" sz="2200">
                <a:solidFill>
                  <a:srgbClr val="6E3382"/>
                </a:solidFill>
              </a:rPr>
              <a:t>Build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7781800" y="3205800"/>
            <a:ext cx="1517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200">
                <a:solidFill>
                  <a:srgbClr val="6E3382"/>
                </a:solidFill>
              </a:rPr>
              <a:t>MSTest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5337300" y="3205800"/>
            <a:ext cx="1517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200">
                <a:solidFill>
                  <a:srgbClr val="6E3382"/>
                </a:solidFill>
              </a:rPr>
              <a:t>SpecFlow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4578350" y="1805875"/>
            <a:ext cx="1708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200">
                <a:solidFill>
                  <a:srgbClr val="6E3382"/>
                </a:solidFill>
              </a:rPr>
              <a:t>WebDeploy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7781800" y="2136475"/>
            <a:ext cx="186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200">
                <a:solidFill>
                  <a:srgbClr val="6E3382"/>
                </a:solidFill>
              </a:rPr>
              <a:t>OpenCover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1411925" y="1974300"/>
            <a:ext cx="1517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200">
                <a:solidFill>
                  <a:srgbClr val="6E3382"/>
                </a:solidFill>
              </a:rPr>
              <a:t>DotCover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8485475" y="4216250"/>
            <a:ext cx="1780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200">
                <a:solidFill>
                  <a:srgbClr val="6E3382"/>
                </a:solidFill>
              </a:rPr>
              <a:t>DupFinder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7713850" y="4724725"/>
            <a:ext cx="1780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200">
                <a:solidFill>
                  <a:srgbClr val="6E3382"/>
                </a:solidFill>
              </a:rPr>
              <a:t>Docker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7161875" y="5486725"/>
            <a:ext cx="1780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200">
                <a:solidFill>
                  <a:srgbClr val="6E3382"/>
                </a:solidFill>
              </a:rPr>
              <a:t>PowerShell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956300" y="5410525"/>
            <a:ext cx="1517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200">
                <a:solidFill>
                  <a:srgbClr val="6E3382"/>
                </a:solidFill>
              </a:rPr>
              <a:t>StyleCop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9382475" y="5309400"/>
            <a:ext cx="1780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200">
                <a:solidFill>
                  <a:srgbClr val="6E3382"/>
                </a:solidFill>
              </a:rPr>
              <a:t>NUnit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9095075" y="2771863"/>
            <a:ext cx="1780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200">
                <a:solidFill>
                  <a:srgbClr val="6E3382"/>
                </a:solidFill>
              </a:rPr>
              <a:t>Xamarin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9018525" y="3693638"/>
            <a:ext cx="2525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200">
                <a:solidFill>
                  <a:srgbClr val="6E3382"/>
                </a:solidFill>
              </a:rPr>
              <a:t>GitReleaseNotes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3589750" y="3752875"/>
            <a:ext cx="1780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200">
                <a:solidFill>
                  <a:srgbClr val="6E3382"/>
                </a:solidFill>
              </a:rPr>
              <a:t>Chocolatey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500150" y="3981475"/>
            <a:ext cx="1780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200">
                <a:solidFill>
                  <a:srgbClr val="6E3382"/>
                </a:solidFill>
              </a:rPr>
              <a:t>Slack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077125" y="4659325"/>
            <a:ext cx="2187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200">
                <a:solidFill>
                  <a:srgbClr val="6E3382"/>
                </a:solidFill>
              </a:rPr>
              <a:t>FluentMigrator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5713613" y="1274338"/>
            <a:ext cx="1780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200">
                <a:solidFill>
                  <a:srgbClr val="6E3382"/>
                </a:solidFill>
              </a:rPr>
              <a:t>Npm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3455213" y="2353438"/>
            <a:ext cx="1780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200">
                <a:solidFill>
                  <a:srgbClr val="6E3382"/>
                </a:solidFill>
              </a:rPr>
              <a:t>Gulp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4817575" y="2658238"/>
            <a:ext cx="2187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200">
                <a:solidFill>
                  <a:srgbClr val="6E3382"/>
                </a:solidFill>
              </a:rPr>
              <a:t>XdtTransform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852050" y="2910175"/>
            <a:ext cx="1780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200">
                <a:solidFill>
                  <a:srgbClr val="6E3382"/>
                </a:solidFill>
              </a:rPr>
              <a:t>Gitter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786625" y="3846050"/>
            <a:ext cx="1780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200">
                <a:solidFill>
                  <a:srgbClr val="6E3382"/>
                </a:solidFill>
              </a:rPr>
              <a:t>CloudFront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5914300" y="4875025"/>
            <a:ext cx="1780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200">
                <a:solidFill>
                  <a:srgbClr val="6E3382"/>
                </a:solidFill>
              </a:rPr>
              <a:t>ReportUnit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9494650" y="1720750"/>
            <a:ext cx="1421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200">
                <a:solidFill>
                  <a:srgbClr val="6E3382"/>
                </a:solidFill>
              </a:rPr>
              <a:t>IlMerge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7391375" y="1282350"/>
            <a:ext cx="1780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200">
                <a:solidFill>
                  <a:srgbClr val="6E3382"/>
                </a:solidFill>
              </a:rPr>
              <a:t>SonarQube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3282425" y="5027425"/>
            <a:ext cx="2431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200">
                <a:solidFill>
                  <a:srgbClr val="6E3382"/>
                </a:solidFill>
              </a:rPr>
              <a:t>Octopus Deploy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2435725" y="1358550"/>
            <a:ext cx="1780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200">
                <a:solidFill>
                  <a:srgbClr val="6E3382"/>
                </a:solidFill>
              </a:rPr>
              <a:t>Git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269240" y="289511"/>
            <a:ext cx="11655900" cy="89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Code!</a:t>
            </a:r>
          </a:p>
        </p:txBody>
      </p:sp>
      <p:sp>
        <p:nvSpPr>
          <p:cNvPr id="164" name="Shape 164"/>
          <p:cNvSpPr/>
          <p:nvPr/>
        </p:nvSpPr>
        <p:spPr>
          <a:xfrm>
            <a:off x="4063050" y="1687650"/>
            <a:ext cx="4065900" cy="3482700"/>
          </a:xfrm>
          <a:prstGeom prst="bracePair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rPr i="1" lang="en-US" sz="1600"/>
              <a:t>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688" y="2183688"/>
            <a:ext cx="2490625" cy="24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269250" y="1189173"/>
            <a:ext cx="11653500" cy="444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2685" lvl="0" marL="457200" rtl="0">
              <a:spcBef>
                <a:spcPts val="0"/>
              </a:spcBef>
            </a:pPr>
            <a:r>
              <a:rPr lang="en-US"/>
              <a:t>Pinned versions</a:t>
            </a:r>
          </a:p>
          <a:p>
            <a:pPr indent="-363073" lvl="1" marL="914400" rtl="0">
              <a:spcBef>
                <a:spcPts val="0"/>
              </a:spcBef>
            </a:pPr>
            <a:r>
              <a:rPr lang="en-US"/>
              <a:t>Manter o arquivo </a:t>
            </a:r>
            <a:r>
              <a:rPr b="1" i="1" lang="en-US">
                <a:solidFill>
                  <a:schemeClr val="dk2"/>
                </a:solidFill>
              </a:rPr>
              <a:t>tools/packages.config</a:t>
            </a:r>
            <a:r>
              <a:rPr lang="en-US"/>
              <a:t> para o cake</a:t>
            </a:r>
          </a:p>
          <a:p>
            <a:pPr indent="-363073" lvl="1" marL="914400" rtl="0">
              <a:spcBef>
                <a:spcPts val="0"/>
              </a:spcBef>
            </a:pPr>
            <a:r>
              <a:rPr lang="en-US"/>
              <a:t>Utilizar o parâmetro </a:t>
            </a:r>
            <a:r>
              <a:rPr b="1" i="1" lang="en-US">
                <a:solidFill>
                  <a:schemeClr val="dk2"/>
                </a:solidFill>
              </a:rPr>
              <a:t>version</a:t>
            </a:r>
            <a:r>
              <a:rPr lang="en-US"/>
              <a:t> na query string para #addins e #tools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52685" lvl="0" marL="457200" rtl="0">
              <a:spcBef>
                <a:spcPts val="0"/>
              </a:spcBef>
            </a:pPr>
            <a:r>
              <a:rPr lang="en-US"/>
              <a:t>Tools e addins não fazem parte do repositório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52685" lvl="0" marL="457200" rtl="0">
              <a:spcBef>
                <a:spcPts val="0"/>
              </a:spcBef>
            </a:pPr>
            <a:r>
              <a:rPr lang="en-US"/>
              <a:t>N</a:t>
            </a:r>
            <a:r>
              <a:rPr lang="en-US"/>
              <a:t>ão acreditem em mim, leiam a documentação</a:t>
            </a:r>
            <a:r>
              <a:rPr lang="en-US"/>
              <a:t>!</a:t>
            </a:r>
          </a:p>
        </p:txBody>
      </p:sp>
      <p:sp>
        <p:nvSpPr>
          <p:cNvPr id="172" name="Shape 172"/>
          <p:cNvSpPr txBox="1"/>
          <p:nvPr>
            <p:ph type="title"/>
          </p:nvPr>
        </p:nvSpPr>
        <p:spPr>
          <a:xfrm>
            <a:off x="269240" y="289511"/>
            <a:ext cx="11655900" cy="89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Dicas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913420" y="2723250"/>
            <a:ext cx="4978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rIns="146300" wrap="square" tIns="91425">
            <a:noAutofit/>
          </a:bodyPr>
          <a:lstStyle/>
          <a:p>
            <a:pPr indent="-410844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99538"/>
              <a:buFont typeface="Quattrocento Sans"/>
              <a:buNone/>
            </a:pPr>
            <a:r>
              <a:rPr lang="en-US" sz="6469"/>
              <a:t>Obrigado!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3763" y="1708000"/>
            <a:ext cx="956875" cy="8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0200" y="2669900"/>
            <a:ext cx="1184000" cy="11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>
            <p:ph type="title"/>
          </p:nvPr>
        </p:nvSpPr>
        <p:spPr>
          <a:xfrm>
            <a:off x="7800625" y="2974500"/>
            <a:ext cx="27651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rIns="146300" wrap="square" tIns="91425">
            <a:noAutofit/>
          </a:bodyPr>
          <a:lstStyle/>
          <a:p>
            <a:pPr indent="-410844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15666"/>
              <a:buFont typeface="Quattrocento Sans"/>
              <a:buNone/>
            </a:pPr>
            <a:r>
              <a:rPr i="1" lang="en-US" sz="3000"/>
              <a:t>eduardobursa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3774" y="4193150"/>
            <a:ext cx="956850" cy="95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>
            <p:ph type="title"/>
          </p:nvPr>
        </p:nvSpPr>
        <p:spPr>
          <a:xfrm>
            <a:off x="7800625" y="1832050"/>
            <a:ext cx="27651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rIns="146300" wrap="square" tIns="91425">
            <a:noAutofit/>
          </a:bodyPr>
          <a:lstStyle/>
          <a:p>
            <a:pPr indent="-410844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15666"/>
              <a:buFont typeface="Quattrocento Sans"/>
              <a:buNone/>
            </a:pPr>
            <a:r>
              <a:rPr i="1" lang="en-US" sz="3000"/>
              <a:t>eduardobursa</a:t>
            </a:r>
          </a:p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7914200" y="4384175"/>
            <a:ext cx="27651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rIns="146300" wrap="square" tIns="91425">
            <a:noAutofit/>
          </a:bodyPr>
          <a:lstStyle/>
          <a:p>
            <a:pPr indent="-410844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15666"/>
              <a:buFont typeface="Quattrocento Sans"/>
              <a:buNone/>
            </a:pPr>
            <a:r>
              <a:rPr i="1" lang="en-US" sz="3000"/>
              <a:t>eduardobursa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/>
        </p:nvSpPr>
        <p:spPr>
          <a:xfrm>
            <a:off x="2641600" y="1533236"/>
            <a:ext cx="7620000" cy="3605602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39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.NET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nect_2016_Template_Light">
  <a:themeElements>
    <a:clrScheme name="Custom 1">
      <a:dk1>
        <a:srgbClr val="505050"/>
      </a:dk1>
      <a:lt1>
        <a:srgbClr val="FFFFFF"/>
      </a:lt1>
      <a:dk2>
        <a:srgbClr val="6E3382"/>
      </a:dk2>
      <a:lt2>
        <a:srgbClr val="FFFFFF"/>
      </a:lt2>
      <a:accent1>
        <a:srgbClr val="6E3382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nect_2016_Template_Light">
  <a:themeElements>
    <a:clrScheme name="Custom 1">
      <a:dk1>
        <a:srgbClr val="505050"/>
      </a:dk1>
      <a:lt1>
        <a:srgbClr val="FFFFFF"/>
      </a:lt1>
      <a:dk2>
        <a:srgbClr val="6E3382"/>
      </a:dk2>
      <a:lt2>
        <a:srgbClr val="FFFFFF"/>
      </a:lt2>
      <a:accent1>
        <a:srgbClr val="6E3382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