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02C6-4055-4CBB-BBD4-A0F56464A330}" type="datetimeFigureOut">
              <a:rPr lang="es-ES" smtClean="0"/>
              <a:t>01/12/2011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E3D-02E1-4B35-99A0-1D97A3B94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02C6-4055-4CBB-BBD4-A0F56464A330}" type="datetimeFigureOut">
              <a:rPr lang="es-ES" smtClean="0"/>
              <a:t>01/12/2011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E3D-02E1-4B35-99A0-1D97A3B94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02C6-4055-4CBB-BBD4-A0F56464A330}" type="datetimeFigureOut">
              <a:rPr lang="es-ES" smtClean="0"/>
              <a:t>01/12/2011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E3D-02E1-4B35-99A0-1D97A3B94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02C6-4055-4CBB-BBD4-A0F56464A330}" type="datetimeFigureOut">
              <a:rPr lang="es-ES" smtClean="0"/>
              <a:t>01/12/2011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E3D-02E1-4B35-99A0-1D97A3B94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02C6-4055-4CBB-BBD4-A0F56464A330}" type="datetimeFigureOut">
              <a:rPr lang="es-ES" smtClean="0"/>
              <a:t>01/12/2011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E3D-02E1-4B35-99A0-1D97A3B94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02C6-4055-4CBB-BBD4-A0F56464A330}" type="datetimeFigureOut">
              <a:rPr lang="es-ES" smtClean="0"/>
              <a:t>01/12/2011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E3D-02E1-4B35-99A0-1D97A3B94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02C6-4055-4CBB-BBD4-A0F56464A330}" type="datetimeFigureOut">
              <a:rPr lang="es-ES" smtClean="0"/>
              <a:t>01/12/2011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E3D-02E1-4B35-99A0-1D97A3B94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02C6-4055-4CBB-BBD4-A0F56464A330}" type="datetimeFigureOut">
              <a:rPr lang="es-ES" smtClean="0"/>
              <a:t>01/12/2011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E3D-02E1-4B35-99A0-1D97A3B94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02C6-4055-4CBB-BBD4-A0F56464A330}" type="datetimeFigureOut">
              <a:rPr lang="es-ES" smtClean="0"/>
              <a:t>01/12/2011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E3D-02E1-4B35-99A0-1D97A3B94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02C6-4055-4CBB-BBD4-A0F56464A330}" type="datetimeFigureOut">
              <a:rPr lang="es-ES" smtClean="0"/>
              <a:t>01/12/2011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E3D-02E1-4B35-99A0-1D97A3B94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02C6-4055-4CBB-BBD4-A0F56464A330}" type="datetimeFigureOut">
              <a:rPr lang="es-ES" smtClean="0"/>
              <a:t>01/12/2011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E3D-02E1-4B35-99A0-1D97A3B94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02C6-4055-4CBB-BBD4-A0F56464A330}" type="datetimeFigureOut">
              <a:rPr lang="es-ES" smtClean="0"/>
              <a:t>01/12/2011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DE3D-02E1-4B35-99A0-1D97A3B94F2D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7696" y="476672"/>
            <a:ext cx="70115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1400" dirty="0" smtClean="0"/>
              <a:t>Project</a:t>
            </a:r>
            <a:endParaRPr lang="es-ES" sz="1400" dirty="0"/>
          </a:p>
        </p:txBody>
      </p:sp>
      <p:sp>
        <p:nvSpPr>
          <p:cNvPr id="4" name="Rectangle 3"/>
          <p:cNvSpPr/>
          <p:nvPr/>
        </p:nvSpPr>
        <p:spPr>
          <a:xfrm>
            <a:off x="2175699" y="476672"/>
            <a:ext cx="61908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1400" dirty="0" err="1" smtClean="0"/>
              <a:t>Phase</a:t>
            </a:r>
            <a:endParaRPr lang="es-ES" sz="1400" dirty="0"/>
          </a:p>
        </p:txBody>
      </p:sp>
      <p:sp>
        <p:nvSpPr>
          <p:cNvPr id="5" name="Rectangle 4"/>
          <p:cNvSpPr/>
          <p:nvPr/>
        </p:nvSpPr>
        <p:spPr>
          <a:xfrm>
            <a:off x="3137192" y="476672"/>
            <a:ext cx="49763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1400" dirty="0" err="1" smtClean="0"/>
              <a:t>Task</a:t>
            </a:r>
            <a:endParaRPr lang="es-ES" sz="1400" dirty="0" smtClean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1808850" y="630561"/>
            <a:ext cx="3668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794779" y="630561"/>
            <a:ext cx="342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07792" y="1844824"/>
            <a:ext cx="57586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1400" dirty="0" err="1" smtClean="0"/>
              <a:t>Team</a:t>
            </a:r>
            <a:endParaRPr lang="es-ES" sz="1400" dirty="0" smtClean="0"/>
          </a:p>
        </p:txBody>
      </p:sp>
      <p:cxnSp>
        <p:nvCxnSpPr>
          <p:cNvPr id="16" name="Straight Connector 15"/>
          <p:cNvCxnSpPr>
            <a:stCxn id="5" idx="2"/>
            <a:endCxn id="14" idx="0"/>
          </p:cNvCxnSpPr>
          <p:nvPr/>
        </p:nvCxnSpPr>
        <p:spPr>
          <a:xfrm>
            <a:off x="3386011" y="784449"/>
            <a:ext cx="9713" cy="106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77184" y="1150243"/>
            <a:ext cx="10373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1400" dirty="0" err="1" smtClean="0"/>
              <a:t>Assignment</a:t>
            </a:r>
            <a:endParaRPr lang="es-ES" sz="1400" dirty="0" smtClean="0"/>
          </a:p>
        </p:txBody>
      </p:sp>
      <p:cxnSp>
        <p:nvCxnSpPr>
          <p:cNvPr id="23" name="Straight Connector 22"/>
          <p:cNvCxnSpPr>
            <a:stCxn id="21" idx="1"/>
          </p:cNvCxnSpPr>
          <p:nvPr/>
        </p:nvCxnSpPr>
        <p:spPr>
          <a:xfrm flipH="1">
            <a:off x="3371864" y="1304132"/>
            <a:ext cx="1005320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66633" y="1825079"/>
            <a:ext cx="10732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sz="1400" dirty="0" err="1" smtClean="0"/>
              <a:t>WorkReport</a:t>
            </a:r>
            <a:endParaRPr lang="es-ES" sz="1400" dirty="0" smtClean="0"/>
          </a:p>
        </p:txBody>
      </p:sp>
      <p:cxnSp>
        <p:nvCxnSpPr>
          <p:cNvPr id="33" name="Straight Arrow Connector 32"/>
          <p:cNvCxnSpPr>
            <a:stCxn id="21" idx="2"/>
            <a:endCxn id="31" idx="0"/>
          </p:cNvCxnSpPr>
          <p:nvPr/>
        </p:nvCxnSpPr>
        <p:spPr>
          <a:xfrm>
            <a:off x="4895884" y="1458020"/>
            <a:ext cx="7371" cy="367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5" idx="3"/>
            <a:endCxn id="5" idx="0"/>
          </p:cNvCxnSpPr>
          <p:nvPr/>
        </p:nvCxnSpPr>
        <p:spPr>
          <a:xfrm flipH="1" flipV="1">
            <a:off x="3386011" y="476672"/>
            <a:ext cx="248818" cy="153889"/>
          </a:xfrm>
          <a:prstGeom prst="bentConnector4">
            <a:avLst>
              <a:gd name="adj1" fmla="val -91874"/>
              <a:gd name="adj2" fmla="val 248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Calatayud Ares</dc:creator>
  <cp:lastModifiedBy>Eduardo Calatayud Ares</cp:lastModifiedBy>
  <cp:revision>1</cp:revision>
  <dcterms:created xsi:type="dcterms:W3CDTF">2011-12-01T16:03:12Z</dcterms:created>
  <dcterms:modified xsi:type="dcterms:W3CDTF">2011-12-02T10:34:43Z</dcterms:modified>
</cp:coreProperties>
</file>