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381000"/>
            <a:ext cx="1870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dirty="0" smtClean="0"/>
              <a:t>Lista de proyectos</a:t>
            </a:r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1219200" y="1752600"/>
            <a:ext cx="29975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dirty="0" smtClean="0"/>
              <a:t>Lista de tareas de un proyecto</a:t>
            </a:r>
            <a:endParaRPr lang="es-ES" dirty="0"/>
          </a:p>
        </p:txBody>
      </p:sp>
      <p:cxnSp>
        <p:nvCxnSpPr>
          <p:cNvPr id="12" name="Elbow Connector 11"/>
          <p:cNvCxnSpPr>
            <a:stCxn id="6" idx="2"/>
            <a:endCxn id="7" idx="0"/>
          </p:cNvCxnSpPr>
          <p:nvPr/>
        </p:nvCxnSpPr>
        <p:spPr>
          <a:xfrm rot="5400000">
            <a:off x="3039870" y="428438"/>
            <a:ext cx="1002268" cy="1646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23947" y="1752600"/>
            <a:ext cx="23032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dirty="0" smtClean="0"/>
              <a:t>Equipo de un proyecto</a:t>
            </a:r>
            <a:endParaRPr lang="es-ES" dirty="0"/>
          </a:p>
        </p:txBody>
      </p: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16200000" flipH="1">
            <a:off x="4868670" y="245693"/>
            <a:ext cx="1002268" cy="2011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60586" y="2590800"/>
            <a:ext cx="303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dirty="0" smtClean="0"/>
              <a:t>Lista de tareas de una persona</a:t>
            </a:r>
            <a:endParaRPr lang="es-ES" dirty="0"/>
          </a:p>
        </p:txBody>
      </p:sp>
      <p:cxnSp>
        <p:nvCxnSpPr>
          <p:cNvPr id="18" name="Elbow Connector 17"/>
          <p:cNvCxnSpPr>
            <a:stCxn id="13" idx="2"/>
            <a:endCxn id="16" idx="0"/>
          </p:cNvCxnSpPr>
          <p:nvPr/>
        </p:nvCxnSpPr>
        <p:spPr>
          <a:xfrm rot="16200000" flipH="1">
            <a:off x="6142557" y="2354951"/>
            <a:ext cx="468868" cy="28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78925" y="2514600"/>
            <a:ext cx="127387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s-ES" dirty="0" smtClean="0"/>
              <a:t>Editar tarea</a:t>
            </a:r>
            <a:endParaRPr lang="es-ES" dirty="0"/>
          </a:p>
        </p:txBody>
      </p:sp>
      <p:cxnSp>
        <p:nvCxnSpPr>
          <p:cNvPr id="21" name="Elbow Connector 20"/>
          <p:cNvCxnSpPr>
            <a:stCxn id="7" idx="2"/>
            <a:endCxn id="19" idx="0"/>
          </p:cNvCxnSpPr>
          <p:nvPr/>
        </p:nvCxnSpPr>
        <p:spPr>
          <a:xfrm rot="5400000">
            <a:off x="2520586" y="2317210"/>
            <a:ext cx="392668" cy="2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7400" y="3581400"/>
            <a:ext cx="303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dirty="0" smtClean="0"/>
              <a:t>Imputar esfuerzo</a:t>
            </a:r>
            <a:endParaRPr lang="es-ES" dirty="0"/>
          </a:p>
        </p:txBody>
      </p:sp>
      <p:cxnSp>
        <p:nvCxnSpPr>
          <p:cNvPr id="28" name="Elbow Connector 27"/>
          <p:cNvCxnSpPr>
            <a:stCxn id="16" idx="2"/>
            <a:endCxn id="26" idx="0"/>
          </p:cNvCxnSpPr>
          <p:nvPr/>
        </p:nvCxnSpPr>
        <p:spPr>
          <a:xfrm rot="16200000" flipH="1">
            <a:off x="6571179" y="2767359"/>
            <a:ext cx="621268" cy="10068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90800" y="3581400"/>
            <a:ext cx="303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dirty="0" smtClean="0"/>
              <a:t>Asignar tarea a persona</a:t>
            </a:r>
            <a:endParaRPr lang="es-ES" dirty="0"/>
          </a:p>
        </p:txBody>
      </p:sp>
      <p:cxnSp>
        <p:nvCxnSpPr>
          <p:cNvPr id="34" name="Elbow Connector 33"/>
          <p:cNvCxnSpPr>
            <a:stCxn id="16" idx="2"/>
            <a:endCxn id="30" idx="0"/>
          </p:cNvCxnSpPr>
          <p:nvPr/>
        </p:nvCxnSpPr>
        <p:spPr>
          <a:xfrm rot="5400000">
            <a:off x="4932879" y="2135873"/>
            <a:ext cx="621268" cy="22697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Eduardo Calatayud Ares</cp:lastModifiedBy>
  <cp:revision>1</cp:revision>
  <dcterms:created xsi:type="dcterms:W3CDTF">2006-08-16T00:00:00Z</dcterms:created>
  <dcterms:modified xsi:type="dcterms:W3CDTF">2011-12-02T13:51:25Z</dcterms:modified>
</cp:coreProperties>
</file>