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256" r:id="rId5"/>
    <p:sldId id="257" r:id="rId6"/>
    <p:sldId id="262" r:id="rId7"/>
    <p:sldId id="269" r:id="rId8"/>
    <p:sldId id="270" r:id="rId9"/>
    <p:sldId id="271" r:id="rId10"/>
    <p:sldId id="259" r:id="rId11"/>
    <p:sldId id="264" r:id="rId12"/>
    <p:sldId id="273" r:id="rId13"/>
    <p:sldId id="274" r:id="rId14"/>
    <p:sldId id="275" r:id="rId15"/>
    <p:sldId id="276" r:id="rId16"/>
    <p:sldId id="263" r:id="rId17"/>
    <p:sldId id="277" r:id="rId18"/>
    <p:sldId id="260" r:id="rId19"/>
    <p:sldId id="265" r:id="rId20"/>
    <p:sldId id="261" r:id="rId21"/>
    <p:sldId id="266" r:id="rId22"/>
    <p:sldId id="268" r:id="rId23"/>
    <p:sldId id="267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00" autoAdjust="0"/>
    <p:restoredTop sz="94660"/>
  </p:normalViewPr>
  <p:slideViewPr>
    <p:cSldViewPr>
      <p:cViewPr>
        <p:scale>
          <a:sx n="73" d="100"/>
          <a:sy n="73" d="100"/>
        </p:scale>
        <p:origin x="-1176" y="-232"/>
      </p:cViewPr>
      <p:guideLst>
        <p:guide orient="horz" pos="2840"/>
        <p:guide pos="310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0" descr="Picture to be inserted"/>
          <p:cNvSpPr>
            <a:spLocks noGrp="1"/>
          </p:cNvSpPr>
          <p:nvPr>
            <p:ph type="pic" sz="quarter" idx="11"/>
          </p:nvPr>
        </p:nvSpPr>
        <p:spPr>
          <a:xfrm>
            <a:off x="0" y="-2"/>
            <a:ext cx="9112250" cy="6858002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34035" y="4810125"/>
            <a:ext cx="5117306" cy="952499"/>
          </a:xfrm>
          <a:custGeom>
            <a:avLst/>
            <a:gdLst>
              <a:gd name="connsiteX0" fmla="*/ 0 w 5117306"/>
              <a:gd name="connsiteY0" fmla="*/ 58096 h 947738"/>
              <a:gd name="connsiteX1" fmla="*/ 58096 w 5117306"/>
              <a:gd name="connsiteY1" fmla="*/ 0 h 947738"/>
              <a:gd name="connsiteX2" fmla="*/ 5059210 w 5117306"/>
              <a:gd name="connsiteY2" fmla="*/ 0 h 947738"/>
              <a:gd name="connsiteX3" fmla="*/ 5117306 w 5117306"/>
              <a:gd name="connsiteY3" fmla="*/ 58096 h 947738"/>
              <a:gd name="connsiteX4" fmla="*/ 5117306 w 5117306"/>
              <a:gd name="connsiteY4" fmla="*/ 889642 h 947738"/>
              <a:gd name="connsiteX5" fmla="*/ 5059210 w 5117306"/>
              <a:gd name="connsiteY5" fmla="*/ 947738 h 947738"/>
              <a:gd name="connsiteX6" fmla="*/ 58096 w 5117306"/>
              <a:gd name="connsiteY6" fmla="*/ 947738 h 947738"/>
              <a:gd name="connsiteX7" fmla="*/ 0 w 5117306"/>
              <a:gd name="connsiteY7" fmla="*/ 889642 h 947738"/>
              <a:gd name="connsiteX8" fmla="*/ 0 w 5117306"/>
              <a:gd name="connsiteY8" fmla="*/ 58096 h 947738"/>
              <a:gd name="connsiteX0" fmla="*/ 0 w 5125924"/>
              <a:gd name="connsiteY0" fmla="*/ 60477 h 950119"/>
              <a:gd name="connsiteX1" fmla="*/ 58096 w 5125924"/>
              <a:gd name="connsiteY1" fmla="*/ 2381 h 950119"/>
              <a:gd name="connsiteX2" fmla="*/ 5109216 w 5125924"/>
              <a:gd name="connsiteY2" fmla="*/ 0 h 950119"/>
              <a:gd name="connsiteX3" fmla="*/ 5117306 w 5125924"/>
              <a:gd name="connsiteY3" fmla="*/ 60477 h 950119"/>
              <a:gd name="connsiteX4" fmla="*/ 5117306 w 5125924"/>
              <a:gd name="connsiteY4" fmla="*/ 892023 h 950119"/>
              <a:gd name="connsiteX5" fmla="*/ 5059210 w 5125924"/>
              <a:gd name="connsiteY5" fmla="*/ 950119 h 950119"/>
              <a:gd name="connsiteX6" fmla="*/ 58096 w 5125924"/>
              <a:gd name="connsiteY6" fmla="*/ 950119 h 950119"/>
              <a:gd name="connsiteX7" fmla="*/ 0 w 5125924"/>
              <a:gd name="connsiteY7" fmla="*/ 892023 h 950119"/>
              <a:gd name="connsiteX8" fmla="*/ 0 w 5125924"/>
              <a:gd name="connsiteY8" fmla="*/ 60477 h 950119"/>
              <a:gd name="connsiteX0" fmla="*/ 0 w 5117306"/>
              <a:gd name="connsiteY0" fmla="*/ 60477 h 950119"/>
              <a:gd name="connsiteX1" fmla="*/ 58096 w 5117306"/>
              <a:gd name="connsiteY1" fmla="*/ 2381 h 950119"/>
              <a:gd name="connsiteX2" fmla="*/ 5109216 w 5117306"/>
              <a:gd name="connsiteY2" fmla="*/ 0 h 950119"/>
              <a:gd name="connsiteX3" fmla="*/ 5117306 w 5117306"/>
              <a:gd name="connsiteY3" fmla="*/ 60477 h 950119"/>
              <a:gd name="connsiteX4" fmla="*/ 5117306 w 5117306"/>
              <a:gd name="connsiteY4" fmla="*/ 892023 h 950119"/>
              <a:gd name="connsiteX5" fmla="*/ 5059210 w 5117306"/>
              <a:gd name="connsiteY5" fmla="*/ 950119 h 950119"/>
              <a:gd name="connsiteX6" fmla="*/ 58096 w 5117306"/>
              <a:gd name="connsiteY6" fmla="*/ 950119 h 950119"/>
              <a:gd name="connsiteX7" fmla="*/ 0 w 5117306"/>
              <a:gd name="connsiteY7" fmla="*/ 892023 h 950119"/>
              <a:gd name="connsiteX8" fmla="*/ 0 w 5117306"/>
              <a:gd name="connsiteY8" fmla="*/ 60477 h 950119"/>
              <a:gd name="connsiteX0" fmla="*/ 0 w 5117306"/>
              <a:gd name="connsiteY0" fmla="*/ 75809 h 965451"/>
              <a:gd name="connsiteX1" fmla="*/ 58096 w 5117306"/>
              <a:gd name="connsiteY1" fmla="*/ 17713 h 965451"/>
              <a:gd name="connsiteX2" fmla="*/ 5109216 w 5117306"/>
              <a:gd name="connsiteY2" fmla="*/ 15332 h 965451"/>
              <a:gd name="connsiteX3" fmla="*/ 5117306 w 5117306"/>
              <a:gd name="connsiteY3" fmla="*/ 13897 h 965451"/>
              <a:gd name="connsiteX4" fmla="*/ 5117306 w 5117306"/>
              <a:gd name="connsiteY4" fmla="*/ 907355 h 965451"/>
              <a:gd name="connsiteX5" fmla="*/ 5059210 w 5117306"/>
              <a:gd name="connsiteY5" fmla="*/ 965451 h 965451"/>
              <a:gd name="connsiteX6" fmla="*/ 58096 w 5117306"/>
              <a:gd name="connsiteY6" fmla="*/ 965451 h 965451"/>
              <a:gd name="connsiteX7" fmla="*/ 0 w 5117306"/>
              <a:gd name="connsiteY7" fmla="*/ 907355 h 965451"/>
              <a:gd name="connsiteX8" fmla="*/ 0 w 5117306"/>
              <a:gd name="connsiteY8" fmla="*/ 75809 h 965451"/>
              <a:gd name="connsiteX0" fmla="*/ 0 w 5117306"/>
              <a:gd name="connsiteY0" fmla="*/ 61912 h 951554"/>
              <a:gd name="connsiteX1" fmla="*/ 58096 w 5117306"/>
              <a:gd name="connsiteY1" fmla="*/ 3816 h 951554"/>
              <a:gd name="connsiteX2" fmla="*/ 5109216 w 5117306"/>
              <a:gd name="connsiteY2" fmla="*/ 1435 h 951554"/>
              <a:gd name="connsiteX3" fmla="*/ 5117306 w 5117306"/>
              <a:gd name="connsiteY3" fmla="*/ 0 h 951554"/>
              <a:gd name="connsiteX4" fmla="*/ 5117306 w 5117306"/>
              <a:gd name="connsiteY4" fmla="*/ 893458 h 951554"/>
              <a:gd name="connsiteX5" fmla="*/ 5059210 w 5117306"/>
              <a:gd name="connsiteY5" fmla="*/ 951554 h 951554"/>
              <a:gd name="connsiteX6" fmla="*/ 58096 w 5117306"/>
              <a:gd name="connsiteY6" fmla="*/ 951554 h 951554"/>
              <a:gd name="connsiteX7" fmla="*/ 0 w 5117306"/>
              <a:gd name="connsiteY7" fmla="*/ 893458 h 951554"/>
              <a:gd name="connsiteX8" fmla="*/ 0 w 5117306"/>
              <a:gd name="connsiteY8" fmla="*/ 61912 h 951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17306" h="951554">
                <a:moveTo>
                  <a:pt x="0" y="61912"/>
                </a:moveTo>
                <a:cubicBezTo>
                  <a:pt x="0" y="29826"/>
                  <a:pt x="26010" y="3816"/>
                  <a:pt x="58096" y="3816"/>
                </a:cubicBezTo>
                <a:lnTo>
                  <a:pt x="5109216" y="1435"/>
                </a:lnTo>
                <a:cubicBezTo>
                  <a:pt x="5112727" y="1435"/>
                  <a:pt x="5117306" y="1252"/>
                  <a:pt x="5117306" y="0"/>
                </a:cubicBezTo>
                <a:lnTo>
                  <a:pt x="5117306" y="893458"/>
                </a:lnTo>
                <a:cubicBezTo>
                  <a:pt x="5117306" y="925544"/>
                  <a:pt x="5091296" y="951554"/>
                  <a:pt x="5059210" y="951554"/>
                </a:cubicBezTo>
                <a:lnTo>
                  <a:pt x="58096" y="951554"/>
                </a:lnTo>
                <a:cubicBezTo>
                  <a:pt x="26010" y="951554"/>
                  <a:pt x="0" y="925544"/>
                  <a:pt x="0" y="893458"/>
                </a:cubicBezTo>
                <a:lnTo>
                  <a:pt x="0" y="61912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effectLst/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68144" y="5652131"/>
            <a:ext cx="3278699" cy="563856"/>
          </a:xfrm>
          <a:custGeom>
            <a:avLst/>
            <a:gdLst>
              <a:gd name="connsiteX0" fmla="*/ 0 w 3275856"/>
              <a:gd name="connsiteY0" fmla="*/ 42401 h 548945"/>
              <a:gd name="connsiteX1" fmla="*/ 42401 w 3275856"/>
              <a:gd name="connsiteY1" fmla="*/ 0 h 548945"/>
              <a:gd name="connsiteX2" fmla="*/ 3233455 w 3275856"/>
              <a:gd name="connsiteY2" fmla="*/ 0 h 548945"/>
              <a:gd name="connsiteX3" fmla="*/ 3275856 w 3275856"/>
              <a:gd name="connsiteY3" fmla="*/ 42401 h 548945"/>
              <a:gd name="connsiteX4" fmla="*/ 3275856 w 3275856"/>
              <a:gd name="connsiteY4" fmla="*/ 506544 h 548945"/>
              <a:gd name="connsiteX5" fmla="*/ 3233455 w 3275856"/>
              <a:gd name="connsiteY5" fmla="*/ 548945 h 548945"/>
              <a:gd name="connsiteX6" fmla="*/ 42401 w 3275856"/>
              <a:gd name="connsiteY6" fmla="*/ 548945 h 548945"/>
              <a:gd name="connsiteX7" fmla="*/ 0 w 3275856"/>
              <a:gd name="connsiteY7" fmla="*/ 506544 h 548945"/>
              <a:gd name="connsiteX8" fmla="*/ 0 w 3275856"/>
              <a:gd name="connsiteY8" fmla="*/ 42401 h 548945"/>
              <a:gd name="connsiteX0" fmla="*/ 0 w 3278237"/>
              <a:gd name="connsiteY0" fmla="*/ 53151 h 559695"/>
              <a:gd name="connsiteX1" fmla="*/ 42401 w 3278237"/>
              <a:gd name="connsiteY1" fmla="*/ 10750 h 559695"/>
              <a:gd name="connsiteX2" fmla="*/ 3233455 w 3278237"/>
              <a:gd name="connsiteY2" fmla="*/ 10750 h 559695"/>
              <a:gd name="connsiteX3" fmla="*/ 3278237 w 3278237"/>
              <a:gd name="connsiteY3" fmla="*/ 10289 h 559695"/>
              <a:gd name="connsiteX4" fmla="*/ 3275856 w 3278237"/>
              <a:gd name="connsiteY4" fmla="*/ 517294 h 559695"/>
              <a:gd name="connsiteX5" fmla="*/ 3233455 w 3278237"/>
              <a:gd name="connsiteY5" fmla="*/ 559695 h 559695"/>
              <a:gd name="connsiteX6" fmla="*/ 42401 w 3278237"/>
              <a:gd name="connsiteY6" fmla="*/ 559695 h 559695"/>
              <a:gd name="connsiteX7" fmla="*/ 0 w 3278237"/>
              <a:gd name="connsiteY7" fmla="*/ 517294 h 559695"/>
              <a:gd name="connsiteX8" fmla="*/ 0 w 3278237"/>
              <a:gd name="connsiteY8" fmla="*/ 53151 h 559695"/>
              <a:gd name="connsiteX0" fmla="*/ 0 w 3288988"/>
              <a:gd name="connsiteY0" fmla="*/ 53791 h 560335"/>
              <a:gd name="connsiteX1" fmla="*/ 42401 w 3288988"/>
              <a:gd name="connsiteY1" fmla="*/ 11390 h 560335"/>
              <a:gd name="connsiteX2" fmla="*/ 3278699 w 3288988"/>
              <a:gd name="connsiteY2" fmla="*/ 9009 h 560335"/>
              <a:gd name="connsiteX3" fmla="*/ 3278237 w 3288988"/>
              <a:gd name="connsiteY3" fmla="*/ 10929 h 560335"/>
              <a:gd name="connsiteX4" fmla="*/ 3275856 w 3288988"/>
              <a:gd name="connsiteY4" fmla="*/ 517934 h 560335"/>
              <a:gd name="connsiteX5" fmla="*/ 3233455 w 3288988"/>
              <a:gd name="connsiteY5" fmla="*/ 560335 h 560335"/>
              <a:gd name="connsiteX6" fmla="*/ 42401 w 3288988"/>
              <a:gd name="connsiteY6" fmla="*/ 560335 h 560335"/>
              <a:gd name="connsiteX7" fmla="*/ 0 w 3288988"/>
              <a:gd name="connsiteY7" fmla="*/ 517934 h 560335"/>
              <a:gd name="connsiteX8" fmla="*/ 0 w 3288988"/>
              <a:gd name="connsiteY8" fmla="*/ 53791 h 560335"/>
              <a:gd name="connsiteX0" fmla="*/ 0 w 3278699"/>
              <a:gd name="connsiteY0" fmla="*/ 53239 h 559783"/>
              <a:gd name="connsiteX1" fmla="*/ 42401 w 3278699"/>
              <a:gd name="connsiteY1" fmla="*/ 10838 h 559783"/>
              <a:gd name="connsiteX2" fmla="*/ 3278699 w 3278699"/>
              <a:gd name="connsiteY2" fmla="*/ 8457 h 559783"/>
              <a:gd name="connsiteX3" fmla="*/ 3278237 w 3278699"/>
              <a:gd name="connsiteY3" fmla="*/ 10377 h 559783"/>
              <a:gd name="connsiteX4" fmla="*/ 3275856 w 3278699"/>
              <a:gd name="connsiteY4" fmla="*/ 517382 h 559783"/>
              <a:gd name="connsiteX5" fmla="*/ 3233455 w 3278699"/>
              <a:gd name="connsiteY5" fmla="*/ 559783 h 559783"/>
              <a:gd name="connsiteX6" fmla="*/ 42401 w 3278699"/>
              <a:gd name="connsiteY6" fmla="*/ 559783 h 559783"/>
              <a:gd name="connsiteX7" fmla="*/ 0 w 3278699"/>
              <a:gd name="connsiteY7" fmla="*/ 517382 h 559783"/>
              <a:gd name="connsiteX8" fmla="*/ 0 w 3278699"/>
              <a:gd name="connsiteY8" fmla="*/ 53239 h 559783"/>
              <a:gd name="connsiteX0" fmla="*/ 0 w 3278699"/>
              <a:gd name="connsiteY0" fmla="*/ 53239 h 565576"/>
              <a:gd name="connsiteX1" fmla="*/ 42401 w 3278699"/>
              <a:gd name="connsiteY1" fmla="*/ 10838 h 565576"/>
              <a:gd name="connsiteX2" fmla="*/ 3278699 w 3278699"/>
              <a:gd name="connsiteY2" fmla="*/ 8457 h 565576"/>
              <a:gd name="connsiteX3" fmla="*/ 3278237 w 3278699"/>
              <a:gd name="connsiteY3" fmla="*/ 10377 h 565576"/>
              <a:gd name="connsiteX4" fmla="*/ 3275856 w 3278699"/>
              <a:gd name="connsiteY4" fmla="*/ 553101 h 565576"/>
              <a:gd name="connsiteX5" fmla="*/ 3233455 w 3278699"/>
              <a:gd name="connsiteY5" fmla="*/ 559783 h 565576"/>
              <a:gd name="connsiteX6" fmla="*/ 42401 w 3278699"/>
              <a:gd name="connsiteY6" fmla="*/ 559783 h 565576"/>
              <a:gd name="connsiteX7" fmla="*/ 0 w 3278699"/>
              <a:gd name="connsiteY7" fmla="*/ 517382 h 565576"/>
              <a:gd name="connsiteX8" fmla="*/ 0 w 3278699"/>
              <a:gd name="connsiteY8" fmla="*/ 53239 h 565576"/>
              <a:gd name="connsiteX0" fmla="*/ 0 w 3281649"/>
              <a:gd name="connsiteY0" fmla="*/ 53239 h 565576"/>
              <a:gd name="connsiteX1" fmla="*/ 42401 w 3281649"/>
              <a:gd name="connsiteY1" fmla="*/ 10838 h 565576"/>
              <a:gd name="connsiteX2" fmla="*/ 3278699 w 3281649"/>
              <a:gd name="connsiteY2" fmla="*/ 8457 h 565576"/>
              <a:gd name="connsiteX3" fmla="*/ 3278237 w 3281649"/>
              <a:gd name="connsiteY3" fmla="*/ 10377 h 565576"/>
              <a:gd name="connsiteX4" fmla="*/ 3275856 w 3281649"/>
              <a:gd name="connsiteY4" fmla="*/ 553101 h 565576"/>
              <a:gd name="connsiteX5" fmla="*/ 3269174 w 3281649"/>
              <a:gd name="connsiteY5" fmla="*/ 559783 h 565576"/>
              <a:gd name="connsiteX6" fmla="*/ 42401 w 3281649"/>
              <a:gd name="connsiteY6" fmla="*/ 559783 h 565576"/>
              <a:gd name="connsiteX7" fmla="*/ 0 w 3281649"/>
              <a:gd name="connsiteY7" fmla="*/ 517382 h 565576"/>
              <a:gd name="connsiteX8" fmla="*/ 0 w 3281649"/>
              <a:gd name="connsiteY8" fmla="*/ 53239 h 565576"/>
              <a:gd name="connsiteX0" fmla="*/ 0 w 3278699"/>
              <a:gd name="connsiteY0" fmla="*/ 53239 h 565576"/>
              <a:gd name="connsiteX1" fmla="*/ 42401 w 3278699"/>
              <a:gd name="connsiteY1" fmla="*/ 10838 h 565576"/>
              <a:gd name="connsiteX2" fmla="*/ 3278699 w 3278699"/>
              <a:gd name="connsiteY2" fmla="*/ 8457 h 565576"/>
              <a:gd name="connsiteX3" fmla="*/ 3278237 w 3278699"/>
              <a:gd name="connsiteY3" fmla="*/ 10377 h 565576"/>
              <a:gd name="connsiteX4" fmla="*/ 3275856 w 3278699"/>
              <a:gd name="connsiteY4" fmla="*/ 553101 h 565576"/>
              <a:gd name="connsiteX5" fmla="*/ 3269174 w 3278699"/>
              <a:gd name="connsiteY5" fmla="*/ 559783 h 565576"/>
              <a:gd name="connsiteX6" fmla="*/ 42401 w 3278699"/>
              <a:gd name="connsiteY6" fmla="*/ 559783 h 565576"/>
              <a:gd name="connsiteX7" fmla="*/ 0 w 3278699"/>
              <a:gd name="connsiteY7" fmla="*/ 517382 h 565576"/>
              <a:gd name="connsiteX8" fmla="*/ 0 w 3278699"/>
              <a:gd name="connsiteY8" fmla="*/ 53239 h 565576"/>
              <a:gd name="connsiteX0" fmla="*/ 0 w 3283000"/>
              <a:gd name="connsiteY0" fmla="*/ 51519 h 563856"/>
              <a:gd name="connsiteX1" fmla="*/ 42401 w 3283000"/>
              <a:gd name="connsiteY1" fmla="*/ 9118 h 563856"/>
              <a:gd name="connsiteX2" fmla="*/ 3278699 w 3283000"/>
              <a:gd name="connsiteY2" fmla="*/ 6737 h 563856"/>
              <a:gd name="connsiteX3" fmla="*/ 3283000 w 3283000"/>
              <a:gd name="connsiteY3" fmla="*/ 11038 h 563856"/>
              <a:gd name="connsiteX4" fmla="*/ 3275856 w 3283000"/>
              <a:gd name="connsiteY4" fmla="*/ 551381 h 563856"/>
              <a:gd name="connsiteX5" fmla="*/ 3269174 w 3283000"/>
              <a:gd name="connsiteY5" fmla="*/ 558063 h 563856"/>
              <a:gd name="connsiteX6" fmla="*/ 42401 w 3283000"/>
              <a:gd name="connsiteY6" fmla="*/ 558063 h 563856"/>
              <a:gd name="connsiteX7" fmla="*/ 0 w 3283000"/>
              <a:gd name="connsiteY7" fmla="*/ 515662 h 563856"/>
              <a:gd name="connsiteX8" fmla="*/ 0 w 3283000"/>
              <a:gd name="connsiteY8" fmla="*/ 51519 h 563856"/>
              <a:gd name="connsiteX0" fmla="*/ 0 w 3278699"/>
              <a:gd name="connsiteY0" fmla="*/ 51519 h 563856"/>
              <a:gd name="connsiteX1" fmla="*/ 42401 w 3278699"/>
              <a:gd name="connsiteY1" fmla="*/ 9118 h 563856"/>
              <a:gd name="connsiteX2" fmla="*/ 3278699 w 3278699"/>
              <a:gd name="connsiteY2" fmla="*/ 6737 h 563856"/>
              <a:gd name="connsiteX3" fmla="*/ 3278238 w 3278699"/>
              <a:gd name="connsiteY3" fmla="*/ 11038 h 563856"/>
              <a:gd name="connsiteX4" fmla="*/ 3275856 w 3278699"/>
              <a:gd name="connsiteY4" fmla="*/ 551381 h 563856"/>
              <a:gd name="connsiteX5" fmla="*/ 3269174 w 3278699"/>
              <a:gd name="connsiteY5" fmla="*/ 558063 h 563856"/>
              <a:gd name="connsiteX6" fmla="*/ 42401 w 3278699"/>
              <a:gd name="connsiteY6" fmla="*/ 558063 h 563856"/>
              <a:gd name="connsiteX7" fmla="*/ 0 w 3278699"/>
              <a:gd name="connsiteY7" fmla="*/ 515662 h 563856"/>
              <a:gd name="connsiteX8" fmla="*/ 0 w 3278699"/>
              <a:gd name="connsiteY8" fmla="*/ 51519 h 56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78699" h="563856">
                <a:moveTo>
                  <a:pt x="0" y="51519"/>
                </a:moveTo>
                <a:cubicBezTo>
                  <a:pt x="0" y="28102"/>
                  <a:pt x="18984" y="9118"/>
                  <a:pt x="42401" y="9118"/>
                </a:cubicBezTo>
                <a:lnTo>
                  <a:pt x="3278699" y="6737"/>
                </a:lnTo>
                <a:cubicBezTo>
                  <a:pt x="3278303" y="9119"/>
                  <a:pt x="3278238" y="-12379"/>
                  <a:pt x="3278238" y="11038"/>
                </a:cubicBezTo>
                <a:cubicBezTo>
                  <a:pt x="3278238" y="165752"/>
                  <a:pt x="3275856" y="396667"/>
                  <a:pt x="3275856" y="551381"/>
                </a:cubicBezTo>
                <a:cubicBezTo>
                  <a:pt x="3275856" y="574798"/>
                  <a:pt x="3268778" y="558063"/>
                  <a:pt x="3269174" y="558063"/>
                </a:cubicBezTo>
                <a:lnTo>
                  <a:pt x="42401" y="558063"/>
                </a:lnTo>
                <a:cubicBezTo>
                  <a:pt x="18984" y="558063"/>
                  <a:pt x="0" y="539079"/>
                  <a:pt x="0" y="515662"/>
                </a:cubicBezTo>
                <a:lnTo>
                  <a:pt x="0" y="51519"/>
                </a:lnTo>
                <a:close/>
              </a:path>
            </a:pathLst>
          </a:custGeom>
          <a:solidFill>
            <a:schemeClr val="accent1"/>
          </a:solidFill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bIns="108000" anchor="b" anchorCtr="1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084168" y="5733256"/>
            <a:ext cx="2195264" cy="144016"/>
          </a:xfrm>
        </p:spPr>
        <p:txBody>
          <a:bodyPr lIns="0" tIns="0" rIns="0" bIns="0"/>
          <a:lstStyle>
            <a:lvl1pPr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83FABB4-A628-43D7-9E66-634FEA459987}" type="datetimeFigureOut">
              <a:rPr lang="fr-FR" smtClean="0"/>
              <a:pPr/>
              <a:t>2013-08-05</a:t>
            </a:fld>
            <a:endParaRPr lang="fr-FR" dirty="0"/>
          </a:p>
        </p:txBody>
      </p:sp>
      <p:pic>
        <p:nvPicPr>
          <p:cNvPr id="14" name="Image 13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45" y="0"/>
            <a:ext cx="816758" cy="8172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795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2013-08-05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/>
          </a:p>
        </p:txBody>
      </p:sp>
      <p:graphicFrame>
        <p:nvGraphicFramePr>
          <p:cNvPr id="8" name="Tableau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22209680"/>
              </p:ext>
            </p:extLst>
          </p:nvPr>
        </p:nvGraphicFramePr>
        <p:xfrm>
          <a:off x="827583" y="1412776"/>
          <a:ext cx="7488834" cy="460851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96278"/>
                <a:gridCol w="2496278"/>
                <a:gridCol w="2496278"/>
              </a:tblGrid>
              <a:tr h="92170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702"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702"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702"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702">
                <a:tc>
                  <a:txBody>
                    <a:bodyPr/>
                    <a:lstStyle/>
                    <a:p>
                      <a:endParaRPr lang="fr-FR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Image 6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28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2013-08-05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5" name="Image 4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82666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chart 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a black &amp; white image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faded</a:t>
            </a:r>
            <a:r>
              <a:rPr lang="fr-FR" dirty="0" smtClean="0"/>
              <a:t> out</a:t>
            </a:r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59831" y="549274"/>
            <a:ext cx="5257081" cy="54720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72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 smtClean="0"/>
              <a:t>BIG TITLE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2013-08-05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5" name="Image 4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2308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2013-08-05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01014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Lejetlinerrieur\Desktop\07.02.2012\Slide_005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1" t="23248" r="80298" b="66641"/>
          <a:stretch/>
        </p:blipFill>
        <p:spPr bwMode="auto">
          <a:xfrm>
            <a:off x="862585" y="1592316"/>
            <a:ext cx="901103" cy="69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5"/>
          <p:cNvSpPr>
            <a:spLocks noGrp="1"/>
          </p:cNvSpPr>
          <p:nvPr>
            <p:ph sz="quarter" idx="12" hasCustomPrompt="1"/>
          </p:nvPr>
        </p:nvSpPr>
        <p:spPr>
          <a:xfrm>
            <a:off x="1763688" y="1844824"/>
            <a:ext cx="6120680" cy="136815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err="1" smtClean="0"/>
              <a:t>Quote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763688" y="3850783"/>
            <a:ext cx="6120680" cy="226289"/>
          </a:xfrm>
        </p:spPr>
        <p:txBody>
          <a:bodyPr lIns="0" anchor="ctr" anchorCtr="0">
            <a:normAutofit/>
          </a:bodyPr>
          <a:lstStyle>
            <a:lvl1pPr marL="0" indent="0">
              <a:buFontTx/>
              <a:buNone/>
              <a:defRPr sz="1050" b="1">
                <a:latin typeface="Arial" pitchFamily="34" charset="0"/>
                <a:cs typeface="Arial" pitchFamily="34" charset="0"/>
              </a:defRPr>
            </a:lvl1pPr>
            <a:lvl2pPr>
              <a:defRPr sz="1100">
                <a:latin typeface="Arial" pitchFamily="34" charset="0"/>
                <a:cs typeface="Arial" pitchFamily="34" charset="0"/>
              </a:defRPr>
            </a:lvl2pPr>
            <a:lvl3pPr>
              <a:defRPr sz="1050">
                <a:latin typeface="Arial" pitchFamily="34" charset="0"/>
                <a:cs typeface="Arial" pitchFamily="34" charset="0"/>
              </a:defRPr>
            </a:lvl3pPr>
            <a:lvl4pPr>
              <a:defRPr sz="1000">
                <a:latin typeface="Arial" pitchFamily="34" charset="0"/>
                <a:cs typeface="Arial" pitchFamily="34" charset="0"/>
              </a:defRPr>
            </a:lvl4pPr>
            <a:lvl5pPr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 smtClean="0"/>
              <a:t>Source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1763688" y="3861048"/>
            <a:ext cx="5832648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 userDrawn="1"/>
        </p:nvCxnSpPr>
        <p:spPr>
          <a:xfrm>
            <a:off x="1763688" y="4149080"/>
            <a:ext cx="5832648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2" descr="C:\Users\Lejetlinerrieur\Desktop\07.02.2012\Slide_005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42" t="44287" r="15160" b="50428"/>
          <a:stretch/>
        </p:blipFill>
        <p:spPr bwMode="auto">
          <a:xfrm>
            <a:off x="7338848" y="3067719"/>
            <a:ext cx="457200" cy="36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 descr="Logo Valtech Cartouch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06214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-22760" y="0"/>
            <a:ext cx="916676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195736" y="2564904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noProof="0" dirty="0" smtClean="0">
                <a:solidFill>
                  <a:schemeClr val="bg1"/>
                </a:solidFill>
                <a:latin typeface="Georgia" pitchFamily="18" charset="0"/>
              </a:rPr>
              <a:t>Thank you</a:t>
            </a:r>
            <a:endParaRPr lang="en-US" sz="7200" noProof="0" dirty="0">
              <a:solidFill>
                <a:schemeClr val="bg1"/>
              </a:solidFill>
              <a:latin typeface="Georgia" pitchFamily="18" charset="0"/>
            </a:endParaRP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2195736" y="3765233"/>
            <a:ext cx="450475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Logo Valtech Cartouch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87284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488832" cy="504056"/>
          </a:xfrm>
          <a:ln>
            <a:noFill/>
          </a:ln>
          <a:effectLst/>
        </p:spPr>
        <p:txBody>
          <a:bodyPr>
            <a:normAutofit/>
          </a:bodyPr>
          <a:lstStyle>
            <a:lvl1pPr algn="l">
              <a:defRPr sz="2400"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556792"/>
            <a:ext cx="7488832" cy="4464496"/>
          </a:xfr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Wingdings 3" pitchFamily="18" charset="2"/>
              <a:buChar char=""/>
              <a:defRPr sz="2000">
                <a:latin typeface="Merriweather"/>
                <a:cs typeface="Merriweather"/>
              </a:defRPr>
            </a:lvl1pPr>
            <a:lvl2pPr marL="457200" indent="0">
              <a:buClr>
                <a:schemeClr val="accent1"/>
              </a:buClr>
              <a:buFont typeface="Wingdings 3" pitchFamily="18" charset="2"/>
              <a:buNone/>
              <a:defRPr sz="1800">
                <a:latin typeface="Merriweather"/>
                <a:cs typeface="Merriweather"/>
              </a:defRPr>
            </a:lvl2pPr>
            <a:lvl3pPr marL="1143000" indent="-228600">
              <a:buClr>
                <a:schemeClr val="accent1"/>
              </a:buClr>
              <a:buFont typeface="Arial" pitchFamily="34" charset="0"/>
              <a:buChar char="•"/>
              <a:defRPr sz="1600">
                <a:latin typeface="Merriweather"/>
                <a:cs typeface="Merriweather"/>
              </a:defRPr>
            </a:lvl3pPr>
            <a:lvl4pPr marL="1600200" indent="-228600">
              <a:buClr>
                <a:schemeClr val="accent1"/>
              </a:buClr>
              <a:buFont typeface="Arial" pitchFamily="34" charset="0"/>
              <a:buChar char="•"/>
              <a:defRPr sz="1400">
                <a:latin typeface="Merriweather"/>
                <a:cs typeface="Merriweather"/>
              </a:defRPr>
            </a:lvl4pPr>
            <a:lvl5pPr marL="2057400" indent="-228600">
              <a:buClr>
                <a:schemeClr val="accent1"/>
              </a:buClr>
              <a:buFont typeface="Arial" pitchFamily="34" charset="0"/>
              <a:buChar char="•"/>
              <a:defRPr sz="1400">
                <a:latin typeface="Merriweather"/>
                <a:cs typeface="Merriweather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27584" y="6395768"/>
            <a:ext cx="2133600" cy="345600"/>
          </a:xfrm>
        </p:spPr>
        <p:txBody>
          <a:bodyPr/>
          <a:lstStyle>
            <a:lvl1pPr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fld id="{783FABB4-A628-43D7-9E66-634FEA459987}" type="datetimeFigureOut">
              <a:rPr lang="fr-FR" smtClean="0"/>
              <a:pPr/>
              <a:t>2013-08-05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290468" y="6395768"/>
            <a:ext cx="563064" cy="345600"/>
          </a:xfrm>
        </p:spPr>
        <p:txBody>
          <a:bodyPr/>
          <a:lstStyle>
            <a:lvl1pPr algn="ctr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E9D9F19-B595-4283-AECD-0051774D9B90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827584" y="476672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 userDrawn="1"/>
        </p:nvCxnSpPr>
        <p:spPr>
          <a:xfrm>
            <a:off x="827584" y="980728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 10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6490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488832" cy="504056"/>
          </a:xfrm>
          <a:ln>
            <a:noFill/>
          </a:ln>
          <a:effectLst/>
        </p:spPr>
        <p:txBody>
          <a:bodyPr>
            <a:normAutofit/>
          </a:bodyPr>
          <a:lstStyle>
            <a:lvl1pPr algn="l">
              <a:defRPr sz="2400"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556792"/>
            <a:ext cx="4896544" cy="4464496"/>
          </a:xfr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Wingdings 3" pitchFamily="18" charset="2"/>
              <a:buChar char=""/>
              <a:defRPr sz="2000">
                <a:latin typeface="Merriweather"/>
                <a:cs typeface="Merriweather"/>
              </a:defRPr>
            </a:lvl1pPr>
            <a:lvl2pPr marL="457200" indent="0">
              <a:buClr>
                <a:schemeClr val="accent1"/>
              </a:buClr>
              <a:buFont typeface="Wingdings 3" pitchFamily="18" charset="2"/>
              <a:buNone/>
              <a:defRPr sz="1800">
                <a:latin typeface="Merriweather"/>
                <a:cs typeface="Merriweather"/>
              </a:defRPr>
            </a:lvl2pPr>
            <a:lvl3pPr marL="1143000" indent="-228600">
              <a:buClr>
                <a:schemeClr val="accent1"/>
              </a:buClr>
              <a:buFont typeface="Arial" pitchFamily="34" charset="0"/>
              <a:buChar char="•"/>
              <a:defRPr sz="1600">
                <a:latin typeface="Merriweather"/>
                <a:cs typeface="Merriweather"/>
              </a:defRPr>
            </a:lvl3pPr>
            <a:lvl4pPr marL="1600200" indent="-228600">
              <a:buClr>
                <a:schemeClr val="accent1"/>
              </a:buClr>
              <a:buFont typeface="Arial" pitchFamily="34" charset="0"/>
              <a:buChar char="•"/>
              <a:defRPr sz="1400">
                <a:latin typeface="Merriweather"/>
                <a:cs typeface="Merriweather"/>
              </a:defRPr>
            </a:lvl4pPr>
            <a:lvl5pPr marL="2057400" indent="-228600">
              <a:buClr>
                <a:schemeClr val="accent1"/>
              </a:buClr>
              <a:buFont typeface="Arial" pitchFamily="34" charset="0"/>
              <a:buChar char="•"/>
              <a:defRPr sz="1400">
                <a:latin typeface="Merriweather"/>
                <a:cs typeface="Merriweather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27584" y="6395768"/>
            <a:ext cx="2133600" cy="345600"/>
          </a:xfrm>
        </p:spPr>
        <p:txBody>
          <a:bodyPr/>
          <a:lstStyle>
            <a:lvl1pPr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fld id="{783FABB4-A628-43D7-9E66-634FEA459987}" type="datetimeFigureOut">
              <a:rPr lang="fr-FR" smtClean="0"/>
              <a:pPr/>
              <a:t>2013-08-05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290468" y="6395768"/>
            <a:ext cx="563064" cy="345600"/>
          </a:xfrm>
        </p:spPr>
        <p:txBody>
          <a:bodyPr/>
          <a:lstStyle>
            <a:lvl1pPr algn="ctr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E9D9F19-B595-4283-AECD-0051774D9B90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827584" y="476672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 userDrawn="1"/>
        </p:nvCxnSpPr>
        <p:spPr>
          <a:xfrm>
            <a:off x="827584" y="980728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pour une image  6"/>
          <p:cNvSpPr>
            <a:spLocks noGrp="1"/>
          </p:cNvSpPr>
          <p:nvPr>
            <p:ph type="pic" sz="quarter" idx="13"/>
          </p:nvPr>
        </p:nvSpPr>
        <p:spPr>
          <a:xfrm>
            <a:off x="6300788" y="1557338"/>
            <a:ext cx="2015628" cy="4463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fr-FR" dirty="0"/>
          </a:p>
        </p:txBody>
      </p:sp>
      <p:pic>
        <p:nvPicPr>
          <p:cNvPr id="13" name="Image 12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41908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illustr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2013-08-05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827584" y="476672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 userDrawn="1"/>
        </p:nvCxnSpPr>
        <p:spPr>
          <a:xfrm>
            <a:off x="827584" y="980728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827088" y="1268413"/>
            <a:ext cx="7489825" cy="865187"/>
          </a:xfrm>
        </p:spPr>
        <p:txBody>
          <a:bodyPr>
            <a:normAutofit/>
          </a:bodyPr>
          <a:lstStyle>
            <a:lvl1pPr>
              <a:defRPr sz="1800"/>
            </a:lvl1pPr>
            <a:lvl2pPr marL="4572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3"/>
          </p:nvPr>
        </p:nvSpPr>
        <p:spPr>
          <a:xfrm>
            <a:off x="827088" y="2348880"/>
            <a:ext cx="7489825" cy="36724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fr-FR"/>
          </a:p>
        </p:txBody>
      </p:sp>
      <p:pic>
        <p:nvPicPr>
          <p:cNvPr id="11" name="Image 10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39239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2413" cy="68580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392" y="1267472"/>
            <a:ext cx="4285360" cy="802195"/>
          </a:xfrm>
          <a:custGeom>
            <a:avLst/>
            <a:gdLst>
              <a:gd name="connsiteX0" fmla="*/ 0 w 4283968"/>
              <a:gd name="connsiteY0" fmla="*/ 39193 h 792088"/>
              <a:gd name="connsiteX1" fmla="*/ 39193 w 4283968"/>
              <a:gd name="connsiteY1" fmla="*/ 0 h 792088"/>
              <a:gd name="connsiteX2" fmla="*/ 4244775 w 4283968"/>
              <a:gd name="connsiteY2" fmla="*/ 0 h 792088"/>
              <a:gd name="connsiteX3" fmla="*/ 4283968 w 4283968"/>
              <a:gd name="connsiteY3" fmla="*/ 39193 h 792088"/>
              <a:gd name="connsiteX4" fmla="*/ 4283968 w 4283968"/>
              <a:gd name="connsiteY4" fmla="*/ 752895 h 792088"/>
              <a:gd name="connsiteX5" fmla="*/ 4244775 w 4283968"/>
              <a:gd name="connsiteY5" fmla="*/ 792088 h 792088"/>
              <a:gd name="connsiteX6" fmla="*/ 39193 w 4283968"/>
              <a:gd name="connsiteY6" fmla="*/ 792088 h 792088"/>
              <a:gd name="connsiteX7" fmla="*/ 0 w 4283968"/>
              <a:gd name="connsiteY7" fmla="*/ 752895 h 792088"/>
              <a:gd name="connsiteX8" fmla="*/ 0 w 4283968"/>
              <a:gd name="connsiteY8" fmla="*/ 39193 h 792088"/>
              <a:gd name="connsiteX0" fmla="*/ 8819 w 4292787"/>
              <a:gd name="connsiteY0" fmla="*/ 39193 h 792088"/>
              <a:gd name="connsiteX1" fmla="*/ 9912 w 4292787"/>
              <a:gd name="connsiteY1" fmla="*/ 0 h 792088"/>
              <a:gd name="connsiteX2" fmla="*/ 4253594 w 4292787"/>
              <a:gd name="connsiteY2" fmla="*/ 0 h 792088"/>
              <a:gd name="connsiteX3" fmla="*/ 4292787 w 4292787"/>
              <a:gd name="connsiteY3" fmla="*/ 39193 h 792088"/>
              <a:gd name="connsiteX4" fmla="*/ 4292787 w 4292787"/>
              <a:gd name="connsiteY4" fmla="*/ 752895 h 792088"/>
              <a:gd name="connsiteX5" fmla="*/ 4253594 w 4292787"/>
              <a:gd name="connsiteY5" fmla="*/ 792088 h 792088"/>
              <a:gd name="connsiteX6" fmla="*/ 48012 w 4292787"/>
              <a:gd name="connsiteY6" fmla="*/ 792088 h 792088"/>
              <a:gd name="connsiteX7" fmla="*/ 8819 w 4292787"/>
              <a:gd name="connsiteY7" fmla="*/ 752895 h 792088"/>
              <a:gd name="connsiteX8" fmla="*/ 8819 w 4292787"/>
              <a:gd name="connsiteY8" fmla="*/ 39193 h 792088"/>
              <a:gd name="connsiteX0" fmla="*/ 433 w 4284401"/>
              <a:gd name="connsiteY0" fmla="*/ 39193 h 792088"/>
              <a:gd name="connsiteX1" fmla="*/ 1526 w 4284401"/>
              <a:gd name="connsiteY1" fmla="*/ 0 h 792088"/>
              <a:gd name="connsiteX2" fmla="*/ 4245208 w 4284401"/>
              <a:gd name="connsiteY2" fmla="*/ 0 h 792088"/>
              <a:gd name="connsiteX3" fmla="*/ 4284401 w 4284401"/>
              <a:gd name="connsiteY3" fmla="*/ 39193 h 792088"/>
              <a:gd name="connsiteX4" fmla="*/ 4284401 w 4284401"/>
              <a:gd name="connsiteY4" fmla="*/ 752895 h 792088"/>
              <a:gd name="connsiteX5" fmla="*/ 4245208 w 4284401"/>
              <a:gd name="connsiteY5" fmla="*/ 792088 h 792088"/>
              <a:gd name="connsiteX6" fmla="*/ 39626 w 4284401"/>
              <a:gd name="connsiteY6" fmla="*/ 792088 h 792088"/>
              <a:gd name="connsiteX7" fmla="*/ 433 w 4284401"/>
              <a:gd name="connsiteY7" fmla="*/ 752895 h 792088"/>
              <a:gd name="connsiteX8" fmla="*/ 433 w 4284401"/>
              <a:gd name="connsiteY8" fmla="*/ 39193 h 792088"/>
              <a:gd name="connsiteX0" fmla="*/ 433 w 4284401"/>
              <a:gd name="connsiteY0" fmla="*/ 8818 h 802194"/>
              <a:gd name="connsiteX1" fmla="*/ 1526 w 4284401"/>
              <a:gd name="connsiteY1" fmla="*/ 10106 h 802194"/>
              <a:gd name="connsiteX2" fmla="*/ 4245208 w 4284401"/>
              <a:gd name="connsiteY2" fmla="*/ 10106 h 802194"/>
              <a:gd name="connsiteX3" fmla="*/ 4284401 w 4284401"/>
              <a:gd name="connsiteY3" fmla="*/ 49299 h 802194"/>
              <a:gd name="connsiteX4" fmla="*/ 4284401 w 4284401"/>
              <a:gd name="connsiteY4" fmla="*/ 763001 h 802194"/>
              <a:gd name="connsiteX5" fmla="*/ 4245208 w 4284401"/>
              <a:gd name="connsiteY5" fmla="*/ 802194 h 802194"/>
              <a:gd name="connsiteX6" fmla="*/ 39626 w 4284401"/>
              <a:gd name="connsiteY6" fmla="*/ 802194 h 802194"/>
              <a:gd name="connsiteX7" fmla="*/ 433 w 4284401"/>
              <a:gd name="connsiteY7" fmla="*/ 763001 h 802194"/>
              <a:gd name="connsiteX8" fmla="*/ 433 w 4284401"/>
              <a:gd name="connsiteY8" fmla="*/ 8818 h 802194"/>
              <a:gd name="connsiteX0" fmla="*/ 1391 w 4285359"/>
              <a:gd name="connsiteY0" fmla="*/ 0 h 793376"/>
              <a:gd name="connsiteX1" fmla="*/ 2484 w 4285359"/>
              <a:gd name="connsiteY1" fmla="*/ 1288 h 793376"/>
              <a:gd name="connsiteX2" fmla="*/ 4246166 w 4285359"/>
              <a:gd name="connsiteY2" fmla="*/ 1288 h 793376"/>
              <a:gd name="connsiteX3" fmla="*/ 4285359 w 4285359"/>
              <a:gd name="connsiteY3" fmla="*/ 40481 h 793376"/>
              <a:gd name="connsiteX4" fmla="*/ 4285359 w 4285359"/>
              <a:gd name="connsiteY4" fmla="*/ 754183 h 793376"/>
              <a:gd name="connsiteX5" fmla="*/ 4246166 w 4285359"/>
              <a:gd name="connsiteY5" fmla="*/ 793376 h 793376"/>
              <a:gd name="connsiteX6" fmla="*/ 40584 w 4285359"/>
              <a:gd name="connsiteY6" fmla="*/ 793376 h 793376"/>
              <a:gd name="connsiteX7" fmla="*/ 1391 w 4285359"/>
              <a:gd name="connsiteY7" fmla="*/ 754183 h 793376"/>
              <a:gd name="connsiteX8" fmla="*/ 1391 w 4285359"/>
              <a:gd name="connsiteY8" fmla="*/ 0 h 793376"/>
              <a:gd name="connsiteX0" fmla="*/ 8819 w 4292787"/>
              <a:gd name="connsiteY0" fmla="*/ 0 h 793376"/>
              <a:gd name="connsiteX1" fmla="*/ 9912 w 4292787"/>
              <a:gd name="connsiteY1" fmla="*/ 1288 h 793376"/>
              <a:gd name="connsiteX2" fmla="*/ 4253594 w 4292787"/>
              <a:gd name="connsiteY2" fmla="*/ 1288 h 793376"/>
              <a:gd name="connsiteX3" fmla="*/ 4292787 w 4292787"/>
              <a:gd name="connsiteY3" fmla="*/ 40481 h 793376"/>
              <a:gd name="connsiteX4" fmla="*/ 4292787 w 4292787"/>
              <a:gd name="connsiteY4" fmla="*/ 754183 h 793376"/>
              <a:gd name="connsiteX5" fmla="*/ 4253594 w 4292787"/>
              <a:gd name="connsiteY5" fmla="*/ 793376 h 793376"/>
              <a:gd name="connsiteX6" fmla="*/ 9912 w 4292787"/>
              <a:gd name="connsiteY6" fmla="*/ 793376 h 793376"/>
              <a:gd name="connsiteX7" fmla="*/ 8819 w 4292787"/>
              <a:gd name="connsiteY7" fmla="*/ 754183 h 793376"/>
              <a:gd name="connsiteX8" fmla="*/ 8819 w 4292787"/>
              <a:gd name="connsiteY8" fmla="*/ 0 h 793376"/>
              <a:gd name="connsiteX0" fmla="*/ 1392 w 4285360"/>
              <a:gd name="connsiteY0" fmla="*/ 0 h 793376"/>
              <a:gd name="connsiteX1" fmla="*/ 2485 w 4285360"/>
              <a:gd name="connsiteY1" fmla="*/ 1288 h 793376"/>
              <a:gd name="connsiteX2" fmla="*/ 4246167 w 4285360"/>
              <a:gd name="connsiteY2" fmla="*/ 1288 h 793376"/>
              <a:gd name="connsiteX3" fmla="*/ 4285360 w 4285360"/>
              <a:gd name="connsiteY3" fmla="*/ 40481 h 793376"/>
              <a:gd name="connsiteX4" fmla="*/ 4285360 w 4285360"/>
              <a:gd name="connsiteY4" fmla="*/ 754183 h 793376"/>
              <a:gd name="connsiteX5" fmla="*/ 4246167 w 4285360"/>
              <a:gd name="connsiteY5" fmla="*/ 793376 h 793376"/>
              <a:gd name="connsiteX6" fmla="*/ 2485 w 4285360"/>
              <a:gd name="connsiteY6" fmla="*/ 793376 h 793376"/>
              <a:gd name="connsiteX7" fmla="*/ 1392 w 4285360"/>
              <a:gd name="connsiteY7" fmla="*/ 754183 h 793376"/>
              <a:gd name="connsiteX8" fmla="*/ 1392 w 4285360"/>
              <a:gd name="connsiteY8" fmla="*/ 0 h 793376"/>
              <a:gd name="connsiteX0" fmla="*/ 1392 w 4285360"/>
              <a:gd name="connsiteY0" fmla="*/ 0 h 802195"/>
              <a:gd name="connsiteX1" fmla="*/ 2485 w 4285360"/>
              <a:gd name="connsiteY1" fmla="*/ 1288 h 802195"/>
              <a:gd name="connsiteX2" fmla="*/ 4246167 w 4285360"/>
              <a:gd name="connsiteY2" fmla="*/ 1288 h 802195"/>
              <a:gd name="connsiteX3" fmla="*/ 4285360 w 4285360"/>
              <a:gd name="connsiteY3" fmla="*/ 40481 h 802195"/>
              <a:gd name="connsiteX4" fmla="*/ 4285360 w 4285360"/>
              <a:gd name="connsiteY4" fmla="*/ 754183 h 802195"/>
              <a:gd name="connsiteX5" fmla="*/ 4246167 w 4285360"/>
              <a:gd name="connsiteY5" fmla="*/ 793376 h 802195"/>
              <a:gd name="connsiteX6" fmla="*/ 2485 w 4285360"/>
              <a:gd name="connsiteY6" fmla="*/ 793376 h 802195"/>
              <a:gd name="connsiteX7" fmla="*/ 3773 w 4285360"/>
              <a:gd name="connsiteY7" fmla="*/ 792283 h 802195"/>
              <a:gd name="connsiteX8" fmla="*/ 1392 w 4285360"/>
              <a:gd name="connsiteY8" fmla="*/ 0 h 80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5360" h="802195">
                <a:moveTo>
                  <a:pt x="1392" y="0"/>
                </a:moveTo>
                <a:cubicBezTo>
                  <a:pt x="-989" y="14073"/>
                  <a:pt x="-111" y="3669"/>
                  <a:pt x="2485" y="1288"/>
                </a:cubicBezTo>
                <a:lnTo>
                  <a:pt x="4246167" y="1288"/>
                </a:lnTo>
                <a:cubicBezTo>
                  <a:pt x="4267813" y="1288"/>
                  <a:pt x="4285360" y="18835"/>
                  <a:pt x="4285360" y="40481"/>
                </a:cubicBezTo>
                <a:lnTo>
                  <a:pt x="4285360" y="754183"/>
                </a:lnTo>
                <a:cubicBezTo>
                  <a:pt x="4285360" y="775829"/>
                  <a:pt x="4267813" y="793376"/>
                  <a:pt x="4246167" y="793376"/>
                </a:cubicBezTo>
                <a:lnTo>
                  <a:pt x="2485" y="793376"/>
                </a:lnTo>
                <a:cubicBezTo>
                  <a:pt x="2270" y="793376"/>
                  <a:pt x="3773" y="813929"/>
                  <a:pt x="3773" y="792283"/>
                </a:cubicBezTo>
                <a:cubicBezTo>
                  <a:pt x="2979" y="528189"/>
                  <a:pt x="2186" y="264094"/>
                  <a:pt x="1392" y="0"/>
                </a:cubicBezTo>
                <a:close/>
              </a:path>
            </a:pathLst>
          </a:custGeom>
          <a:solidFill>
            <a:schemeClr val="tx1">
              <a:alpha val="75000"/>
            </a:schemeClr>
          </a:solidFill>
        </p:spPr>
        <p:txBody>
          <a:bodyPr lIns="180000" anchor="ctr" anchorCtr="0">
            <a:normAutofit/>
          </a:bodyPr>
          <a:lstStyle>
            <a:lvl1pPr marL="342900" indent="-342900" algn="l">
              <a:buClr>
                <a:schemeClr val="accent1"/>
              </a:buClr>
              <a:buFont typeface="+mj-lt"/>
              <a:buAutoNum type="arabicPeriod"/>
              <a:defRPr sz="18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Image 6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626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2413" cy="68580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fr-FR" dirty="0"/>
          </a:p>
        </p:txBody>
      </p:sp>
      <p:pic>
        <p:nvPicPr>
          <p:cNvPr id="14" name="Image 13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  <p:sp>
        <p:nvSpPr>
          <p:cNvPr id="19" name="Espace réservé du texte 18"/>
          <p:cNvSpPr>
            <a:spLocks noGrp="1"/>
          </p:cNvSpPr>
          <p:nvPr>
            <p:ph type="body" sz="quarter" idx="16"/>
          </p:nvPr>
        </p:nvSpPr>
        <p:spPr>
          <a:xfrm>
            <a:off x="-4972" y="1268760"/>
            <a:ext cx="4286046" cy="792088"/>
          </a:xfrm>
          <a:solidFill>
            <a:schemeClr val="tx1">
              <a:alpha val="75000"/>
            </a:schemeClr>
          </a:solidFill>
        </p:spPr>
        <p:txBody>
          <a:bodyPr vert="horz" lIns="180000" tIns="45720" rIns="91440" bIns="45720" rtlCol="0" anchor="ctr" anchorCtr="0">
            <a:normAutofit/>
          </a:bodyPr>
          <a:lstStyle>
            <a:lvl1pPr>
              <a:defRPr lang="fr-FR" sz="1800" b="0" cap="none" baseline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>
              <a:spcBef>
                <a:spcPct val="0"/>
              </a:spcBef>
              <a:buFont typeface="+mj-lt"/>
              <a:buAutoNum type="arabicPeriod"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7"/>
          </p:nvPr>
        </p:nvSpPr>
        <p:spPr>
          <a:xfrm>
            <a:off x="-4972" y="2204864"/>
            <a:ext cx="4286046" cy="792088"/>
          </a:xfrm>
          <a:solidFill>
            <a:schemeClr val="tx1">
              <a:alpha val="75000"/>
            </a:schemeClr>
          </a:solidFill>
        </p:spPr>
        <p:txBody>
          <a:bodyPr vert="horz" lIns="180000" tIns="45720" rIns="91440" bIns="45720" rtlCol="0" anchor="ctr" anchorCtr="0">
            <a:normAutofit/>
          </a:bodyPr>
          <a:lstStyle>
            <a:lvl1pPr>
              <a:defRPr lang="fr-FR" sz="1800" b="0" cap="none" baseline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>
              <a:spcBef>
                <a:spcPct val="0"/>
              </a:spcBef>
              <a:buFont typeface="+mj-lt"/>
              <a:buAutoNum type="arabicPeriod"/>
            </a:pPr>
            <a:r>
              <a:rPr lang="en-US" smtClean="0"/>
              <a:t>Click to edit Master text styles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8"/>
          </p:nvPr>
        </p:nvSpPr>
        <p:spPr>
          <a:xfrm>
            <a:off x="-4972" y="3140968"/>
            <a:ext cx="4286046" cy="792088"/>
          </a:xfrm>
          <a:solidFill>
            <a:schemeClr val="tx1">
              <a:alpha val="75000"/>
            </a:schemeClr>
          </a:solidFill>
        </p:spPr>
        <p:txBody>
          <a:bodyPr vert="horz" lIns="180000" tIns="45720" rIns="91440" bIns="45720" rtlCol="0" anchor="ctr" anchorCtr="0">
            <a:normAutofit/>
          </a:bodyPr>
          <a:lstStyle>
            <a:lvl1pPr>
              <a:defRPr lang="fr-FR" sz="1800" b="0" cap="none" baseline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>
              <a:spcBef>
                <a:spcPct val="0"/>
              </a:spcBef>
              <a:buFont typeface="+mj-lt"/>
              <a:buAutoNum type="arabicPeriod"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Espace réservé du texte 18"/>
          <p:cNvSpPr>
            <a:spLocks noGrp="1"/>
          </p:cNvSpPr>
          <p:nvPr>
            <p:ph type="body" sz="quarter" idx="19"/>
          </p:nvPr>
        </p:nvSpPr>
        <p:spPr>
          <a:xfrm>
            <a:off x="-4972" y="4077072"/>
            <a:ext cx="4286046" cy="792088"/>
          </a:xfrm>
          <a:solidFill>
            <a:schemeClr val="tx1">
              <a:alpha val="75000"/>
            </a:schemeClr>
          </a:solidFill>
        </p:spPr>
        <p:txBody>
          <a:bodyPr vert="horz" lIns="180000" tIns="45720" rIns="91440" bIns="45720" rtlCol="0" anchor="ctr" anchorCtr="0">
            <a:normAutofit/>
          </a:bodyPr>
          <a:lstStyle>
            <a:lvl1pPr>
              <a:defRPr lang="fr-FR" sz="1800" b="0" cap="none" baseline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>
              <a:spcBef>
                <a:spcPct val="0"/>
              </a:spcBef>
              <a:buFont typeface="+mj-lt"/>
              <a:buAutoNum type="arabicPeriod"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Espace réservé du texte 18"/>
          <p:cNvSpPr>
            <a:spLocks noGrp="1"/>
          </p:cNvSpPr>
          <p:nvPr>
            <p:ph type="body" sz="quarter" idx="20"/>
          </p:nvPr>
        </p:nvSpPr>
        <p:spPr>
          <a:xfrm>
            <a:off x="-4972" y="5013176"/>
            <a:ext cx="4286046" cy="792088"/>
          </a:xfrm>
          <a:solidFill>
            <a:schemeClr val="tx1">
              <a:alpha val="75000"/>
            </a:schemeClr>
          </a:solidFill>
        </p:spPr>
        <p:txBody>
          <a:bodyPr vert="horz" lIns="180000" tIns="45720" rIns="91440" bIns="45720" rtlCol="0" anchor="ctr" anchorCtr="0">
            <a:normAutofit/>
          </a:bodyPr>
          <a:lstStyle>
            <a:lvl1pPr>
              <a:defRPr lang="fr-FR" sz="1800" b="0" cap="none" baseline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>
              <a:spcBef>
                <a:spcPct val="0"/>
              </a:spcBef>
              <a:buFont typeface="+mj-lt"/>
              <a:buAutoNum type="arabicPeriod"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2267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27584" y="1600201"/>
            <a:ext cx="3668216" cy="44210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3668216" cy="44210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2013-08-05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827584" y="476672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827584" y="980728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age 9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1345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340768"/>
            <a:ext cx="3669804" cy="639762"/>
          </a:xfrm>
          <a:prstGeom prst="snip2SameRect">
            <a:avLst>
              <a:gd name="adj1" fmla="val 6010"/>
              <a:gd name="adj2" fmla="val 0"/>
            </a:avLst>
          </a:prstGeom>
          <a:solidFill>
            <a:schemeClr val="tx1"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7584" y="1980530"/>
            <a:ext cx="3669804" cy="4040758"/>
          </a:xfr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340768"/>
            <a:ext cx="3671391" cy="639762"/>
          </a:xfrm>
          <a:prstGeom prst="snip2SameRect">
            <a:avLst>
              <a:gd name="adj1" fmla="val 6010"/>
              <a:gd name="adj2" fmla="val 0"/>
            </a:avLst>
          </a:prstGeom>
          <a:solidFill>
            <a:schemeClr val="tx1"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980530"/>
            <a:ext cx="3671391" cy="4040758"/>
          </a:xfr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2013-08-05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827584" y="476672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>
            <a:off x="827584" y="980728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age 14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3845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340768"/>
            <a:ext cx="2736304" cy="639762"/>
          </a:xfrm>
          <a:prstGeom prst="rect">
            <a:avLst/>
          </a:prstGeom>
          <a:solidFill>
            <a:schemeClr val="tx1"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7584" y="1980530"/>
            <a:ext cx="2736304" cy="3951288"/>
          </a:xfr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563888" y="1340768"/>
            <a:ext cx="2232248" cy="639762"/>
          </a:xfrm>
          <a:prstGeom prst="rect">
            <a:avLst/>
          </a:prstGeom>
          <a:solidFill>
            <a:schemeClr val="tx1"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563888" y="1980530"/>
            <a:ext cx="2232248" cy="3951288"/>
          </a:xfr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2013-08-05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827584" y="476672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>
            <a:off x="827584" y="980728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5796137" y="1340768"/>
            <a:ext cx="2520280" cy="639762"/>
          </a:xfrm>
          <a:prstGeom prst="rect">
            <a:avLst/>
          </a:prstGeom>
          <a:solidFill>
            <a:schemeClr val="tx1"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Espace réservé du contenu 5"/>
          <p:cNvSpPr>
            <a:spLocks noGrp="1"/>
          </p:cNvSpPr>
          <p:nvPr>
            <p:ph sz="quarter" idx="14"/>
          </p:nvPr>
        </p:nvSpPr>
        <p:spPr>
          <a:xfrm>
            <a:off x="5796137" y="1980530"/>
            <a:ext cx="2520280" cy="3951288"/>
          </a:xfr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7" name="Image 16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25163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48883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3" y="1555200"/>
            <a:ext cx="7488000" cy="46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7584" y="6356350"/>
            <a:ext cx="17632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783FABB4-A628-43D7-9E66-634FEA459987}" type="datetimeFigureOut">
              <a:rPr lang="fr-FR" smtClean="0"/>
              <a:pPr/>
              <a:t>2013-08-05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419872" y="636279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1E9D9F19-B595-4283-AECD-0051774D9B90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35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9" r:id="rId4"/>
    <p:sldLayoutId id="2147483651" r:id="rId5"/>
    <p:sldLayoutId id="2147483661" r:id="rId6"/>
    <p:sldLayoutId id="2147483652" r:id="rId7"/>
    <p:sldLayoutId id="2147483653" r:id="rId8"/>
    <p:sldLayoutId id="2147483662" r:id="rId9"/>
    <p:sldLayoutId id="2147483678" r:id="rId10"/>
    <p:sldLayoutId id="2147483655" r:id="rId11"/>
    <p:sldLayoutId id="2147483679" r:id="rId12"/>
    <p:sldLayoutId id="2147483657" r:id="rId13"/>
    <p:sldLayoutId id="2147483658" r:id="rId14"/>
    <p:sldLayoutId id="2147483663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 3" pitchFamily="18" charset="2"/>
        <a:buChar char=""/>
        <a:defRPr sz="2000" kern="1200">
          <a:solidFill>
            <a:schemeClr val="tx2"/>
          </a:solidFill>
          <a:latin typeface="Merriweather"/>
          <a:ea typeface="+mn-ea"/>
          <a:cs typeface="Merriweather"/>
        </a:defRPr>
      </a:lvl1pPr>
      <a:lvl2pPr marL="45720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 3" pitchFamily="18" charset="2"/>
        <a:buNone/>
        <a:defRPr sz="1800" kern="1200">
          <a:solidFill>
            <a:schemeClr val="tx2"/>
          </a:solidFill>
          <a:latin typeface="Merriweather"/>
          <a:ea typeface="+mn-ea"/>
          <a:cs typeface="Merriweather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Merriweather"/>
          <a:ea typeface="+mn-ea"/>
          <a:cs typeface="Merriweather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Merriweather"/>
          <a:ea typeface="+mn-ea"/>
          <a:cs typeface="Merriweather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Merriweather"/>
          <a:ea typeface="+mn-ea"/>
          <a:cs typeface="Merriweather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898593" y="3429000"/>
            <a:ext cx="3278699" cy="432048"/>
          </a:xfrm>
        </p:spPr>
        <p:txBody>
          <a:bodyPr/>
          <a:lstStyle/>
          <a:p>
            <a:r>
              <a:rPr lang="sv-SE" dirty="0" smtClean="0"/>
              <a:t>21</a:t>
            </a:r>
            <a:r>
              <a:rPr lang="sv-SE" dirty="0" smtClean="0"/>
              <a:t> </a:t>
            </a:r>
            <a:r>
              <a:rPr lang="sv-SE" dirty="0" smtClean="0"/>
              <a:t>augusti </a:t>
            </a:r>
            <a:r>
              <a:rPr lang="sv-SE" dirty="0" smtClean="0"/>
              <a:t>2013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988427"/>
            <a:ext cx="6408712" cy="2869573"/>
          </a:xfrm>
          <a:prstGeom prst="rect">
            <a:avLst/>
          </a:prstGeom>
        </p:spPr>
      </p:pic>
      <p:pic>
        <p:nvPicPr>
          <p:cNvPr id="7" name="Image 13" descr="Logo Valtech Cartouch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45" y="0"/>
            <a:ext cx="816758" cy="817200"/>
          </a:xfrm>
          <a:prstGeom prst="rect">
            <a:avLst/>
          </a:prstGeom>
          <a:effectLst/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835696" y="1844824"/>
            <a:ext cx="7443111" cy="1584176"/>
          </a:xfrm>
        </p:spPr>
        <p:txBody>
          <a:bodyPr>
            <a:normAutofit/>
          </a:bodyPr>
          <a:lstStyle/>
          <a:p>
            <a:r>
              <a:rPr lang="sv-SE" sz="2800" dirty="0" smtClean="0"/>
              <a:t>Mobile</a:t>
            </a:r>
            <a:r>
              <a:rPr lang="sv-SE" sz="2800" dirty="0"/>
              <a:t>-</a:t>
            </a:r>
            <a:r>
              <a:rPr lang="sv-SE" sz="2800" dirty="0" err="1"/>
              <a:t>first</a:t>
            </a:r>
            <a:r>
              <a:rPr lang="sv-SE" sz="2800" dirty="0"/>
              <a:t> eller Desktop-</a:t>
            </a:r>
            <a:r>
              <a:rPr lang="sv-SE" sz="2800" dirty="0" err="1" smtClean="0"/>
              <a:t>first</a:t>
            </a:r>
            <a:r>
              <a:rPr lang="sv-SE" sz="2800" dirty="0" smtClean="0"/>
              <a:t>,</a:t>
            </a:r>
            <a:r>
              <a:rPr lang="sv-SE" dirty="0"/>
              <a:t/>
            </a:r>
            <a:br>
              <a:rPr lang="sv-SE" dirty="0"/>
            </a:br>
            <a:r>
              <a:rPr lang="sv-SE" dirty="0" smtClean="0"/>
              <a:t>en </a:t>
            </a:r>
            <a:r>
              <a:rPr lang="sv-SE" dirty="0"/>
              <a:t>studie </a:t>
            </a:r>
            <a:r>
              <a:rPr lang="sv-SE" dirty="0" smtClean="0"/>
              <a:t>om </a:t>
            </a:r>
            <a:r>
              <a:rPr lang="sv-SE" dirty="0" err="1" smtClean="0"/>
              <a:t>utvecklingslösningar</a:t>
            </a:r>
            <a:r>
              <a:rPr lang="sv-SE" dirty="0" smtClean="0"/>
              <a:t> </a:t>
            </a:r>
            <a:r>
              <a:rPr lang="sv-SE" dirty="0" err="1"/>
              <a:t>för</a:t>
            </a:r>
            <a:r>
              <a:rPr lang="sv-SE" dirty="0"/>
              <a:t> den 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err="1" smtClean="0"/>
              <a:t>responsiva</a:t>
            </a:r>
            <a:r>
              <a:rPr lang="sv-SE" dirty="0" smtClean="0"/>
              <a:t> webben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99957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	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Media queries</a:t>
            </a:r>
          </a:p>
          <a:p>
            <a:r>
              <a:rPr lang="en-US" dirty="0" err="1" smtClean="0"/>
              <a:t>B</a:t>
            </a:r>
            <a:r>
              <a:rPr lang="en-US" dirty="0" err="1" smtClean="0"/>
              <a:t>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en-US" dirty="0"/>
          </a:p>
          <a:p>
            <a:r>
              <a:rPr lang="en-US" dirty="0" err="1" smtClean="0"/>
              <a:t>dsaadadsadas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0774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	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Mobile-first</a:t>
            </a:r>
          </a:p>
          <a:p>
            <a:r>
              <a:rPr lang="en-US" dirty="0" err="1" smtClean="0"/>
              <a:t>B</a:t>
            </a:r>
            <a:r>
              <a:rPr lang="en-US" dirty="0" err="1" smtClean="0"/>
              <a:t>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en-US" dirty="0"/>
          </a:p>
          <a:p>
            <a:r>
              <a:rPr lang="en-US" dirty="0" err="1" smtClean="0"/>
              <a:t>dsaadadsadas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9453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	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Desktop-first</a:t>
            </a:r>
          </a:p>
          <a:p>
            <a:r>
              <a:rPr lang="en-US" dirty="0" err="1" smtClean="0"/>
              <a:t>B</a:t>
            </a:r>
            <a:r>
              <a:rPr lang="en-US" dirty="0" err="1" smtClean="0"/>
              <a:t>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en-US" dirty="0"/>
          </a:p>
          <a:p>
            <a:r>
              <a:rPr lang="en-US" dirty="0" err="1" smtClean="0"/>
              <a:t>dsaadadsadas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9453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sv-SE" dirty="0" smtClean="0"/>
              <a:t>Om du vill ha med ett citat så lägg det i denna </a:t>
            </a:r>
            <a:r>
              <a:rPr lang="sv-SE" dirty="0" err="1" smtClean="0"/>
              <a:t>sidmall</a:t>
            </a:r>
            <a:r>
              <a:rPr lang="sv-SE" dirty="0" smtClean="0"/>
              <a:t>.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20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Responsive web design</a:t>
            </a:r>
            <a:endParaRPr lang="en-US" dirty="0"/>
          </a:p>
        </p:txBody>
      </p:sp>
      <p:pic>
        <p:nvPicPr>
          <p:cNvPr id="6" name="Picture 5" descr="responsivewebdesig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44824"/>
            <a:ext cx="6480720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26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062629" y="2780928"/>
            <a:ext cx="5117306" cy="952499"/>
          </a:xfrm>
        </p:spPr>
        <p:txBody>
          <a:bodyPr/>
          <a:lstStyle/>
          <a:p>
            <a:r>
              <a:rPr lang="sv-SE" dirty="0" smtClean="0"/>
              <a:t>Vad behövs analyseras?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875251" y="3717032"/>
            <a:ext cx="3278699" cy="563856"/>
          </a:xfrm>
        </p:spPr>
        <p:txBody>
          <a:bodyPr/>
          <a:lstStyle/>
          <a:p>
            <a:r>
              <a:rPr lang="sv-SE" dirty="0" smtClean="0"/>
              <a:t>17 April 2012</a:t>
            </a:r>
            <a:endParaRPr lang="en-US" dirty="0"/>
          </a:p>
        </p:txBody>
      </p:sp>
      <p:pic>
        <p:nvPicPr>
          <p:cNvPr id="7" name="Image 13" descr="Logo Valtech Cartouch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45" y="0"/>
            <a:ext cx="816758" cy="8172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10250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charset="2"/>
              <a:buChar char=""/>
            </a:pPr>
            <a:r>
              <a:rPr lang="en-US" dirty="0" err="1" smtClean="0"/>
              <a:t>dsd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85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Ämne 3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17 April 2012</a:t>
            </a:r>
            <a:endParaRPr lang="en-US" dirty="0"/>
          </a:p>
        </p:txBody>
      </p:sp>
      <p:pic>
        <p:nvPicPr>
          <p:cNvPr id="7" name="Image 13" descr="Logo Valtech Cartouch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45" y="0"/>
            <a:ext cx="816758" cy="817200"/>
          </a:xfrm>
          <a:prstGeom prst="rect">
            <a:avLst/>
          </a:prstGeom>
          <a:effectLst/>
        </p:spPr>
      </p:pic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510250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7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8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-24181" y="548680"/>
            <a:ext cx="4286046" cy="792088"/>
          </a:xfrm>
        </p:spPr>
        <p:txBody>
          <a:bodyPr/>
          <a:lstStyle/>
          <a:p>
            <a:r>
              <a:rPr lang="en-US" dirty="0" err="1" smtClean="0"/>
              <a:t>Introduktion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0" y="1556792"/>
            <a:ext cx="4286046" cy="792088"/>
          </a:xfrm>
        </p:spPr>
        <p:txBody>
          <a:bodyPr/>
          <a:lstStyle/>
          <a:p>
            <a:r>
              <a:rPr lang="en-US" dirty="0" err="1" smtClean="0"/>
              <a:t>Bakgrund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-24622" y="2564904"/>
            <a:ext cx="4286046" cy="792088"/>
          </a:xfrm>
        </p:spPr>
        <p:txBody>
          <a:bodyPr/>
          <a:lstStyle/>
          <a:p>
            <a:r>
              <a:rPr lang="en-US" dirty="0" smtClean="0"/>
              <a:t>Responsive web design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0" y="3573016"/>
            <a:ext cx="4286046" cy="792088"/>
          </a:xfrm>
        </p:spPr>
        <p:txBody>
          <a:bodyPr/>
          <a:lstStyle/>
          <a:p>
            <a:r>
              <a:rPr lang="en-US" dirty="0" err="1" smtClean="0"/>
              <a:t>Syfte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-1940" y="4581128"/>
            <a:ext cx="4286046" cy="792088"/>
          </a:xfrm>
        </p:spPr>
        <p:txBody>
          <a:bodyPr/>
          <a:lstStyle/>
          <a:p>
            <a:r>
              <a:rPr lang="en-US" dirty="0" err="1" smtClean="0"/>
              <a:t>Metod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2276872"/>
            <a:ext cx="4282911" cy="2592288"/>
          </a:xfrm>
          <a:prstGeom prst="rect">
            <a:avLst/>
          </a:prstGeom>
        </p:spPr>
      </p:pic>
      <p:sp>
        <p:nvSpPr>
          <p:cNvPr id="11" name="Text Placeholder 8"/>
          <p:cNvSpPr txBox="1">
            <a:spLocks/>
          </p:cNvSpPr>
          <p:nvPr/>
        </p:nvSpPr>
        <p:spPr>
          <a:xfrm>
            <a:off x="0" y="5589240"/>
            <a:ext cx="4286046" cy="792088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18000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3" pitchFamily="18" charset="2"/>
              <a:buChar char=""/>
              <a:defRPr lang="fr-FR" sz="1800" b="0" kern="1200" cap="none" baseline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3" pitchFamily="18" charset="2"/>
              <a:buNone/>
              <a:defRPr lang="fr-FR" sz="1800" kern="1200" smtClean="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lang="fr-FR" sz="1600" kern="1200" smtClean="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lang="fr-FR" sz="1400" kern="1200" smtClean="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lang="fr-FR" sz="1400" kern="1200">
                <a:solidFill>
                  <a:schemeClr val="tx2"/>
                </a:solidFill>
                <a:latin typeface="Merriweather"/>
                <a:ea typeface="+mn-ea"/>
                <a:cs typeface="Merriweather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Resultat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72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4022" y="4766245"/>
            <a:ext cx="914400" cy="9144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wrap="none" lIns="180000" tIns="45720" rIns="91440" bIns="45720" rtlCol="0" anchor="ctr" anchorCtr="0">
            <a:norm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3807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Introduktion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Mobile-first </a:t>
            </a:r>
            <a:r>
              <a:rPr lang="en-US" sz="2400" dirty="0" err="1" smtClean="0"/>
              <a:t>och</a:t>
            </a:r>
            <a:r>
              <a:rPr lang="en-US" sz="2400" dirty="0" smtClean="0"/>
              <a:t> desktop-first</a:t>
            </a:r>
          </a:p>
          <a:p>
            <a:pPr marL="800100" lvl="1" indent="-342900">
              <a:buFont typeface="Lucida Grande"/>
              <a:buChar char="➞"/>
            </a:pPr>
            <a:r>
              <a:rPr lang="en-US" sz="2000" dirty="0"/>
              <a:t> </a:t>
            </a:r>
            <a:r>
              <a:rPr lang="en-US" sz="2000" dirty="0" err="1"/>
              <a:t>Webutvecklingsmetoder</a:t>
            </a:r>
            <a:endParaRPr lang="en-US" sz="2000" dirty="0"/>
          </a:p>
          <a:p>
            <a:pPr marL="800100" lvl="1" indent="-342900">
              <a:buFont typeface="Lucida Grande"/>
              <a:buChar char="➞"/>
            </a:pPr>
            <a:r>
              <a:rPr lang="en-US" sz="2000" dirty="0"/>
              <a:t> En </a:t>
            </a:r>
            <a:r>
              <a:rPr lang="en-US" sz="2000" dirty="0" err="1"/>
              <a:t>webbsida</a:t>
            </a:r>
            <a:r>
              <a:rPr lang="en-US" sz="2000" dirty="0"/>
              <a:t> </a:t>
            </a:r>
            <a:r>
              <a:rPr lang="en-US" sz="2000" dirty="0" err="1"/>
              <a:t>anpassad</a:t>
            </a:r>
            <a:r>
              <a:rPr lang="en-US" sz="2000" dirty="0"/>
              <a:t> </a:t>
            </a:r>
            <a:r>
              <a:rPr lang="en-US" sz="2000" dirty="0" err="1"/>
              <a:t>för</a:t>
            </a:r>
            <a:r>
              <a:rPr lang="en-US" sz="2000" dirty="0"/>
              <a:t> </a:t>
            </a:r>
            <a:r>
              <a:rPr lang="en-US" sz="2000" dirty="0" err="1"/>
              <a:t>flera</a:t>
            </a:r>
            <a:r>
              <a:rPr lang="en-US" sz="2000" dirty="0"/>
              <a:t> </a:t>
            </a:r>
            <a:r>
              <a:rPr lang="en-US" sz="2000" dirty="0" err="1"/>
              <a:t>enheter</a:t>
            </a:r>
            <a:endParaRPr lang="en-US" sz="2000" dirty="0"/>
          </a:p>
          <a:p>
            <a:pPr marL="800100" lvl="1" indent="-342900">
              <a:buFont typeface="Lucida Grande"/>
              <a:buChar char="➞"/>
            </a:pPr>
            <a:r>
              <a:rPr lang="en-US" sz="2000" dirty="0"/>
              <a:t> </a:t>
            </a:r>
            <a:r>
              <a:rPr lang="en-US" sz="2000" dirty="0" err="1"/>
              <a:t>Bygger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responsive web </a:t>
            </a:r>
            <a:r>
              <a:rPr lang="en-US" sz="2000" dirty="0" smtClean="0"/>
              <a:t>design</a:t>
            </a:r>
          </a:p>
          <a:p>
            <a:pPr lvl="1">
              <a:buFont typeface="Arial"/>
              <a:buChar char="•"/>
            </a:pPr>
            <a:endParaRPr lang="en-US" sz="2200" dirty="0" smtClean="0"/>
          </a:p>
          <a:p>
            <a:pPr lvl="1">
              <a:buFont typeface="Arial"/>
              <a:buChar char="•"/>
            </a:pPr>
            <a:endParaRPr lang="en-US" sz="2200" dirty="0"/>
          </a:p>
          <a:p>
            <a:pPr lvl="1">
              <a:buFont typeface="Arial"/>
              <a:buChar char="•"/>
            </a:pPr>
            <a:endParaRPr lang="en-US" sz="2200" dirty="0" smtClean="0"/>
          </a:p>
          <a:p>
            <a:pPr marL="0" indent="0" algn="ctr">
              <a:buNone/>
            </a:pPr>
            <a:r>
              <a:rPr lang="en-US" sz="2800" dirty="0" err="1" smtClean="0"/>
              <a:t>Varför</a:t>
            </a:r>
            <a:r>
              <a:rPr lang="en-US" sz="2800" dirty="0" smtClean="0"/>
              <a:t> </a:t>
            </a:r>
            <a:r>
              <a:rPr lang="en-US" sz="2800" dirty="0" err="1" smtClean="0"/>
              <a:t>behövs</a:t>
            </a:r>
            <a:r>
              <a:rPr lang="en-US" sz="2800" dirty="0" smtClean="0"/>
              <a:t> </a:t>
            </a:r>
            <a:r>
              <a:rPr lang="en-US" sz="2800" dirty="0" err="1" smtClean="0"/>
              <a:t>nya</a:t>
            </a:r>
            <a:r>
              <a:rPr lang="en-US" sz="2800" dirty="0" smtClean="0"/>
              <a:t> </a:t>
            </a:r>
            <a:r>
              <a:rPr lang="en-US" sz="2800" dirty="0" err="1" smtClean="0"/>
              <a:t>webblösningar</a:t>
            </a:r>
            <a:r>
              <a:rPr lang="en-US" sz="2800" dirty="0" smtClean="0"/>
              <a:t>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87199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3501008"/>
            <a:ext cx="4032448" cy="2952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kärmavbild 2013-06-10 kl. 14.32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501008"/>
            <a:ext cx="4032448" cy="29591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Bakgrund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Mobilt</a:t>
            </a:r>
            <a:r>
              <a:rPr lang="en-US" sz="2400" dirty="0" smtClean="0"/>
              <a:t> internet</a:t>
            </a:r>
          </a:p>
          <a:p>
            <a:pPr marL="800100" lvl="1" indent="-342900">
              <a:buFont typeface="Lucida Grande"/>
              <a:buChar char="➞"/>
            </a:pPr>
            <a:r>
              <a:rPr lang="en-US" sz="2000" dirty="0"/>
              <a:t> </a:t>
            </a:r>
            <a:r>
              <a:rPr lang="en-US" sz="2000" dirty="0" err="1" smtClean="0"/>
              <a:t>Har</a:t>
            </a:r>
            <a:r>
              <a:rPr lang="en-US" sz="2000" dirty="0" smtClean="0"/>
              <a:t> </a:t>
            </a:r>
            <a:r>
              <a:rPr lang="en-US" sz="2000" dirty="0" err="1" smtClean="0"/>
              <a:t>ökat</a:t>
            </a:r>
            <a:r>
              <a:rPr lang="en-US" sz="2000" dirty="0" smtClean="0"/>
              <a:t> </a:t>
            </a:r>
            <a:r>
              <a:rPr lang="en-US" sz="2000" dirty="0" err="1" smtClean="0"/>
              <a:t>markant</a:t>
            </a:r>
            <a:r>
              <a:rPr lang="en-US" sz="2000" dirty="0" smtClean="0"/>
              <a:t> under de </a:t>
            </a:r>
            <a:r>
              <a:rPr lang="en-US" sz="2000" dirty="0" err="1" smtClean="0"/>
              <a:t>senaste</a:t>
            </a:r>
            <a:r>
              <a:rPr lang="en-US" sz="2000" dirty="0" smtClean="0"/>
              <a:t> </a:t>
            </a:r>
            <a:r>
              <a:rPr lang="en-US" sz="2000" dirty="0" err="1" smtClean="0"/>
              <a:t>åren</a:t>
            </a:r>
            <a:endParaRPr lang="en-US" sz="2000" dirty="0"/>
          </a:p>
          <a:p>
            <a:pPr marL="800100" lvl="1" indent="-342900">
              <a:buFont typeface="Lucida Grande"/>
              <a:buChar char="➞"/>
            </a:pPr>
            <a:r>
              <a:rPr lang="en-US" sz="2000" dirty="0"/>
              <a:t> </a:t>
            </a:r>
            <a:r>
              <a:rPr lang="en-US" sz="2000" dirty="0" err="1" smtClean="0"/>
              <a:t>Pris</a:t>
            </a:r>
            <a:r>
              <a:rPr lang="en-US" sz="2000" dirty="0" smtClean="0"/>
              <a:t>, </a:t>
            </a:r>
            <a:r>
              <a:rPr lang="en-US" sz="2000" dirty="0" err="1" smtClean="0"/>
              <a:t>tillgänglighet</a:t>
            </a:r>
            <a:r>
              <a:rPr lang="en-US" sz="2000" dirty="0" smtClean="0"/>
              <a:t>, design</a:t>
            </a:r>
            <a:endParaRPr lang="en-US" sz="2000" dirty="0"/>
          </a:p>
          <a:p>
            <a:pPr marL="800100" lvl="1" indent="-342900">
              <a:buFont typeface="Lucida Grande"/>
              <a:buChar char="➞"/>
            </a:pPr>
            <a:r>
              <a:rPr lang="en-US" sz="2000" dirty="0"/>
              <a:t> </a:t>
            </a:r>
            <a:r>
              <a:rPr lang="en-US" sz="2000" dirty="0" err="1" smtClean="0"/>
              <a:t>Analytiker</a:t>
            </a:r>
            <a:r>
              <a:rPr lang="en-US" sz="2000" dirty="0" smtClean="0"/>
              <a:t> </a:t>
            </a:r>
            <a:r>
              <a:rPr lang="en-US" sz="2000" dirty="0" err="1" smtClean="0"/>
              <a:t>förutspår</a:t>
            </a:r>
            <a:r>
              <a:rPr lang="en-US" sz="2000" dirty="0" smtClean="0"/>
              <a:t> en </a:t>
            </a:r>
            <a:r>
              <a:rPr lang="en-US" sz="2000" dirty="0" err="1" smtClean="0"/>
              <a:t>fortsatt</a:t>
            </a:r>
            <a:r>
              <a:rPr lang="en-US" sz="2000" dirty="0" smtClean="0"/>
              <a:t> </a:t>
            </a:r>
            <a:r>
              <a:rPr lang="en-US" sz="2000" dirty="0" err="1" smtClean="0"/>
              <a:t>ökning</a:t>
            </a:r>
            <a:endParaRPr lang="en-US" sz="2000" dirty="0" smtClean="0"/>
          </a:p>
          <a:p>
            <a:pPr lvl="1">
              <a:buFont typeface="Arial"/>
              <a:buChar char="•"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75445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7784" y="3356992"/>
            <a:ext cx="3816424" cy="31683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</a:t>
            </a:r>
            <a:r>
              <a:rPr lang="en-US" dirty="0" err="1" smtClean="0"/>
              <a:t>akgrund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Desktop internet</a:t>
            </a:r>
          </a:p>
          <a:p>
            <a:pPr marL="800100" lvl="1" indent="-342900">
              <a:buFont typeface="Lucida Grande"/>
              <a:buChar char="➞"/>
            </a:pPr>
            <a:r>
              <a:rPr lang="en-US" sz="2000" dirty="0"/>
              <a:t> </a:t>
            </a:r>
            <a:r>
              <a:rPr lang="en-US" sz="2000" dirty="0" err="1"/>
              <a:t>S</a:t>
            </a:r>
            <a:r>
              <a:rPr lang="en-US" sz="2000" dirty="0" err="1" smtClean="0"/>
              <a:t>tabil</a:t>
            </a:r>
            <a:r>
              <a:rPr lang="en-US" sz="2000" dirty="0" smtClean="0"/>
              <a:t> under de </a:t>
            </a:r>
            <a:r>
              <a:rPr lang="en-US" sz="2000" dirty="0" err="1" smtClean="0"/>
              <a:t>senaste</a:t>
            </a:r>
            <a:r>
              <a:rPr lang="en-US" sz="2000" dirty="0" smtClean="0"/>
              <a:t> </a:t>
            </a:r>
            <a:r>
              <a:rPr lang="en-US" sz="2000" dirty="0" err="1" smtClean="0"/>
              <a:t>åren</a:t>
            </a:r>
            <a:endParaRPr lang="en-US" sz="2000" dirty="0"/>
          </a:p>
          <a:p>
            <a:pPr marL="800100" lvl="1" indent="-342900">
              <a:buFont typeface="Lucida Grande"/>
              <a:buChar char="➞"/>
            </a:pPr>
            <a:r>
              <a:rPr lang="en-US" sz="2000" dirty="0"/>
              <a:t> </a:t>
            </a:r>
            <a:r>
              <a:rPr lang="en-US" sz="2000" dirty="0" err="1" smtClean="0"/>
              <a:t>Används</a:t>
            </a:r>
            <a:r>
              <a:rPr lang="en-US" sz="2000" dirty="0" smtClean="0"/>
              <a:t> </a:t>
            </a:r>
            <a:r>
              <a:rPr lang="en-US" sz="2000" dirty="0" err="1" smtClean="0"/>
              <a:t>dagligen</a:t>
            </a:r>
            <a:r>
              <a:rPr lang="en-US" sz="2000" dirty="0" smtClean="0"/>
              <a:t> </a:t>
            </a:r>
            <a:r>
              <a:rPr lang="en-US" sz="2000" dirty="0" err="1" smtClean="0"/>
              <a:t>av</a:t>
            </a:r>
            <a:r>
              <a:rPr lang="en-US" sz="2000" dirty="0" smtClean="0"/>
              <a:t> en </a:t>
            </a:r>
            <a:r>
              <a:rPr lang="en-US" sz="2000" dirty="0" err="1" smtClean="0"/>
              <a:t>stor</a:t>
            </a:r>
            <a:r>
              <a:rPr lang="en-US" sz="2000" dirty="0" smtClean="0"/>
              <a:t> del </a:t>
            </a:r>
            <a:r>
              <a:rPr lang="en-US" sz="2000" dirty="0" err="1" smtClean="0"/>
              <a:t>av</a:t>
            </a:r>
            <a:r>
              <a:rPr lang="en-US" sz="2000" dirty="0" smtClean="0"/>
              <a:t> </a:t>
            </a:r>
            <a:r>
              <a:rPr lang="en-US" sz="2000" dirty="0" err="1" smtClean="0"/>
              <a:t>befolkningen</a:t>
            </a:r>
            <a:endParaRPr lang="en-US" sz="2000" dirty="0"/>
          </a:p>
          <a:p>
            <a:pPr marL="800100" lvl="1" indent="-342900">
              <a:buFont typeface="Lucida Grande"/>
              <a:buChar char="➞"/>
            </a:pPr>
            <a:r>
              <a:rPr lang="en-US" sz="2000" dirty="0"/>
              <a:t> E</a:t>
            </a:r>
            <a:r>
              <a:rPr lang="en-US" sz="2000" dirty="0" smtClean="0"/>
              <a:t>n </a:t>
            </a:r>
            <a:r>
              <a:rPr lang="en-US" sz="2000" dirty="0" err="1" smtClean="0"/>
              <a:t>självklarhet</a:t>
            </a:r>
            <a:r>
              <a:rPr lang="en-US" sz="2000" dirty="0" smtClean="0"/>
              <a:t> </a:t>
            </a:r>
            <a:r>
              <a:rPr lang="en-US" sz="2000" dirty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hushållet</a:t>
            </a:r>
            <a:endParaRPr lang="en-US" sz="2200" dirty="0" smtClean="0"/>
          </a:p>
        </p:txBody>
      </p:sp>
      <p:pic>
        <p:nvPicPr>
          <p:cNvPr id="5" name="Picture 4" descr="Skärmavbild 2013-06-10 kl. 14.36.48 kopi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284984"/>
            <a:ext cx="381000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5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</a:t>
            </a:r>
            <a:r>
              <a:rPr lang="en-US" dirty="0" err="1" smtClean="0"/>
              <a:t>akgrund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Anpassning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användandet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mobilt</a:t>
            </a:r>
            <a:r>
              <a:rPr lang="en-US" dirty="0" smtClean="0"/>
              <a:t> internet</a:t>
            </a:r>
            <a:endParaRPr lang="en-US" sz="2000" dirty="0"/>
          </a:p>
          <a:p>
            <a:pPr marL="800100" lvl="1" indent="-342900">
              <a:buFont typeface="Lucida Grande"/>
              <a:buChar char="➞"/>
            </a:pPr>
            <a:r>
              <a:rPr lang="en-US" sz="2000" dirty="0"/>
              <a:t> </a:t>
            </a:r>
            <a:r>
              <a:rPr lang="en-US" sz="2000" dirty="0" err="1" smtClean="0"/>
              <a:t>Appar</a:t>
            </a:r>
            <a:endParaRPr lang="en-US" sz="2000" dirty="0"/>
          </a:p>
          <a:p>
            <a:pPr marL="800100" lvl="1" indent="-342900">
              <a:buFont typeface="Lucida Grande"/>
              <a:buChar char="➞"/>
            </a:pPr>
            <a:r>
              <a:rPr lang="en-US" sz="2000" dirty="0"/>
              <a:t> </a:t>
            </a:r>
            <a:r>
              <a:rPr lang="en-US" sz="2000" dirty="0" err="1" smtClean="0"/>
              <a:t>Mobilsidor</a:t>
            </a:r>
            <a:r>
              <a:rPr lang="en-US" sz="2000" dirty="0" smtClean="0"/>
              <a:t> (m.)</a:t>
            </a:r>
          </a:p>
          <a:p>
            <a:pPr marL="800100" lvl="1" indent="-342900">
              <a:buFont typeface="Lucida Grande"/>
              <a:buChar char="➞"/>
            </a:pPr>
            <a:r>
              <a:rPr lang="en-US" sz="2000" dirty="0" smtClean="0"/>
              <a:t> Responsive web design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55461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Responsive</a:t>
            </a:r>
            <a:r>
              <a:rPr lang="sv-SE" dirty="0" smtClean="0"/>
              <a:t> web design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17 April 2012</a:t>
            </a:r>
            <a:endParaRPr lang="en-US" dirty="0"/>
          </a:p>
        </p:txBody>
      </p:sp>
      <p:pic>
        <p:nvPicPr>
          <p:cNvPr id="7" name="Image 13" descr="Logo Valtech Cartouch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45" y="0"/>
            <a:ext cx="816758" cy="817200"/>
          </a:xfrm>
          <a:prstGeom prst="rect">
            <a:avLst/>
          </a:prstGeom>
          <a:effectLst/>
        </p:spPr>
      </p:pic>
      <p:pic>
        <p:nvPicPr>
          <p:cNvPr id="14" name="Picture 13" descr="responsivepi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08720"/>
            <a:ext cx="6578678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1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	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Fluid grid</a:t>
            </a:r>
          </a:p>
          <a:p>
            <a:r>
              <a:rPr lang="en-US" dirty="0" smtClean="0"/>
              <a:t>Fluid images</a:t>
            </a:r>
          </a:p>
          <a:p>
            <a:r>
              <a:rPr lang="en-US" dirty="0" smtClean="0"/>
              <a:t>Media queries</a:t>
            </a:r>
          </a:p>
        </p:txBody>
      </p:sp>
    </p:spTree>
    <p:extLst>
      <p:ext uri="{BB962C8B-B14F-4D97-AF65-F5344CB8AC3E}">
        <p14:creationId xmlns:p14="http://schemas.microsoft.com/office/powerpoint/2010/main" val="341121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	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Fluid grid </a:t>
            </a:r>
            <a:r>
              <a:rPr lang="en-US" dirty="0" err="1" smtClean="0"/>
              <a:t>och</a:t>
            </a:r>
            <a:r>
              <a:rPr lang="en-US" dirty="0" smtClean="0"/>
              <a:t> Fluid images</a:t>
            </a:r>
          </a:p>
          <a:p>
            <a:r>
              <a:rPr lang="en-US" dirty="0" err="1" smtClean="0"/>
              <a:t>B</a:t>
            </a:r>
            <a:r>
              <a:rPr lang="en-US" dirty="0" err="1" smtClean="0"/>
              <a:t>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D</a:t>
            </a:r>
            <a:r>
              <a:rPr lang="en-US" dirty="0" err="1" smtClean="0"/>
              <a:t>sad</a:t>
            </a:r>
            <a:endParaRPr lang="en-US" dirty="0" smtClean="0"/>
          </a:p>
          <a:p>
            <a:r>
              <a:rPr lang="en-US" dirty="0" err="1" smtClean="0"/>
              <a:t>D</a:t>
            </a:r>
            <a:r>
              <a:rPr lang="en-US" dirty="0" err="1" smtClean="0"/>
              <a:t>asda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0774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altech potx">
  <a:themeElements>
    <a:clrScheme name="Valtech">
      <a:dk1>
        <a:sysClr val="windowText" lastClr="000000"/>
      </a:dk1>
      <a:lt1>
        <a:srgbClr val="FFFFFF"/>
      </a:lt1>
      <a:dk2>
        <a:srgbClr val="3F3F3F"/>
      </a:dk2>
      <a:lt2>
        <a:srgbClr val="D8D8D8"/>
      </a:lt2>
      <a:accent1>
        <a:srgbClr val="04A6DF"/>
      </a:accent1>
      <a:accent2>
        <a:srgbClr val="FF8402"/>
      </a:accent2>
      <a:accent3>
        <a:srgbClr val="F80087"/>
      </a:accent3>
      <a:accent4>
        <a:srgbClr val="9DC010"/>
      </a:accent4>
      <a:accent5>
        <a:srgbClr val="F22401"/>
      </a:accent5>
      <a:accent6>
        <a:srgbClr val="3F3F3F"/>
      </a:accent6>
      <a:hlink>
        <a:srgbClr val="0000FF"/>
      </a:hlink>
      <a:folHlink>
        <a:srgbClr val="6565FF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tx1">
            <a:alpha val="75000"/>
          </a:schemeClr>
        </a:solidFill>
      </a:spPr>
      <a:bodyPr vert="horz" lIns="180000" tIns="45720" rIns="91440" bIns="45720" rtlCol="0" anchor="ctr" anchorCtr="0">
        <a:normAutofit/>
      </a:bodyPr>
      <a:lstStyle>
        <a:defPPr marL="342900" indent="-342900">
          <a:buFont typeface="+mj-lt"/>
          <a:buAutoNum type="arabicPeriod" startAt="5"/>
          <a:defRPr dirty="0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50AA3C859E244CA3AEFCE949E57F7E" ma:contentTypeVersion="0" ma:contentTypeDescription="Create a new document." ma:contentTypeScope="" ma:versionID="3158c118b54c29412200728adfb0c8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59B304-C2BE-43E9-940C-02BA44B36D0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A1662ED-A367-4551-8413-50CD86C0F5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73C1EE2-20E4-4F8D-9506-170C075232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Valtech potx</Template>
  <TotalTime>644</TotalTime>
  <Words>198</Words>
  <Application>Microsoft Macintosh PowerPoint</Application>
  <PresentationFormat>On-screen Show (4:3)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Wingdings 3</vt:lpstr>
      <vt:lpstr>Georgia</vt:lpstr>
      <vt:lpstr>Helvetica</vt:lpstr>
      <vt:lpstr>Merriweather</vt:lpstr>
      <vt:lpstr>Valtech potx</vt:lpstr>
      <vt:lpstr>Mobile-first eller Desktop-first, en studie om utvecklingslösningar för den  responsiva webben</vt:lpstr>
      <vt:lpstr>PowerPoint Presentation</vt:lpstr>
      <vt:lpstr>Introduktion</vt:lpstr>
      <vt:lpstr>Bakgrund</vt:lpstr>
      <vt:lpstr>Bakgrund</vt:lpstr>
      <vt:lpstr>Bakgrund</vt:lpstr>
      <vt:lpstr>Responsive web design</vt:lpstr>
      <vt:lpstr>Responsive web design </vt:lpstr>
      <vt:lpstr>Responsive web design </vt:lpstr>
      <vt:lpstr>Responsive web design </vt:lpstr>
      <vt:lpstr>Responsive web design </vt:lpstr>
      <vt:lpstr>Responsive web design </vt:lpstr>
      <vt:lpstr>PowerPoint Presentation</vt:lpstr>
      <vt:lpstr>Responsive web design</vt:lpstr>
      <vt:lpstr>Vad behövs analyseras?</vt:lpstr>
      <vt:lpstr>PowerPoint Presentation</vt:lpstr>
      <vt:lpstr>Ämne 3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Företagsmöte</dc:title>
  <dc:creator>Mathias Strandberg</dc:creator>
  <cp:lastModifiedBy>eddo</cp:lastModifiedBy>
  <cp:revision>20</cp:revision>
  <dcterms:created xsi:type="dcterms:W3CDTF">2012-04-17T11:18:51Z</dcterms:created>
  <dcterms:modified xsi:type="dcterms:W3CDTF">2013-08-05T20:27:00Z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0x0101007750AA3C859E244CA3AEFCE949E57F7E</vt:lpwstr>
  </property>
</Properties>
</file>