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13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10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2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Controle de Versão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Google Shape;56;p13"/>
          <p:cNvSpPr txBox="1"/>
          <p:nvPr/>
        </p:nvSpPr>
        <p:spPr>
          <a:xfrm>
            <a:off x="326640" y="4645094"/>
            <a:ext cx="4245360" cy="42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106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SCV Distribuído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8021"/>
            <a:ext cx="8520600" cy="3904342"/>
          </a:xfrm>
        </p:spPr>
        <p:txBody>
          <a:bodyPr/>
          <a:lstStyle/>
          <a:p>
            <a:r>
              <a:rPr lang="pt-BR" sz="2000" dirty="0" smtClean="0"/>
              <a:t>Por ser na própria máquina, o SCV distribuído acaba sendo mais rápido, porém exige maior conhecimento da ferramenta</a:t>
            </a:r>
          </a:p>
          <a:p>
            <a:endParaRPr lang="pt-BR" sz="2000" dirty="0"/>
          </a:p>
          <a:p>
            <a:r>
              <a:rPr lang="pt-BR" sz="2000" dirty="0" smtClean="0"/>
              <a:t>Portanto, por esse tratamento de mesclagem ser diferente, podem ocorrer situações onde o trabalho de alguém possa ser sobreposto e gerar tormento para os demais desenvolvedores</a:t>
            </a:r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7" y="3557895"/>
            <a:ext cx="2906496" cy="1305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70" y="3523557"/>
            <a:ext cx="1202357" cy="14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Vantagens de um SCV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Histórico</a:t>
            </a:r>
            <a:endParaRPr lang="pt-BR" dirty="0" smtClean="0"/>
          </a:p>
          <a:p>
            <a:pPr lvl="1">
              <a:lnSpc>
                <a:spcPct val="100000"/>
              </a:lnSpc>
            </a:pPr>
            <a:r>
              <a:rPr lang="pt-BR" sz="1600" dirty="0" smtClean="0"/>
              <a:t>Registra toda a evolução do projeto, cada alteração sobre cada arquivo</a:t>
            </a:r>
          </a:p>
          <a:p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Colaboração</a:t>
            </a:r>
            <a:endParaRPr lang="pt-BR" dirty="0" smtClean="0"/>
          </a:p>
          <a:p>
            <a:pPr lvl="1">
              <a:lnSpc>
                <a:spcPct val="100000"/>
              </a:lnSpc>
            </a:pPr>
            <a:r>
              <a:rPr lang="pt-BR" sz="1600" dirty="0" smtClean="0"/>
              <a:t>Possibilita que vários desenvolvedores trabalhem em paralelo sobre os mesmos arquivos</a:t>
            </a:r>
          </a:p>
          <a:p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Variações no projeto</a:t>
            </a:r>
          </a:p>
          <a:p>
            <a:pPr lvl="1">
              <a:lnSpc>
                <a:spcPct val="100000"/>
              </a:lnSpc>
            </a:pPr>
            <a:r>
              <a:rPr lang="pt-BR" sz="1600" dirty="0" smtClean="0"/>
              <a:t>Mantém linhas diferentes de evolução do projeto</a:t>
            </a:r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80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46" y="1679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Histórico dos SCVs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11" y="907755"/>
            <a:ext cx="4404080" cy="40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18" y="1899753"/>
            <a:ext cx="2299882" cy="968138"/>
          </a:xfrm>
        </p:spPr>
        <p:txBody>
          <a:bodyPr/>
          <a:lstStyle/>
          <a:p>
            <a:r>
              <a:rPr lang="pt-BR" sz="3200" dirty="0" smtClean="0"/>
              <a:t>Subversion  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92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Subversion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Subversion é um sistema de controle de versão de código aberto</a:t>
            </a:r>
          </a:p>
          <a:p>
            <a:endParaRPr lang="pt-BR" sz="2000" dirty="0"/>
          </a:p>
          <a:p>
            <a:r>
              <a:rPr lang="pt-BR" sz="2000" dirty="0" smtClean="0"/>
              <a:t>Este SCV gerencia arquivos e diretórios, bem como as modificações feitas neles ao longo do tempo</a:t>
            </a:r>
          </a:p>
          <a:p>
            <a:endParaRPr lang="pt-BR" sz="2000" dirty="0"/>
          </a:p>
          <a:p>
            <a:r>
              <a:rPr lang="pt-BR" sz="2000" dirty="0" smtClean="0"/>
              <a:t>Isto permite a recuperação de versões anteriores de arquivos de projetos e a análise do histórico das alterações nesses arquivos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45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Características do Subversion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Versionamento de diretórios</a:t>
            </a:r>
          </a:p>
          <a:p>
            <a:endParaRPr lang="pt-BR" sz="2000" dirty="0" smtClean="0"/>
          </a:p>
          <a:p>
            <a:r>
              <a:rPr lang="pt-BR" sz="2000" dirty="0" smtClean="0"/>
              <a:t>Histórico de versões efetivo</a:t>
            </a:r>
          </a:p>
          <a:p>
            <a:endParaRPr lang="pt-BR" sz="2000" dirty="0" smtClean="0"/>
          </a:p>
          <a:p>
            <a:r>
              <a:rPr lang="pt-BR" sz="2000" dirty="0" smtClean="0"/>
              <a:t>Commits atômicos</a:t>
            </a:r>
          </a:p>
          <a:p>
            <a:endParaRPr lang="pt-BR" sz="2000" dirty="0" smtClean="0"/>
          </a:p>
          <a:p>
            <a:r>
              <a:rPr lang="pt-BR" sz="2000" dirty="0" smtClean="0"/>
              <a:t>Versionamento de metadados</a:t>
            </a:r>
          </a:p>
          <a:p>
            <a:endParaRPr lang="pt-BR" sz="2000" dirty="0" smtClean="0"/>
          </a:p>
          <a:p>
            <a:r>
              <a:rPr lang="pt-BR" sz="2000" dirty="0" smtClean="0"/>
              <a:t>“Adaptabilidade”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95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Versionamento de diretórios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O Subversion (SVN) implementa um sistema de arquivos “virtual”</a:t>
            </a:r>
          </a:p>
          <a:p>
            <a:endParaRPr lang="pt-BR" sz="2000" dirty="0"/>
          </a:p>
          <a:p>
            <a:r>
              <a:rPr lang="pt-BR" sz="2000" dirty="0" smtClean="0"/>
              <a:t>Esse diretório fica sob controle de versão que rastreia modificações a toda a árvore de diretório ao longo do tempo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46" y="2739257"/>
            <a:ext cx="3293063" cy="23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7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798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Histórico de versões efetivo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6852"/>
            <a:ext cx="8520600" cy="3416400"/>
          </a:xfrm>
        </p:spPr>
        <p:txBody>
          <a:bodyPr/>
          <a:lstStyle/>
          <a:p>
            <a:r>
              <a:rPr lang="pt-BR" sz="2000" dirty="0" smtClean="0"/>
              <a:t>O SVN permite a adição, exclusão, cópia e renomeação de arquivos ou diretórios</a:t>
            </a:r>
          </a:p>
          <a:p>
            <a:endParaRPr lang="pt-BR" sz="2000" dirty="0"/>
          </a:p>
          <a:p>
            <a:r>
              <a:rPr lang="pt-BR" sz="2000" dirty="0" smtClean="0"/>
              <a:t>Para cada novo arquivo adicionado no repositório, um novo histórico é criado com o objetivo de controlar todas as alterações feitas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73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Commits atômicos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Um conjunto de modificações são inteiramente registradas no repositório ou não são registradas de forma nenhuma</a:t>
            </a:r>
          </a:p>
          <a:p>
            <a:endParaRPr lang="pt-BR" sz="2000" dirty="0"/>
          </a:p>
          <a:p>
            <a:r>
              <a:rPr lang="pt-BR" sz="2000" dirty="0" smtClean="0"/>
              <a:t>Isto evita problemas que possam ocorrer quando apenas uma parte de um conjunto de alterações seja enviada com sucesso ao repositório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49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3418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Versionamento de metadados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Metadados são dados sobre outros dados. Todos os dados descritivos de um documento, físico ou digital, sobre autor, data de criação, local de criação, conteúdo e forma são versionados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Sistemas de Controle de Versão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Um sistema de controle de versão (SCV) tem a finalidade de gerenciar diferentes versões de um artefato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SCVs oferecem uma maneira muito mais inteligente de organizar projetos, uma vez que eles possibilitam acompanhar o histórico de desenvolvimento	</a:t>
            </a:r>
            <a:r>
              <a:rPr lang="pt-BR" sz="16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Adaptabilidade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O SVN está implementado como um conjunto de bibliotecas C compartilhadas com APIs bem definidas</a:t>
            </a:r>
          </a:p>
          <a:p>
            <a:endParaRPr lang="pt-BR" sz="2000" dirty="0"/>
          </a:p>
          <a:p>
            <a:r>
              <a:rPr lang="pt-BR" sz="2000" dirty="0" smtClean="0"/>
              <a:t>Isto torna o SVN extremamente manutenível e usável por outras aplicações e linguagens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98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881" y="1969026"/>
            <a:ext cx="1059900" cy="968138"/>
          </a:xfrm>
        </p:spPr>
        <p:txBody>
          <a:bodyPr/>
          <a:lstStyle/>
          <a:p>
            <a:r>
              <a:rPr lang="pt-BR" sz="3200" dirty="0" smtClean="0"/>
              <a:t>GIT  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438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O GIT é um sistema de controle de versão distribuído, projetado e desenvolvido por Linus Torvalds para o desenvolvimento do Kernel do Linux</a:t>
            </a:r>
          </a:p>
          <a:p>
            <a:endParaRPr lang="pt-BR" sz="2000" dirty="0"/>
          </a:p>
          <a:p>
            <a:r>
              <a:rPr lang="pt-BR" sz="2000" dirty="0" smtClean="0"/>
              <a:t>Pode ser utilizado para manter o histórico do projeto de uma equipe de desenvolvedores geograficamente distribuída</a:t>
            </a:r>
          </a:p>
          <a:p>
            <a:endParaRPr lang="pt-BR" sz="2000" dirty="0"/>
          </a:p>
          <a:p>
            <a:r>
              <a:rPr lang="pt-BR" sz="2000" dirty="0" smtClean="0"/>
              <a:t>Propicia rapidez, confiabilidade e trabalho local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538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643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Alguns projetos que utilizam o GIT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66" y="1067085"/>
            <a:ext cx="4691107" cy="37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2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3" y="20949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Serviços de hospedagem que suportam o GIT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1038449"/>
            <a:ext cx="5909642" cy="38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4135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1826"/>
            <a:ext cx="8520600" cy="3865756"/>
          </a:xfrm>
        </p:spPr>
        <p:txBody>
          <a:bodyPr/>
          <a:lstStyle/>
          <a:p>
            <a:r>
              <a:rPr lang="pt-BR" sz="2000" dirty="0"/>
              <a:t>Marco Tulio Valente. </a:t>
            </a:r>
            <a:r>
              <a:rPr lang="pt-BR" sz="2000" b="1" dirty="0"/>
              <a:t>Engenharia de Software Moderna: Princípios e Práticas para Desenvolvimento de Software com </a:t>
            </a:r>
            <a:r>
              <a:rPr lang="pt-BR" sz="2000" b="1" dirty="0" smtClean="0"/>
              <a:t>Produtividade</a:t>
            </a:r>
            <a:r>
              <a:rPr lang="pt-BR" sz="2000" dirty="0" smtClean="0"/>
              <a:t>. Leanpub</a:t>
            </a:r>
            <a:r>
              <a:rPr lang="pt-BR" sz="2000" dirty="0"/>
              <a:t>, 2020</a:t>
            </a:r>
            <a:r>
              <a:rPr lang="pt-BR" sz="2000" dirty="0" smtClean="0"/>
              <a:t>.</a:t>
            </a:r>
          </a:p>
          <a:p>
            <a:pPr lvl="1"/>
            <a:r>
              <a:rPr lang="pt-BR" sz="1600" dirty="0" smtClean="0"/>
              <a:t>Apêndice A: GIT</a:t>
            </a:r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9" y="2470810"/>
            <a:ext cx="1619351" cy="23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8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3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Funcionamento de um SCV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Basicamente, os arquivos do projeto ficam armazenados em um repositório (servidor) e o histórico de suas versões é salvo nele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Os desenvolvedores podem acessar e resgatar a última versão disponível e fazer uma cópia local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A cada alteração feita, é possível enviar novamente ao servidor e atualizar a sua versão com as alterações feitas por outros </a:t>
            </a:r>
            <a:r>
              <a:rPr lang="pt-BR" sz="2000" i="1" dirty="0" smtClean="0"/>
              <a:t>developers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6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Funcionamento de um SCV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4" y="1396182"/>
            <a:ext cx="5448191" cy="32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8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Atualmente, os SCVs são classificados em dois tipos:</a:t>
            </a:r>
          </a:p>
          <a:p>
            <a:endParaRPr lang="pt-BR" dirty="0"/>
          </a:p>
          <a:p>
            <a:r>
              <a:rPr lang="pt-BR" dirty="0" smtClean="0"/>
              <a:t>Centralizados</a:t>
            </a:r>
          </a:p>
          <a:p>
            <a:endParaRPr lang="pt-BR" dirty="0"/>
          </a:p>
          <a:p>
            <a:r>
              <a:rPr lang="pt-BR" dirty="0" smtClean="0"/>
              <a:t>Distribuídos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98" y="1790113"/>
            <a:ext cx="3552476" cy="21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SCVs Centralizados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Um SCV </a:t>
            </a:r>
            <a:r>
              <a:rPr lang="pt-BR" sz="2000" b="1" dirty="0" smtClean="0"/>
              <a:t>centralizado </a:t>
            </a:r>
            <a:r>
              <a:rPr lang="pt-BR" sz="2000" dirty="0" smtClean="0"/>
              <a:t>trabalha apenas com um servidor central e diversas áreas de trabalho, baseados na arquitetura cliente-servidor</a:t>
            </a:r>
          </a:p>
          <a:p>
            <a:endParaRPr lang="pt-BR" dirty="0"/>
          </a:p>
          <a:p>
            <a:r>
              <a:rPr lang="pt-BR" sz="2000" dirty="0" smtClean="0"/>
              <a:t>Essa versão atende muito bem a maioria das equipes de desenvolvimento de pequeno e médio porte, e que trabalhem em uma rede local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0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45" y="20257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Arquitetura de um SCV centralizado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2" y="980061"/>
            <a:ext cx="5742737" cy="40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SCVs Distribuídos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Um SCV distribuído é recomendado para equipes com muitos desenvolvedores e que se encontram em diferentes locais</a:t>
            </a:r>
          </a:p>
          <a:p>
            <a:endParaRPr lang="pt-BR" sz="2000" dirty="0"/>
          </a:p>
          <a:p>
            <a:r>
              <a:rPr lang="pt-BR" sz="2000" dirty="0" smtClean="0"/>
              <a:t>Esta versão funciona da seguinte maneira: cada área de trabalho tem seu próprio servidor, ou seja, as operações de check-in e check-out são feitas na própria máquina</a:t>
            </a:r>
          </a:p>
          <a:p>
            <a:endParaRPr lang="pt-BR" sz="2000" dirty="0"/>
          </a:p>
          <a:p>
            <a:r>
              <a:rPr lang="pt-BR" sz="2000" dirty="0" smtClean="0"/>
              <a:t>As áreas de trabalho podem se comunicar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87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00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Arquitetura de um SCV distribuído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126079"/>
            <a:ext cx="6311483" cy="39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6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706</Words>
  <Application>Microsoft Office PowerPoint</Application>
  <PresentationFormat>On-screen Show (16:9)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Controle de Versão  Prof. Eduardo Campos (CEFET-MG) </vt:lpstr>
      <vt:lpstr>Sistemas de Controle de Versão</vt:lpstr>
      <vt:lpstr>Funcionamento de um SCV</vt:lpstr>
      <vt:lpstr>Funcionamento de um SCV</vt:lpstr>
      <vt:lpstr>Classificação</vt:lpstr>
      <vt:lpstr>SCVs Centralizados</vt:lpstr>
      <vt:lpstr>Arquitetura de um SCV centralizado</vt:lpstr>
      <vt:lpstr>SCVs Distribuídos</vt:lpstr>
      <vt:lpstr>Arquitetura de um SCV distribuído</vt:lpstr>
      <vt:lpstr>SCV Distribuído</vt:lpstr>
      <vt:lpstr>Vantagens de um SCV</vt:lpstr>
      <vt:lpstr>Histórico dos SCVs</vt:lpstr>
      <vt:lpstr>Subversion  </vt:lpstr>
      <vt:lpstr>Subversion</vt:lpstr>
      <vt:lpstr>Características do Subversion</vt:lpstr>
      <vt:lpstr>Versionamento de diretórios</vt:lpstr>
      <vt:lpstr>Histórico de versões efetivo</vt:lpstr>
      <vt:lpstr>Commits atômicos</vt:lpstr>
      <vt:lpstr>Versionamento de metadados</vt:lpstr>
      <vt:lpstr>Adaptabilidade</vt:lpstr>
      <vt:lpstr>GIT  </vt:lpstr>
      <vt:lpstr>GIT</vt:lpstr>
      <vt:lpstr>Alguns projetos que utilizam o GIT</vt:lpstr>
      <vt:lpstr>Serviços de hospedagem que suportam o GIT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211</cp:revision>
  <dcterms:modified xsi:type="dcterms:W3CDTF">2020-09-01T13:30:10Z</dcterms:modified>
</cp:coreProperties>
</file>