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</p:sldMasterIdLst>
  <p:sldIdLst>
    <p:sldId id="256" r:id="rId16"/>
    <p:sldId id="257" r:id="rId17"/>
    <p:sldId id="288" r:id="rId18"/>
    <p:sldId id="289" r:id="rId19"/>
    <p:sldId id="290" r:id="rId20"/>
    <p:sldId id="258" r:id="rId21"/>
    <p:sldId id="260" r:id="rId22"/>
    <p:sldId id="262" r:id="rId23"/>
    <p:sldId id="269" r:id="rId24"/>
    <p:sldId id="270" r:id="rId25"/>
    <p:sldId id="264" r:id="rId26"/>
    <p:sldId id="267" r:id="rId27"/>
    <p:sldId id="268" r:id="rId28"/>
    <p:sldId id="281" r:id="rId29"/>
    <p:sldId id="284" r:id="rId30"/>
    <p:sldId id="285" r:id="rId31"/>
    <p:sldId id="286" r:id="rId32"/>
    <p:sldId id="287" r:id="rId33"/>
  </p:sldIdLst>
  <p:sldSz cx="13004800" cy="9753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5pPr>
    <a:lvl6pPr marL="2286000" algn="l" defTabSz="914400" rtl="0" eaLnBrk="1" latinLnBrk="1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6pPr>
    <a:lvl7pPr marL="2743200" algn="l" defTabSz="914400" rtl="0" eaLnBrk="1" latinLnBrk="1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7pPr>
    <a:lvl8pPr marL="3200400" algn="l" defTabSz="914400" rtl="0" eaLnBrk="1" latinLnBrk="1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8pPr>
    <a:lvl9pPr marL="3657600" algn="l" defTabSz="914400" rtl="0" eaLnBrk="1" latinLnBrk="1" hangingPunct="1">
      <a:defRPr sz="4200" kern="1200">
        <a:solidFill>
          <a:srgbClr val="000000"/>
        </a:solidFill>
        <a:latin typeface="Gill Sans" pitchFamily="-108" charset="0"/>
        <a:ea typeface="ヒラギノ角ゴ ProN W3" pitchFamily="-108" charset="-128"/>
        <a:cs typeface="+mn-cs"/>
        <a:sym typeface="Gill Sans" pitchFamily="-10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11865-44DC-448A-8BFF-CCC25F511F4C}" v="467" dt="2024-08-07T17:38:01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498" y="6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C3B2509-A3DA-9689-D7FE-48E6021DDF7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337CCD-9651-4278-B576-E13E7532742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7593626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7F40E82-2B27-9CCF-EE60-7110F5F4B5B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B922A0-10A5-4EBF-BD4D-84605B428F4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31071155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D9B202F1-1457-24CE-50BA-B64A0450692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CE591F-953A-4F5F-AB24-63EDD6C74B0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17407847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7C56E49-0607-2A92-6004-B3268051ED9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D0DD92-9CCC-4E82-90C3-81F4F28D71C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8528444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5060B74-DDD3-2D20-1FE4-94001F443CB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B2FAD5-D329-46DE-8DFB-76BA58ACA06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06777113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44F32B17-709F-0446-EE43-C05268B8005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8159A4-8C31-4950-85E7-BB2E9FE4054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83335924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1">
            <a:extLst>
              <a:ext uri="{FF2B5EF4-FFF2-40B4-BE49-F238E27FC236}">
                <a16:creationId xmlns:a16="http://schemas.microsoft.com/office/drawing/2014/main" id="{786367B1-14BA-4284-9957-C04282F5EE0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4C300C-3412-46D8-BFAB-7400461E4B0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82746509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027F0621-D4F7-AFE1-71C5-1B660783A9C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8D6E8F-A27F-4557-B046-4DF9D862DE5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2169342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2181A7BD-FE4E-D57D-E6AB-4A4A7C1169B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79539-1553-4F4A-8164-D71E30A7661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08838447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C40B5471-6C9F-70E6-B601-EC076572D89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B9707-038D-41C2-92E7-B09161EC90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37338676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3033EA22-C2A7-295B-DC6A-127751187E4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FCBFE-1CDF-490A-95C5-FAF84376F91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26171685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998DF4D-DD3B-87A0-D275-7E14D168BB2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33888A-A91C-4E34-A2A9-E4E5207FBDE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160996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012485E-0401-0CAB-EEF1-7009703C201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E122E-C669-4351-8C98-75973C283D7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42034050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0E212809-FEA8-799C-AF62-7F2C7FE264F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1CE19-4EA4-4CEE-97AE-906C4D99559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63854942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83C1009-EB63-98F6-6153-EE3EC62D89A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5D5763-F99D-4F51-A873-3E76F5F7FA5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9517098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D77204E-B75D-7E59-E47E-0FAB054DD9B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1C283-A3C4-41D7-B464-C1ADD89E492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56023124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33393C1-F4C0-C387-14F8-00A856ECAB7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B6032-AE21-49A3-9BDB-FFAE1FBCE49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4498093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C650CA9-0315-BA21-D844-5FA78574CEC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6EEABF-C279-4E77-B956-8BC655040B7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44966928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BD2FF7B-7921-7863-2348-B29294FA0C9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5061DB-CE20-4D9D-B256-1AA66705A54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4582367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9BD019A-DAC4-9B92-1E92-3A4815FA7FF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5EFD20-49F7-49B3-8B19-D14353A9ABA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708695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0A29046-F6FE-B4C3-BF22-EDDB5D94DF8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A30DD-FFBD-4A72-9B88-6E732368521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9173167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EFFE3BB-4DCE-36AD-36EF-331F5451873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D8F8F1-55F1-4C3E-922D-B61748FAF3A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48613389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4D8482-C332-9641-454C-409605429CA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4B2E2F-F7A1-4B2B-B3CD-A73F810C83B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244572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6F49860-D910-31AD-3255-7EE0624B91B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2ABF18-9A86-4E2C-AA68-D2F376A7716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32127472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8ACD255-31E5-F885-A30A-97C011BFFDE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81AD18-F4FF-4148-9A4E-3EDB4D2651F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71906860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B875999-EA40-695D-84B0-19B53E9E9E7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C8479B-6568-47B6-B944-4FCD5F81F88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31678814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F101181-7822-C1ED-FA57-690F09DFB26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34B85-FD59-46DA-A70E-B932252453D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16935199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CE70E03-0072-C36A-8E51-75FC7F839AA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3A053-C0FB-4DFB-A28A-0C39503D9D4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0451872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5BCE6E4-8A17-AF47-9AA6-026CBD7B994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C1E6B4-FDA4-4B21-871A-1D7123893E4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72291283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6FF7523-2F16-E96A-1664-55C33617333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D5585-EE72-486D-A987-FFA5F3A298E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92533086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001B6CE-AB2E-45A9-CE92-1EBBD26C806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EF0936-6E40-43AB-94A3-A023CE87A76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83848567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C060619-F34D-DA31-EEF1-DA1A7084C9B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32FA9F-C0EA-4210-90A2-02B7F505B24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22007628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551BBB5-F6C3-47FB-F31E-0D63449BC55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F3DF4-4DBA-44EC-A970-88C285F5190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71654859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7E307DE-7F74-23C8-5FB3-37492244393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7946B-6D18-4809-BFB2-7474C8021E7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3659408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CB163C9-9AA6-4122-D25D-86A7B0F9540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BFF90-2CA4-4002-B287-877FB36800D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33020752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F88C81A-8B79-F50D-6E4F-99BD837F171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005FB-6736-4C0A-985B-5CC9249E1DD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39105643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BA6413-5DD6-41D9-C5B3-09285B82C20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01283-B057-489C-8776-C9380A83E1E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93018121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E5FA56E-9DA5-8AF4-6860-97FAA0EB616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E8A95-8DE5-494F-B995-01F8F754BFA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394775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987392E4-DEC7-4619-7CCF-0A215032F26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A7E4C-8EED-41C4-A089-E2E3089795F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8788387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A8E34F7-EAC5-21D6-834A-FDCFD511B37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D3229-743A-4C5E-AAFD-3BB4B6E6250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78093607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6DDC92F-1308-23F5-52A9-923C3B98DCD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182C1-030A-4AD3-8CFE-E24244CA6CF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14742517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373773-B676-79F7-0A94-2BEC8AC31E6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D8A504-C70F-48F4-AFD0-971D1799B1E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52459210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6736727-5B65-698F-D337-AD267ADBC85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23B15-F0C2-443E-9960-81DD4E7735F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12892548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869D1A57-0E7C-9AF3-EF26-E3340978997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CD6A08-448F-4B31-9654-CA7A2A61FEA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53742925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F148F4F5-852A-13CD-4645-D688DC02CD1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415E30-E628-4288-A0F2-AD7350F9F56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2759723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8818AA4-C858-4C82-03D6-56275A740FF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6DF33-2AE2-499C-AFAE-56C99B7E7CF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462049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83112B5-43F3-2773-4C39-9188335CF68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E51070-1EE8-4225-BBF8-4F84F58787B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05464934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6E6BA65-EE16-E090-72D0-97F0FB53CF1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D1441-C878-446B-A3FC-9FE9B5CFC7F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82085273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FD8B986-1D48-378E-823D-8EFB8A95C78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59D66-D2F6-40EB-9E81-8D9E3845DB8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26360997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D87BDDC-3714-0A21-3CD1-8875F3E77CC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5D1C08-9E46-494B-860D-4B0AC26EDA9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1873041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3B64A36-57C8-97E3-B470-26F203E2BD8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53649-C302-40BF-A342-2E0568DE8C1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9677890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16FBCBF-A1F5-E5FA-5C46-622F80703CF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8926D-E925-4520-B258-A8F4A03BF1E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73028299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DD0B371-2976-16F4-3B82-1EC7C692F46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D4E362-63E0-4B2F-9C43-DD0162B21EC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05765443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3393E93-537E-8F77-5A1B-9011327F1CE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BBEF1-F0D7-47A7-98EB-EC06D1E4302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50894547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441A4C9-B58C-C28D-B450-E0DBA50F6D9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E67257-99DB-4C12-A55C-31872DBE937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76784250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3CA2C08-B2A9-34CC-66DA-2F40091F95A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85863-E2E5-4282-9190-537AD7E8A43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67102911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9FCD5A3-B337-8DA2-B7A9-CFABD7CD5F0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9E13E-867A-4888-9B59-275E121F6A3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46507026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242B32A4-ECFC-A8FA-E627-879AC6644AB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D91670-0C28-4EFD-A878-5D66F176164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05514668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7BB8927-E17A-7111-EAE4-C634135E8BD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2C4CA9-17A6-406F-A9EC-DCD192D6A7A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47117650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9129004-69BD-3B8F-B9E3-77DEF7CF66D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BCA86-68F4-4F9C-9646-217B278E52E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84777909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2368D9F-7055-2974-B88B-B7478F4FCB4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50531-6506-4506-8C84-75F1AA96458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42297126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95BD6F8-6E73-F7CF-14AF-E66E3176A2D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2171E-F64F-4527-B949-E3563145D60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01041765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79541EE-8642-87BF-F50D-4C98D73E011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2F97EE-648D-42A9-A8A8-03BA15915FF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78983431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87FF34F-5C0D-B52A-FB1C-2A1A94483EA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6473D-07C1-4EDF-AD86-0B51C017EED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44865592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60E1368-0CBA-795C-2289-94625B1723B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205B6E-020A-4491-BFA2-58AB411EA8D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90992512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A9B55AD-A87F-EB9D-8433-D150FFA16AA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4822D7-7DCA-449A-B1CD-F9D44390E9B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53806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8E800BD-674B-451C-431F-23491BCFE01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DB42A-CF10-4279-A7B1-AA50E3BBF09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87949266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4FBEBB92-3B0E-DE7F-D7BB-50DEFC52588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20652-712E-49C5-A5C4-EED78C33C9F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23112987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9EA56F2-EF91-F689-D33A-F4358AAD170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9912E-624B-487F-9548-EA45BEE336F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65962314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D5540834-0EE8-0557-BB4C-4910F7620BF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5216F-D69A-46DE-95CB-560B7B6F8D2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59640469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6B4BDE1-B2C8-A473-6972-A8377923223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C35DB-F52B-41DB-AC90-C22542234E0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91024606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81579972-1324-6AA4-5732-37F42489B91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71275-25C6-4618-9AB7-386C8147B5C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9247005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F9F7538-30BF-36E9-D198-A47E5CD1E35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88E570-3E87-4E23-A4B8-688C6BCC34F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91517828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D1BBA9D-5BAB-A957-DD00-4DA1191488F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EBC6B-FCE1-401A-AFBD-AC5DA0ABFCB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9181822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39957C5E-8AE9-7EB9-C0FF-48FDC4EEB70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A99E9F-D5D2-41E4-9843-9F462CA3E48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4997220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D9FC794-B413-B3CC-EB92-A2DA3A0EA6D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65928-3552-4206-9C62-A3F6CCEA95A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5393660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760B484-7CDC-DA78-BDD8-FC19161FFCE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6A392-3159-4EB3-B139-E86327C8570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699149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D511B7D-B3DA-74DB-00DE-EE0D49BCBC0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5E938-C020-4661-A811-231C35746E1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5044400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8D8DB04-F4EF-0FF1-2630-2D8C0B332A6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22C0C-70F3-47F7-A2A3-479F8288B97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672050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21BF137-060A-D28B-F39A-5955D0D6377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2B34E-6B32-4850-9171-6C9BBD9B50A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8152300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5132179-9EE5-F67A-FB85-D806095F72E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39311E-E650-45F6-B045-43C6C5F5FB6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4482525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8EB5644-CD95-5AF9-239A-6475F81ECEB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ABDAD-1444-4093-B34F-55D359D156B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7537478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858BC77-5530-572B-F870-66D28BE6744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7FDBB5-DF66-4AE9-B1C1-A5FC8754C07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70190457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B677C8B-2761-D62B-C4B8-BDD6AA38A7D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6BF4F-ED4A-47C3-BD2C-59450FB8486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9532186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B931339-2D9E-D6F7-2F93-9021E8DD389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41E8C9-3017-401A-BE90-AD3EF4E1EFA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7186911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D0F34A1-B102-EC34-97D8-4E7912D9B61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EDC50-5598-42CC-9DA1-47833E7E2D5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7922490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792B5A5-CBB9-30C7-75B4-1DDAAF4B74F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AA01A5-44EE-4625-91F8-B3833157189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5410817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8F84002-3271-C510-C0EA-F78B4727EB3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9125-6589-4FA9-BC87-35F3FA2431E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762029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D3C6828-63F3-30DD-8F53-2A3BB878606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D71F98-D0C6-48CE-BE3E-2BF45675F7D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5218661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40A1817-0D86-3E42-7F8C-E88EDE50F4C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37F29D-B423-41CD-87A1-37811BFAB5D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9254090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76F9BAC-E9C3-5676-FC8F-BE836177842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FDA597-0AE6-4E27-BCFC-383012F795A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3652937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2AD4FBB-2E4B-2793-B5A8-8FDDF94EFBC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FED50D-9C17-4D5F-9CC6-1646DB4B168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97188474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73C45B1-4633-0E15-A089-375BB204221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F31797-0742-4ACD-BE98-0E4C0124961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265872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AB108D1-FE6F-4D3B-9608-30145257C0A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B2D1E2-5F64-4BC7-AF6B-8692839A8BD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9401481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629AAFB-AB2A-A126-2ED0-4E1C4BD2D7E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2D644-1668-4F59-B987-89E79AE98EE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0692002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2162C6E-2D24-0E89-D8DE-07F9B7C0DD6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9E4D01-2117-4D56-8E9A-C2448BBFC57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2070056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D32FB45-47A1-ABC0-39BD-4BCCDC22302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4ADC8-A774-4D21-A2CD-188EC10E42D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24127283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7BB53B22-EC9E-009E-04A9-836318DF5D8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321B30-C65B-4656-B9F7-129C2408803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77762141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7CD2D80-566E-55DB-1E1B-A1A965DA556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082B2-1A9E-4ED0-84A3-6063C2DB42C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27557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9C901ED-A153-7DDC-D83F-7933D0CF35E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DA8E8-28AA-471E-AB30-C14E14308C9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3195962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C5E5B40-285D-6DE8-F946-A112C08E37A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28E72A-8D45-4F50-BDA4-CF39A8798F4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65550698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2D06685-4F32-62A2-9778-1C230084A12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12F3CE-6898-47C2-9CFE-29037518F7C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8125261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4F06EF9-2D1B-E6D2-AA0D-D1376C22E7F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03303-6722-4324-8C26-2EA70E9808B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3344523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435EE8C-45C1-D083-994B-5BD979CEC21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308CC-0538-41AF-83A5-28BBF338B5A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4820194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6E02226-9668-BE69-CD91-0C65C6D06CB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5FE2CC-6EF4-44F3-A078-D77DD5B6085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57473684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41F5407-01AC-E960-A414-E195828EA22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7A381-DB80-4D88-ADD2-3A5E5CCFC85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8488894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2DE24DE-0035-5219-1539-A0FB0C3C9F1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CD89D5-52E1-4545-8C56-F3E42DE04C2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453784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B4C6ACC-C4F9-0E0B-991F-6F455C8E65A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8D80CC-547E-4DB1-B8F6-B0E591A5C4A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2596986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9A95131-D386-C6A0-A9F6-94640E86638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BED3D5-6A1A-4206-B5ED-28B264FABD3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63944913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78FC03A-CB42-6BEC-123D-52A5C1C7CD3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86BA8-B33F-4608-9CA1-7323023CBF87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30799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41262FFF-8BE0-75C4-5921-2CD19DF42F0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9A5BA-EB3A-4A18-BDE5-7AF25130247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9152399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6FB94D5-D2B0-91D5-4E7F-B8E54D36A85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76C671-219A-4CC4-9DEB-91AEEB0C3C1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62436793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8298F45-EFB8-06E8-6C95-74767588EBA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8FDCAB-C3B4-4149-B639-1F405851A6D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81156183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6E014C8-BDF6-B941-CB10-0D272A2C0F8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AB18A-7D40-4D7A-85EB-086840CA0DA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5875020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3383A7F-9794-E510-C52F-63B6F7A674D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55E1D-9D40-4C41-990E-045FE53EED0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1397885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A526803-DBD6-89E3-7FCE-E8A774B5F1A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4BB15-6C3F-4FE1-8E5D-A166352DBAD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187717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AFC3EF-527B-A132-7979-05951BCD36B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D0C08-02F9-40A7-A690-3122A21A783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7772777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875934E-BE12-82C8-9273-7D1EA64E4FB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656E27-0AC1-42AD-BF48-F2C834F991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259772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EA33E2D-D842-9DA9-AC77-0065B0C8EBA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82833-54AD-4330-913C-08F771E5BB3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8899764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6F4BE89-3B14-D314-40BE-1F1818B689C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D1310-E73C-41A0-92AD-98BEC916055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5553541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15F33DE-D101-2046-A1A0-DFBD0EDE0C3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F2037-96D6-45CE-9301-4EC823DA66F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826836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2E35E76-EF93-B251-C392-E829DC772A6F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3B61AE-CC9B-4C69-83F5-F5482937858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40457411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B97E0B4-D441-A23F-EC6F-654FF11B1F9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649F9-BF2D-49E5-AAE4-07EDC22AA73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3899654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686A4A0E-8F18-B2FB-D25C-B27A610431C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2D742-EB8F-4001-9FBA-83106C361F2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36592644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2E38469-5423-DAC4-DF99-D62F0D081BE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875B6-C939-434D-BCCE-EB27C5BAE6A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9346250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4078AA97-5D77-C7E4-9DF3-43EE82E4548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1F27E6-B873-4B77-9556-0895B235E4D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296220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043432A-3001-478D-2C7D-DAD98E35EB1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D6EC2-BCE8-43F8-8225-25EC8DCE39C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7903564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704FA35-2625-C53C-9D37-1C98AEF71C8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31977-384E-429C-BC7A-D4524519E9B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56263118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EF7DA40-F14D-600D-1889-FF07EE5F24D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DEDB1-90C3-4283-BA5E-69AA628229B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397948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1A53FF8B-AF73-A3B2-B7A5-8F7A07ABA20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7C38C-F281-479D-9B88-93B1837B239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08840605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CDB5672-AEC7-7E3E-814D-28A8A3A9F26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1467A-8D39-4A44-B800-4D518A02555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14107243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4212132-5CFC-4385-68C6-70D4C0EEE9F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80089-3002-46A0-8D75-23A7CE39B62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029890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4BFD294-4813-097C-84E4-B1F41F55E68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A2B39B-BA4A-4D6A-9E90-60F447DFB9C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2424230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FF70CC4-7C03-677E-E49D-631DCFD85B6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F37610-1F82-4E82-9491-091B3583BEF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5498113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0866DDB-B352-E216-EA2A-DA346973141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49FA8-8420-44DF-B9D0-26F567B38C9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63292026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4D9FF97-69BD-D6A6-2B16-7EE1169B97E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C0C04F-D8DD-4854-B74C-01B8ADB332E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08122783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4903A15-AD19-5491-0D25-1EA61213C27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15C79-5511-4098-A7DA-041A797CCD8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9088143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EBC056-6495-56A7-B06D-8507DBF8656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FD37E9-F02C-43E2-B6EA-23784534D28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85537081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50A9378-FDF2-1B9A-9FB2-D7E3C6E003D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AC00B-AF0C-4767-9F6E-929A2728442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6032351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56A9F236-3D49-5FA1-9121-26F297C526D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019FEC-59A3-40C0-97E9-764F6944404D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141128236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01FEAB43-A66C-99B2-DC35-0B8B4BA2874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FC4B3D-0E69-4B08-B3D6-120A8569F7A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8798578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31B99722-C32F-4024-FEAE-5A8FADFA45B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BF26A4-1A89-4B15-95D2-AFDB6D42E54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30563897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EF69A3-8709-ABBD-B99B-0CD6774D684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EE9AEA-9C5D-435D-994B-917670CF0A6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719147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4DF64D-0D3F-DE1E-0F51-13E8A6D6973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C5DBA-3006-48AB-AF59-EBEBA6B6D4E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37475631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0B39A56-A4B9-3CD6-7298-D34F8568FB3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A3BE3E-DFDA-4813-A9CC-F95C014E157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5699607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BD88059A-B049-2D3F-19C8-9A3B6ED769F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005539-ACCD-486D-A4EC-95676B32443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37778315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61ADF24D-FD64-B1C1-0ACA-97583C66E59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C6E26E-9295-449D-B22C-4A3A3D9B952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60846047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2709723-375C-484B-D686-64481FAFC24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4A3543-9196-4772-921F-23FAC4E2DA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25455425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80428A34-ACD3-CB85-EF6B-201F65613AC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1E34D-E753-4E1B-A44C-83BEEA0C94C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47338578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C02A4E8-CC85-393B-4708-B03EEC90069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6935A-8F4E-414B-85DC-9A731CCF09B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9489201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3C2A13D-CDF0-0138-736F-DE59A04BA5B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8A9AE-BF3B-4ADB-A5AF-9A0C7D1CFA2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9690889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237B7928-5E25-C51F-51B7-464600ECB96C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52CC11-6E65-44C5-B64A-83C582D5B90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051208434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A648DB1-487C-DE20-B95D-E12C5CBA230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8472CF-EB5D-4D33-BD7E-207BFA0DB29E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1360386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E34F342-0FC9-8B6A-4D30-969E77E0097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1979D-BEDD-4C62-8DAC-A6C13CE9A9D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756375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731E907-3977-0398-F52B-F68A6592EDD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4C099F-A20B-413C-BEED-1B53523D814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733458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C95E4FF-62B1-6D2D-BC04-1A4ADC3363F7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A2CDA-D37B-496F-97C9-D2A68E9B00FB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1882667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792CB96-337F-9E88-F76A-2CAD14D90FB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18AC5-0E65-43D8-BCA9-7D85E0A7FB88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313986254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7F944C2-5F8E-ACAE-27BA-EA329D016421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F998F2-306D-4388-8EC9-E9C43E6511E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298976089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DA5D3A8E-0AF8-32A5-FAEC-6864FEF68AE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B78687-2041-4643-A175-29809C991A5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57258915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0001343-59C8-AD19-5BDD-354C78ADF2E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F2B65-33CB-4FA0-821D-87F29F40F0B5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00444799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62FABE69-A1E1-416D-4B70-E558D0FF686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D6BEF-F681-493F-9565-A3E12C62C153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23648955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F3D6FBC3-482F-6B67-A85E-F690D14AF478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C5658F-A1BA-4761-B478-81406153CF31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2436966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>
              <a:sym typeface="Gill Sans" pitchFamily="-10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7C870F6-F015-DEC3-BC61-2DE3B75632DA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0DC312-A178-4812-90E7-855DBBDD35D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4628976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1F2784E-CDCF-52AC-B3AA-E5A15BF26D9B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EE3798-FFB3-42C9-965E-1ABCA9909C5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00830230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FC7E837-5F8F-538C-761E-AD0D2E2253E2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272A4A-F0D5-4243-A8F9-90F4DF93FB1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441492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D632615B-0270-3857-3B48-A4900CD22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EC587EDA-7504-1454-F27C-D17A938D99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3E2AA656-568E-8FD9-A24A-1F3981C3F2CB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C3CF46B3-3668-4B5D-B3C8-7C025DAF696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>
            <a:extLst>
              <a:ext uri="{FF2B5EF4-FFF2-40B4-BE49-F238E27FC236}">
                <a16:creationId xmlns:a16="http://schemas.microsoft.com/office/drawing/2014/main" id="{8F94A96B-1733-F28A-4FB6-C29713C865D6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FD431747-96B5-4B81-A6A7-8F1CDCB122F7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FC4E08A2-BEB6-84D7-CCE0-22C3101E4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69D2EB0-C361-24FB-3CAB-098C34F67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DB65342-EB63-5BD1-36C8-AB8BA4B13D62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3E143F25-5C8B-4915-ACCC-3774F52E396C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6850F8CC-84DF-FBB4-ABF3-0CB6B4A4F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DCF3F08-43C1-67E2-FA3B-6D05E97F5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F813056-0CFB-4606-BC21-6048B94C279C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58DA30B3-54F7-4CFF-8827-6D9F4E8D4DEE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4CE99EBA-9F81-A86A-27B3-AC6BF7B11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DA59D564-BBCA-4AD3-4797-BFEBB25E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E6461DF-43C5-7A2F-86BC-58282EACDB18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CFE58471-8B05-45FE-80D3-BB3C90C2A1D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42AC88F1-D49D-9034-2576-F3F86A631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FCD2E8EC-3BC9-F4BB-0295-5EE512097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A3A99FC3-AAFA-87A9-1578-6F0935B6DBAE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896991A5-B2AA-48DB-B75F-16A0CD62827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pitchFamily="-10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A5C182C3-A200-BDFE-78E9-E0151C0AB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FE473E78-E95F-C06E-5CDC-8FA738FAF07A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8973C744-D04A-4E6A-9B28-9CD2289B98A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E895EAD2-F326-93A2-8A03-EA88BC318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C4D7F241-C0F2-B7F9-EB3C-5F9EB1837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082C8296-344C-B2DE-D587-B7BE8C06D64A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E4AA09C3-D7BA-49B2-A5F1-BBE693F016AE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52AB441B-A00F-0F99-A0A1-F1F4EC148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1FE8E67D-FA82-7725-B791-7C30A9604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1B852D7-67D1-A178-375F-D4DF9F0D7A0F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B30FD5BB-1ED4-4689-9801-FC5304A66D6B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ct val="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lnSpc>
          <a:spcPct val="110000"/>
        </a:lnSpc>
        <a:spcBef>
          <a:spcPts val="3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9A0BFBC0-D573-9F77-6301-C8F5D57D9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40D2BA2-390A-FE98-CFE3-E566BED3D664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E7D4ABC1-65AC-4E7D-93EA-A3700EA5ACB2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60BF003C-C837-4029-5C11-8BB733D28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E5CA3520-54DB-8A98-B0F6-FD89F54FE9DB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AF7EC157-38B1-415D-BE16-8C117204428C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27F9C7C7-46C1-942D-E79F-CB0D61888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C357BC72-48DD-02F5-C5C9-33AC07E6F3BE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2D04071F-3F5F-49C4-ABA8-CDD3A39CAC1C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4834FAB-B0B6-AFDE-501F-7E542E2C8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9A31568-68F7-FE7F-E107-060B5C7F3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256EF3B2-68E0-ED2B-E689-23C204D2CBE2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CDA9DD51-D31A-43C0-B871-82B978EF0CAA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404B211E-8F72-DBF5-375D-82B07AD61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text styles</a:t>
            </a:r>
          </a:p>
          <a:p>
            <a:pPr lvl="1"/>
            <a:r>
              <a:rPr lang="en-US" altLang="pt-BR">
                <a:sym typeface="Gill Sans" pitchFamily="-108" charset="0"/>
              </a:rPr>
              <a:t>Second level</a:t>
            </a:r>
          </a:p>
          <a:p>
            <a:pPr lvl="2"/>
            <a:r>
              <a:rPr lang="en-US" altLang="pt-BR">
                <a:sym typeface="Gill Sans" pitchFamily="-108" charset="0"/>
              </a:rPr>
              <a:t>Third level</a:t>
            </a:r>
          </a:p>
          <a:p>
            <a:pPr lvl="3"/>
            <a:r>
              <a:rPr lang="en-US" altLang="pt-BR">
                <a:sym typeface="Gill Sans" pitchFamily="-108" charset="0"/>
              </a:rPr>
              <a:t>Fourth level</a:t>
            </a:r>
          </a:p>
          <a:p>
            <a:pPr lvl="4"/>
            <a:r>
              <a:rPr lang="en-US" altLang="pt-BR">
                <a:sym typeface="Gill Sans" pitchFamily="-108" charset="0"/>
              </a:rPr>
              <a:t>Fifth level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889BF60-F5D1-5A39-D217-44B097A92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763DEDBC-B66F-618A-A66A-D0FEF5599A0F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3622D996-4BF4-47AC-945F-8400B224B902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51BFB53F-AF2F-5984-5708-1DCA77D5B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>
                <a:sym typeface="Gill Sans" pitchFamily="-108" charset="0"/>
              </a:rPr>
              <a:t>Click to edit Master title style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106F469A-E9F8-D924-58ED-5872EAEB0730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9258300"/>
            <a:ext cx="342900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00">
                <a:solidFill>
                  <a:schemeClr val="tx1"/>
                </a:solidFill>
                <a:cs typeface="Gill Sans" pitchFamily="-108" charset="0"/>
              </a:defRPr>
            </a:lvl1pPr>
          </a:lstStyle>
          <a:p>
            <a:fld id="{A8178DB7-EF64-43C2-ADB5-01908390AE7F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pitchFamily="-10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pitchFamily="-108" charset="0"/>
          <a:ea typeface="ヒラギノ角ゴ ProN W3" pitchFamily="-108" charset="-128"/>
          <a:cs typeface="ヒラギノ角ゴ ProN W3" pitchFamily="-108" charset="-128"/>
          <a:sym typeface="Gill Sans" pitchFamily="-108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pitchFamily="-108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pitchFamily="-108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494C1517-1B2A-DB6D-E89A-47FD2BC6AD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fld id="{7FA19748-2B01-44BA-B4B0-8A9B45C4BE4E}" type="slidenum">
              <a:rPr lang="en-US" altLang="pt-BR" sz="1800"/>
              <a:pPr/>
              <a:t>1</a:t>
            </a:fld>
            <a:endParaRPr lang="en-US" altLang="pt-BR" sz="18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632371C5-1744-2B6D-F271-01F95B82D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35100" y="2714625"/>
            <a:ext cx="10464800" cy="2120900"/>
          </a:xfrm>
        </p:spPr>
        <p:txBody>
          <a:bodyPr/>
          <a:lstStyle/>
          <a:p>
            <a:pPr eaLnBrk="1" hangingPunct="1"/>
            <a:r>
              <a:rPr lang="en-US" altLang="pt-BR" sz="6400" dirty="0">
                <a:solidFill>
                  <a:srgbClr val="676767"/>
                </a:solidFill>
              </a:rPr>
              <a:t>Python:</a:t>
            </a:r>
            <a:br>
              <a:rPr lang="en-US" altLang="pt-BR" sz="6400" dirty="0"/>
            </a:br>
            <a:r>
              <a:rPr lang="en-US" altLang="pt-BR" sz="6400" dirty="0" err="1">
                <a:solidFill>
                  <a:srgbClr val="676767"/>
                </a:solidFill>
              </a:rPr>
              <a:t>Tratamento</a:t>
            </a:r>
            <a:r>
              <a:rPr lang="en-US" altLang="pt-BR" sz="6400" dirty="0">
                <a:solidFill>
                  <a:srgbClr val="676767"/>
                </a:solidFill>
              </a:rPr>
              <a:t> de </a:t>
            </a:r>
            <a:r>
              <a:rPr lang="en-US" altLang="pt-BR" sz="6400" dirty="0" err="1">
                <a:solidFill>
                  <a:srgbClr val="676767"/>
                </a:solidFill>
              </a:rPr>
              <a:t>Exceções</a:t>
            </a:r>
            <a:endParaRPr lang="en-US" altLang="pt-BR" sz="6400" dirty="0">
              <a:solidFill>
                <a:srgbClr val="676767"/>
              </a:solidFill>
            </a:endParaRP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A799C806-6066-EED7-F78E-574D6650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EB75A542-3710-C75C-92C7-66B8344EF408}"/>
              </a:ext>
            </a:extLst>
          </p:cNvPr>
          <p:cNvSpPr>
            <a:spLocks/>
          </p:cNvSpPr>
          <p:nvPr/>
        </p:nvSpPr>
        <p:spPr bwMode="auto">
          <a:xfrm>
            <a:off x="1677988" y="6316663"/>
            <a:ext cx="10464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/>
            <a:r>
              <a:rPr lang="en-US" altLang="pt-BR" sz="4400">
                <a:solidFill>
                  <a:srgbClr val="676767"/>
                </a:solidFill>
                <a:cs typeface="Gill Sans" pitchFamily="-108" charset="0"/>
              </a:rPr>
              <a:t>Prof. Eduardo Campos (CEFET-MG)</a:t>
            </a:r>
          </a:p>
          <a:p>
            <a:pPr eaLnBrk="1" hangingPunct="1"/>
            <a:endParaRPr lang="en-US" altLang="pt-BR">
              <a:solidFill>
                <a:srgbClr val="676767"/>
              </a:solidFill>
              <a:cs typeface="Gill Sans" pitchFamily="-108" charset="0"/>
            </a:endParaRPr>
          </a:p>
        </p:txBody>
      </p:sp>
      <p:pic>
        <p:nvPicPr>
          <p:cNvPr id="16390" name="Picture 4">
            <a:extLst>
              <a:ext uri="{FF2B5EF4-FFF2-40B4-BE49-F238E27FC236}">
                <a16:creationId xmlns:a16="http://schemas.microsoft.com/office/drawing/2014/main" id="{0599A9CF-A6EE-D734-AD4B-79605BCBC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5">
            <a:extLst>
              <a:ext uri="{FF2B5EF4-FFF2-40B4-BE49-F238E27FC236}">
                <a16:creationId xmlns:a16="http://schemas.microsoft.com/office/drawing/2014/main" id="{74D00537-2362-287B-0272-6AAC9559617D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/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5E073EFF-0003-1242-8099-DF23CA1D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7FA52F4-6CD4-4FB7-B2F4-4F2C08DB5C22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pt-BR" sz="1800"/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0587316A-7D48-FE20-97BA-492B1ACBED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Exemplo</a:t>
            </a:r>
          </a:p>
        </p:txBody>
      </p:sp>
      <p:pic>
        <p:nvPicPr>
          <p:cNvPr id="56324" name="Picture 2">
            <a:extLst>
              <a:ext uri="{FF2B5EF4-FFF2-40B4-BE49-F238E27FC236}">
                <a16:creationId xmlns:a16="http://schemas.microsoft.com/office/drawing/2014/main" id="{D6DF5D4C-825E-7D00-FA85-63920229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3">
            <a:extLst>
              <a:ext uri="{FF2B5EF4-FFF2-40B4-BE49-F238E27FC236}">
                <a16:creationId xmlns:a16="http://schemas.microsoft.com/office/drawing/2014/main" id="{BDAA8C93-F24A-4FC0-BEFF-CCBAC9BCF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4">
            <a:extLst>
              <a:ext uri="{FF2B5EF4-FFF2-40B4-BE49-F238E27FC236}">
                <a16:creationId xmlns:a16="http://schemas.microsoft.com/office/drawing/2014/main" id="{458E30D0-7758-524D-AF74-D8C7D02B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5">
            <a:extLst>
              <a:ext uri="{FF2B5EF4-FFF2-40B4-BE49-F238E27FC236}">
                <a16:creationId xmlns:a16="http://schemas.microsoft.com/office/drawing/2014/main" id="{30026002-D77B-48C0-5D62-4A10BC67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6">
            <a:extLst>
              <a:ext uri="{FF2B5EF4-FFF2-40B4-BE49-F238E27FC236}">
                <a16:creationId xmlns:a16="http://schemas.microsoft.com/office/drawing/2014/main" id="{221FFF0F-EC11-BCD4-8206-B6BD9E76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7">
            <a:extLst>
              <a:ext uri="{FF2B5EF4-FFF2-40B4-BE49-F238E27FC236}">
                <a16:creationId xmlns:a16="http://schemas.microsoft.com/office/drawing/2014/main" id="{1BC58750-1DF4-5F91-44CB-38F316346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2374900"/>
            <a:ext cx="8866187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Rectangle 8">
            <a:extLst>
              <a:ext uri="{FF2B5EF4-FFF2-40B4-BE49-F238E27FC236}">
                <a16:creationId xmlns:a16="http://schemas.microsoft.com/office/drawing/2014/main" id="{89E76DE2-0002-7F0C-D963-E0394F0688F1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13694800-EE11-7131-4D13-2C845CCAE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25627D34-2B8F-4611-8CB0-1C50F7AC5A7D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pt-BR" sz="1800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B12CFEE2-E3A1-1F57-9B95-BAD4740AF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Você pode criar suas exceções!!</a:t>
            </a:r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E4482ADF-601D-E662-F705-3029D1C30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3">
            <a:extLst>
              <a:ext uri="{FF2B5EF4-FFF2-40B4-BE49-F238E27FC236}">
                <a16:creationId xmlns:a16="http://schemas.microsoft.com/office/drawing/2014/main" id="{E38F5DF5-CCD4-A973-8048-BEED07F9E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4">
            <a:extLst>
              <a:ext uri="{FF2B5EF4-FFF2-40B4-BE49-F238E27FC236}">
                <a16:creationId xmlns:a16="http://schemas.microsoft.com/office/drawing/2014/main" id="{2EBF219F-E99E-8EBE-3383-081202A79154}"/>
              </a:ext>
            </a:extLst>
          </p:cNvPr>
          <p:cNvSpPr>
            <a:spLocks/>
          </p:cNvSpPr>
          <p:nvPr/>
        </p:nvSpPr>
        <p:spPr bwMode="auto">
          <a:xfrm>
            <a:off x="977900" y="2197100"/>
            <a:ext cx="110490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spcBef>
                <a:spcPts val="3800"/>
              </a:spcBef>
            </a:pPr>
            <a:r>
              <a:rPr lang="en-US" altLang="pt-BR" sz="3200">
                <a:cs typeface="Gill Sans" pitchFamily="-108" charset="0"/>
              </a:rPr>
              <a:t>Sua classe deve herdar da classe diretamente ou indiretamente da classe </a:t>
            </a:r>
            <a:r>
              <a:rPr lang="en-US" altLang="pt-BR" sz="3200">
                <a:solidFill>
                  <a:srgbClr val="0044FE"/>
                </a:solidFill>
                <a:cs typeface="Gill Sans" pitchFamily="-108" charset="0"/>
              </a:rPr>
              <a:t>Exception</a:t>
            </a:r>
            <a:endParaRPr lang="en-US" altLang="pt-BR" sz="3200">
              <a:cs typeface="Gill Sans" pitchFamily="-108" charset="0"/>
            </a:endParaRPr>
          </a:p>
          <a:p>
            <a:pPr lvl="1" eaLnBrk="1" hangingPunct="1">
              <a:spcBef>
                <a:spcPts val="1000"/>
              </a:spcBef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Métodos redefinidos: __init__ e  __str__</a:t>
            </a: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57351" name="Picture 5">
            <a:extLst>
              <a:ext uri="{FF2B5EF4-FFF2-40B4-BE49-F238E27FC236}">
                <a16:creationId xmlns:a16="http://schemas.microsoft.com/office/drawing/2014/main" id="{E074A0BC-B87F-93F9-2BC4-2E6A7ABE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24400"/>
            <a:ext cx="61468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2" name="Picture 6">
            <a:extLst>
              <a:ext uri="{FF2B5EF4-FFF2-40B4-BE49-F238E27FC236}">
                <a16:creationId xmlns:a16="http://schemas.microsoft.com/office/drawing/2014/main" id="{52732770-FD30-8C5C-04A1-A8F1E8284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7">
            <a:extLst>
              <a:ext uri="{FF2B5EF4-FFF2-40B4-BE49-F238E27FC236}">
                <a16:creationId xmlns:a16="http://schemas.microsoft.com/office/drawing/2014/main" id="{C1EC446D-CDCC-E16A-31CE-1FBE839E0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8">
            <a:extLst>
              <a:ext uri="{FF2B5EF4-FFF2-40B4-BE49-F238E27FC236}">
                <a16:creationId xmlns:a16="http://schemas.microsoft.com/office/drawing/2014/main" id="{08891772-E2CD-E9F8-9830-B19AB3AF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5" name="Rectangle 9">
            <a:extLst>
              <a:ext uri="{FF2B5EF4-FFF2-40B4-BE49-F238E27FC236}">
                <a16:creationId xmlns:a16="http://schemas.microsoft.com/office/drawing/2014/main" id="{2C128C9F-213A-9115-A69E-1272993AD69A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B77F96FE-939A-1347-9629-BF392285C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B9B7833-F290-4AA3-8FAC-39FC7709EE7B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pt-BR" sz="1800"/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22C89FE8-0C01-7851-69A1-3F21152C0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Exercício 01</a:t>
            </a:r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96216BC1-BE57-60A2-B760-28A33B309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3">
            <a:extLst>
              <a:ext uri="{FF2B5EF4-FFF2-40B4-BE49-F238E27FC236}">
                <a16:creationId xmlns:a16="http://schemas.microsoft.com/office/drawing/2014/main" id="{35C650FE-2D33-586E-80EA-B8611BE31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4">
            <a:extLst>
              <a:ext uri="{FF2B5EF4-FFF2-40B4-BE49-F238E27FC236}">
                <a16:creationId xmlns:a16="http://schemas.microsoft.com/office/drawing/2014/main" id="{BF56CC73-056A-AD69-082F-9F711EE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5">
            <a:extLst>
              <a:ext uri="{FF2B5EF4-FFF2-40B4-BE49-F238E27FC236}">
                <a16:creationId xmlns:a16="http://schemas.microsoft.com/office/drawing/2014/main" id="{C73B7DD1-F5D5-27D0-D090-01ACB1587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6">
            <a:extLst>
              <a:ext uri="{FF2B5EF4-FFF2-40B4-BE49-F238E27FC236}">
                <a16:creationId xmlns:a16="http://schemas.microsoft.com/office/drawing/2014/main" id="{06EBC6A0-2F4D-ABC2-8FBD-6379F40F5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7">
            <a:extLst>
              <a:ext uri="{FF2B5EF4-FFF2-40B4-BE49-F238E27FC236}">
                <a16:creationId xmlns:a16="http://schemas.microsoft.com/office/drawing/2014/main" id="{EB73BE3B-412F-BA7D-04DF-294D1C1D4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355850"/>
            <a:ext cx="106807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Rectangle 8">
            <a:extLst>
              <a:ext uri="{FF2B5EF4-FFF2-40B4-BE49-F238E27FC236}">
                <a16:creationId xmlns:a16="http://schemas.microsoft.com/office/drawing/2014/main" id="{D3009C1B-F2A8-82C8-FD86-1A39CA878EC6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1575996C-1420-A89F-7883-66B2B16B2A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AFE7659-AB11-4468-9E38-023D1663D702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pt-BR" sz="1800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C07A6FEE-7A5E-1D6C-7A30-15E7C53ED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Exercício 01</a:t>
            </a:r>
          </a:p>
        </p:txBody>
      </p:sp>
      <p:pic>
        <p:nvPicPr>
          <p:cNvPr id="59396" name="Picture 2">
            <a:extLst>
              <a:ext uri="{FF2B5EF4-FFF2-40B4-BE49-F238E27FC236}">
                <a16:creationId xmlns:a16="http://schemas.microsoft.com/office/drawing/2014/main" id="{82FDED2D-E9DC-B770-B40B-DD9D7294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3">
            <a:extLst>
              <a:ext uri="{FF2B5EF4-FFF2-40B4-BE49-F238E27FC236}">
                <a16:creationId xmlns:a16="http://schemas.microsoft.com/office/drawing/2014/main" id="{7678E7D5-DC30-505A-C1D3-4F21DF426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4">
            <a:extLst>
              <a:ext uri="{FF2B5EF4-FFF2-40B4-BE49-F238E27FC236}">
                <a16:creationId xmlns:a16="http://schemas.microsoft.com/office/drawing/2014/main" id="{5AE79B62-356B-C52A-2A91-9E25B516A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5">
            <a:extLst>
              <a:ext uri="{FF2B5EF4-FFF2-40B4-BE49-F238E27FC236}">
                <a16:creationId xmlns:a16="http://schemas.microsoft.com/office/drawing/2014/main" id="{D554B884-E440-EC79-6988-56342983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6">
            <a:extLst>
              <a:ext uri="{FF2B5EF4-FFF2-40B4-BE49-F238E27FC236}">
                <a16:creationId xmlns:a16="http://schemas.microsoft.com/office/drawing/2014/main" id="{CE9C3CAC-067D-1869-1D33-4DFE199D5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7">
            <a:extLst>
              <a:ext uri="{FF2B5EF4-FFF2-40B4-BE49-F238E27FC236}">
                <a16:creationId xmlns:a16="http://schemas.microsoft.com/office/drawing/2014/main" id="{9D5D63D3-E08C-67F6-82D3-461D9F915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803525"/>
            <a:ext cx="11633200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2" name="Rectangle 8">
            <a:extLst>
              <a:ext uri="{FF2B5EF4-FFF2-40B4-BE49-F238E27FC236}">
                <a16:creationId xmlns:a16="http://schemas.microsoft.com/office/drawing/2014/main" id="{9BDECE16-72FB-9D0A-696D-3AA22E3AE49A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FCD74F63-7D5A-3E1A-DF93-1E699FFC4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79BCCD7-14C6-470F-989B-2B9FC86A477D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pt-BR" sz="1800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7DF83B05-0F31-59C7-438C-9A108E408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Exercício 02</a:t>
            </a:r>
          </a:p>
        </p:txBody>
      </p:sp>
      <p:pic>
        <p:nvPicPr>
          <p:cNvPr id="60420" name="Picture 2">
            <a:extLst>
              <a:ext uri="{FF2B5EF4-FFF2-40B4-BE49-F238E27FC236}">
                <a16:creationId xmlns:a16="http://schemas.microsoft.com/office/drawing/2014/main" id="{93CB7B3A-80A4-EA06-5C27-3ECFF2BA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3">
            <a:extLst>
              <a:ext uri="{FF2B5EF4-FFF2-40B4-BE49-F238E27FC236}">
                <a16:creationId xmlns:a16="http://schemas.microsoft.com/office/drawing/2014/main" id="{FDEFCC37-13FE-DDD6-9E4E-31577CB2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4">
            <a:extLst>
              <a:ext uri="{FF2B5EF4-FFF2-40B4-BE49-F238E27FC236}">
                <a16:creationId xmlns:a16="http://schemas.microsoft.com/office/drawing/2014/main" id="{E2E965F5-1D78-BCA1-9F62-A79901538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5">
            <a:extLst>
              <a:ext uri="{FF2B5EF4-FFF2-40B4-BE49-F238E27FC236}">
                <a16:creationId xmlns:a16="http://schemas.microsoft.com/office/drawing/2014/main" id="{6508D6B5-E6C9-E1E8-6311-9E27DC9C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6">
            <a:extLst>
              <a:ext uri="{FF2B5EF4-FFF2-40B4-BE49-F238E27FC236}">
                <a16:creationId xmlns:a16="http://schemas.microsoft.com/office/drawing/2014/main" id="{AC8388DD-C5F8-E227-3820-3E327EBE0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7">
            <a:extLst>
              <a:ext uri="{FF2B5EF4-FFF2-40B4-BE49-F238E27FC236}">
                <a16:creationId xmlns:a16="http://schemas.microsoft.com/office/drawing/2014/main" id="{AADB987E-E78B-B042-95E0-13DB7D9EA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1955800"/>
            <a:ext cx="10058400" cy="533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6" name="Rectangle 8">
            <a:extLst>
              <a:ext uri="{FF2B5EF4-FFF2-40B4-BE49-F238E27FC236}">
                <a16:creationId xmlns:a16="http://schemas.microsoft.com/office/drawing/2014/main" id="{FF38B9A7-B0B5-E2FE-79D3-0088D663049E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2B434955-296B-87AD-DDA0-929E967BDE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CA5B6D40-7DE6-44D3-AC59-DE9C4EF3C072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pt-BR" sz="1800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FE6A70C2-D1CC-19D4-40E8-2BEDDF61A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Exercício 02</a:t>
            </a:r>
          </a:p>
        </p:txBody>
      </p:sp>
      <p:pic>
        <p:nvPicPr>
          <p:cNvPr id="61444" name="Picture 2">
            <a:extLst>
              <a:ext uri="{FF2B5EF4-FFF2-40B4-BE49-F238E27FC236}">
                <a16:creationId xmlns:a16="http://schemas.microsoft.com/office/drawing/2014/main" id="{DECBCEB2-26A7-EC99-5DBD-DF7486E5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3">
            <a:extLst>
              <a:ext uri="{FF2B5EF4-FFF2-40B4-BE49-F238E27FC236}">
                <a16:creationId xmlns:a16="http://schemas.microsoft.com/office/drawing/2014/main" id="{4344B615-FA59-6CAA-E9C6-1D87FC6D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4">
            <a:extLst>
              <a:ext uri="{FF2B5EF4-FFF2-40B4-BE49-F238E27FC236}">
                <a16:creationId xmlns:a16="http://schemas.microsoft.com/office/drawing/2014/main" id="{E5888660-1A05-96CE-3C22-BB272407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5">
            <a:extLst>
              <a:ext uri="{FF2B5EF4-FFF2-40B4-BE49-F238E27FC236}">
                <a16:creationId xmlns:a16="http://schemas.microsoft.com/office/drawing/2014/main" id="{CEFD669F-2CC5-2EAF-435E-F8E00B303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6">
            <a:extLst>
              <a:ext uri="{FF2B5EF4-FFF2-40B4-BE49-F238E27FC236}">
                <a16:creationId xmlns:a16="http://schemas.microsoft.com/office/drawing/2014/main" id="{E7C187CF-0074-06FC-B220-16AAE949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7">
            <a:extLst>
              <a:ext uri="{FF2B5EF4-FFF2-40B4-BE49-F238E27FC236}">
                <a16:creationId xmlns:a16="http://schemas.microsoft.com/office/drawing/2014/main" id="{709072BE-1248-8EEA-D353-58CDAF7D6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2120900"/>
            <a:ext cx="894715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0" name="Rectangle 8">
            <a:extLst>
              <a:ext uri="{FF2B5EF4-FFF2-40B4-BE49-F238E27FC236}">
                <a16:creationId xmlns:a16="http://schemas.microsoft.com/office/drawing/2014/main" id="{84191BF0-DCDD-1A6B-EB3D-1752EDE35C1B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BD77AD96-08E2-1C05-4A08-D8EBE8F3C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A587F07-F0D3-44C3-B189-64E657D3722B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pt-BR" sz="1800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DFC984DC-71D1-08D1-E889-7EA4D8B61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Documentação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CCB9BA1A-2ABE-F1BA-165E-64C727D3D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3">
            <a:extLst>
              <a:ext uri="{FF2B5EF4-FFF2-40B4-BE49-F238E27FC236}">
                <a16:creationId xmlns:a16="http://schemas.microsoft.com/office/drawing/2014/main" id="{B98816E7-6042-C654-0355-DCF7A718A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Picture 4">
            <a:extLst>
              <a:ext uri="{FF2B5EF4-FFF2-40B4-BE49-F238E27FC236}">
                <a16:creationId xmlns:a16="http://schemas.microsoft.com/office/drawing/2014/main" id="{A45DFBBF-8144-381F-B2FB-A6F3DD65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5">
            <a:extLst>
              <a:ext uri="{FF2B5EF4-FFF2-40B4-BE49-F238E27FC236}">
                <a16:creationId xmlns:a16="http://schemas.microsoft.com/office/drawing/2014/main" id="{2F17AE74-D891-CCC9-7EB3-882135F76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6">
            <a:extLst>
              <a:ext uri="{FF2B5EF4-FFF2-40B4-BE49-F238E27FC236}">
                <a16:creationId xmlns:a16="http://schemas.microsoft.com/office/drawing/2014/main" id="{4436D326-F11F-1466-9FD3-67FA0C44C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7">
            <a:extLst>
              <a:ext uri="{FF2B5EF4-FFF2-40B4-BE49-F238E27FC236}">
                <a16:creationId xmlns:a16="http://schemas.microsoft.com/office/drawing/2014/main" id="{AECEDAA8-02D0-4CE4-21E4-022BAD35F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540000"/>
            <a:ext cx="10771188" cy="412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4" name="Rectangle 8">
            <a:extLst>
              <a:ext uri="{FF2B5EF4-FFF2-40B4-BE49-F238E27FC236}">
                <a16:creationId xmlns:a16="http://schemas.microsoft.com/office/drawing/2014/main" id="{B0114177-E5CC-8D44-924F-94F15F3A12CC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700ADEC5-F357-2237-0BB2-9174FD4A8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9CA9B6C-0E6C-44C2-915F-D2A8651F44DF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pt-BR" sz="1800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DFFCFB0B-38A9-1A7D-653E-15E51C71D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Exercício 03</a:t>
            </a:r>
          </a:p>
        </p:txBody>
      </p:sp>
      <p:pic>
        <p:nvPicPr>
          <p:cNvPr id="63492" name="Picture 2">
            <a:extLst>
              <a:ext uri="{FF2B5EF4-FFF2-40B4-BE49-F238E27FC236}">
                <a16:creationId xmlns:a16="http://schemas.microsoft.com/office/drawing/2014/main" id="{A8EBD91E-DB5F-20AF-1638-73308D21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3">
            <a:extLst>
              <a:ext uri="{FF2B5EF4-FFF2-40B4-BE49-F238E27FC236}">
                <a16:creationId xmlns:a16="http://schemas.microsoft.com/office/drawing/2014/main" id="{3F4FD345-BBFE-A670-9122-92A74D263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4">
            <a:extLst>
              <a:ext uri="{FF2B5EF4-FFF2-40B4-BE49-F238E27FC236}">
                <a16:creationId xmlns:a16="http://schemas.microsoft.com/office/drawing/2014/main" id="{48BD7028-ECE7-DAC7-F7A8-E5141E35ED61}"/>
              </a:ext>
            </a:extLst>
          </p:cNvPr>
          <p:cNvSpPr>
            <a:spLocks/>
          </p:cNvSpPr>
          <p:nvPr/>
        </p:nvSpPr>
        <p:spPr bwMode="auto">
          <a:xfrm>
            <a:off x="977900" y="2895600"/>
            <a:ext cx="110490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spcBef>
                <a:spcPts val="3800"/>
              </a:spcBef>
            </a:pPr>
            <a:r>
              <a:rPr lang="en-US" altLang="pt-BR" sz="3200">
                <a:cs typeface="Gill Sans" pitchFamily="-108" charset="0"/>
              </a:rPr>
              <a:t>Gere a documentação dos módulos desenvolvidos no Exercício 02.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DICA: Procurar no HELP do comando pydoc como fazer para gerar a documentação de um pacote com vários módulos</a:t>
            </a: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63495" name="Picture 5">
            <a:extLst>
              <a:ext uri="{FF2B5EF4-FFF2-40B4-BE49-F238E27FC236}">
                <a16:creationId xmlns:a16="http://schemas.microsoft.com/office/drawing/2014/main" id="{1BEBDB63-F725-2FAB-83DA-959A5E43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6">
            <a:extLst>
              <a:ext uri="{FF2B5EF4-FFF2-40B4-BE49-F238E27FC236}">
                <a16:creationId xmlns:a16="http://schemas.microsoft.com/office/drawing/2014/main" id="{E177F25C-B0FC-CDAA-AA34-B6641ECDD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7">
            <a:extLst>
              <a:ext uri="{FF2B5EF4-FFF2-40B4-BE49-F238E27FC236}">
                <a16:creationId xmlns:a16="http://schemas.microsoft.com/office/drawing/2014/main" id="{2BC10685-7063-0187-32B6-7258A2301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8" name="Rectangle 8">
            <a:extLst>
              <a:ext uri="{FF2B5EF4-FFF2-40B4-BE49-F238E27FC236}">
                <a16:creationId xmlns:a16="http://schemas.microsoft.com/office/drawing/2014/main" id="{0EC38727-630A-9026-BBB4-368F6573661A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093924EB-E5B9-20DC-0D93-DFF4FA1740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D8BC633-B58E-4708-B446-4E08CBD8D84E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pt-BR" sz="1800"/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84B4E1FF-461F-C803-5668-45EB30C51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08000"/>
            <a:ext cx="11506200" cy="15748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Referências</a:t>
            </a:r>
          </a:p>
        </p:txBody>
      </p:sp>
      <p:pic>
        <p:nvPicPr>
          <p:cNvPr id="64516" name="Picture 2">
            <a:extLst>
              <a:ext uri="{FF2B5EF4-FFF2-40B4-BE49-F238E27FC236}">
                <a16:creationId xmlns:a16="http://schemas.microsoft.com/office/drawing/2014/main" id="{A1312561-E30E-38CD-79AE-C1644E777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3">
            <a:extLst>
              <a:ext uri="{FF2B5EF4-FFF2-40B4-BE49-F238E27FC236}">
                <a16:creationId xmlns:a16="http://schemas.microsoft.com/office/drawing/2014/main" id="{301826DB-40BE-57BA-330C-95FADB35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4">
            <a:extLst>
              <a:ext uri="{FF2B5EF4-FFF2-40B4-BE49-F238E27FC236}">
                <a16:creationId xmlns:a16="http://schemas.microsoft.com/office/drawing/2014/main" id="{872099B5-9EE3-E4FF-8873-D442792A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5">
            <a:extLst>
              <a:ext uri="{FF2B5EF4-FFF2-40B4-BE49-F238E27FC236}">
                <a16:creationId xmlns:a16="http://schemas.microsoft.com/office/drawing/2014/main" id="{59159FCC-D634-F5C4-AF6A-A6E25919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6">
            <a:extLst>
              <a:ext uri="{FF2B5EF4-FFF2-40B4-BE49-F238E27FC236}">
                <a16:creationId xmlns:a16="http://schemas.microsoft.com/office/drawing/2014/main" id="{82BA192B-8EF5-977B-6E64-F9E530215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7">
            <a:extLst>
              <a:ext uri="{FF2B5EF4-FFF2-40B4-BE49-F238E27FC236}">
                <a16:creationId xmlns:a16="http://schemas.microsoft.com/office/drawing/2014/main" id="{2055AFAE-F5D8-B952-9905-3A5271DEC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721100"/>
            <a:ext cx="989330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2" name="Rectangle 8">
            <a:extLst>
              <a:ext uri="{FF2B5EF4-FFF2-40B4-BE49-F238E27FC236}">
                <a16:creationId xmlns:a16="http://schemas.microsoft.com/office/drawing/2014/main" id="{3B772618-239D-7A09-B0F1-A026D963A0E8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65395B06-0742-0C45-5A27-5497B9E5A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0E46557-5E03-4738-9831-4D5F74D73A13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pt-BR" sz="1800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4E8FFBD2-0756-E8B2-0755-21193BA02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1010900" cy="2438400"/>
          </a:xfrm>
        </p:spPr>
        <p:txBody>
          <a:bodyPr/>
          <a:lstStyle/>
          <a:p>
            <a:pPr algn="l" eaLnBrk="1" hangingPunct="1"/>
            <a:r>
              <a:rPr lang="en-US" altLang="pt-BR" sz="6400">
                <a:solidFill>
                  <a:srgbClr val="002D99"/>
                </a:solidFill>
              </a:rPr>
              <a:t>Tratamento de exceções</a:t>
            </a:r>
          </a:p>
        </p:txBody>
      </p:sp>
      <p:pic>
        <p:nvPicPr>
          <p:cNvPr id="51204" name="Picture 2">
            <a:extLst>
              <a:ext uri="{FF2B5EF4-FFF2-40B4-BE49-F238E27FC236}">
                <a16:creationId xmlns:a16="http://schemas.microsoft.com/office/drawing/2014/main" id="{3716DAE3-C9D9-45F9-D4A4-2710A5BE7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3">
            <a:extLst>
              <a:ext uri="{FF2B5EF4-FFF2-40B4-BE49-F238E27FC236}">
                <a16:creationId xmlns:a16="http://schemas.microsoft.com/office/drawing/2014/main" id="{1955B81B-3D19-3F46-655A-BE8DBD664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Rectangle 4">
            <a:extLst>
              <a:ext uri="{FF2B5EF4-FFF2-40B4-BE49-F238E27FC236}">
                <a16:creationId xmlns:a16="http://schemas.microsoft.com/office/drawing/2014/main" id="{8E709FD1-5FFD-4B39-BF37-E985979E89C2}"/>
              </a:ext>
            </a:extLst>
          </p:cNvPr>
          <p:cNvSpPr>
            <a:spLocks/>
          </p:cNvSpPr>
          <p:nvPr/>
        </p:nvSpPr>
        <p:spPr bwMode="auto">
          <a:xfrm>
            <a:off x="3022600" y="2946400"/>
            <a:ext cx="75184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24161750" indent="-2416175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1714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21717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26289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0861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35433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lvl="4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4800">
                <a:solidFill>
                  <a:srgbClr val="002D99"/>
                </a:solidFill>
                <a:cs typeface="Gill Sans" pitchFamily="-108" charset="0"/>
              </a:rPr>
              <a:t>Fatal Error! E agora?!</a:t>
            </a:r>
          </a:p>
        </p:txBody>
      </p:sp>
      <p:pic>
        <p:nvPicPr>
          <p:cNvPr id="51207" name="Picture 5">
            <a:extLst>
              <a:ext uri="{FF2B5EF4-FFF2-40B4-BE49-F238E27FC236}">
                <a16:creationId xmlns:a16="http://schemas.microsoft.com/office/drawing/2014/main" id="{A1B6870C-DE07-5704-1B90-F4895AE34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4630738"/>
            <a:ext cx="2501900" cy="372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6">
            <a:extLst>
              <a:ext uri="{FF2B5EF4-FFF2-40B4-BE49-F238E27FC236}">
                <a16:creationId xmlns:a16="http://schemas.microsoft.com/office/drawing/2014/main" id="{DA9F76C1-6158-8856-0B91-390A60EC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7">
            <a:extLst>
              <a:ext uri="{FF2B5EF4-FFF2-40B4-BE49-F238E27FC236}">
                <a16:creationId xmlns:a16="http://schemas.microsoft.com/office/drawing/2014/main" id="{758212C9-E083-7931-1D16-3700174DA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8">
            <a:extLst>
              <a:ext uri="{FF2B5EF4-FFF2-40B4-BE49-F238E27FC236}">
                <a16:creationId xmlns:a16="http://schemas.microsoft.com/office/drawing/2014/main" id="{FB35C939-B2E6-D015-34D3-3E4296C6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1" name="Rectangle 9">
            <a:extLst>
              <a:ext uri="{FF2B5EF4-FFF2-40B4-BE49-F238E27FC236}">
                <a16:creationId xmlns:a16="http://schemas.microsoft.com/office/drawing/2014/main" id="{AB5BF50B-BB42-F03B-A3C1-DC8B195B334B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789F2-ACF9-1A15-FC1C-25C44F2E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Robustez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44011C-2359-9640-F411-40DD17E9E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Robustez é a capacidade de um software continuar em operação corretamente mesmo em condições anormais.</a:t>
            </a:r>
          </a:p>
          <a:p>
            <a:r>
              <a:rPr lang="pt-BR" dirty="0"/>
              <a:t>Problemas: Como prevenir-se de erros em tempo de execução? Como contornar situações anormais?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A31A94-91E8-912A-1B22-306C05A3E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F90-2CA4-4002-B287-877FB36800D6}" type="slidenum">
              <a:rPr lang="en-US" altLang="pt-BR"/>
              <a:pPr/>
              <a:t>3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7058807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AC718-10FC-DCF8-614D-5FE36CFD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FCD5DE-5F21-AE79-7312-6C3727B75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Exceção é um evento ocorrido durante a execução de um programa que desvia o fluxo normal de instruções.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4BFBBC-4545-446C-AF8B-4602456DDA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F90-2CA4-4002-B287-877FB36800D6}" type="slidenum">
              <a:rPr lang="en-US" altLang="pt-BR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65116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9A2E9-C1F7-077D-8632-CC0B9A95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Tratamento de Exceções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3060B-4D6A-3D16-5228-77110824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Tratadores de exceções são trechos de código responsáveis por tomar atitudes em resposta à ocorrência de uma exceção.</a:t>
            </a:r>
          </a:p>
          <a:p>
            <a:r>
              <a:rPr lang="pt-BR" dirty="0"/>
              <a:t>Em Python, os comandos do bloco </a:t>
            </a:r>
            <a:r>
              <a:rPr lang="pt-BR" b="1" dirty="0" err="1"/>
              <a:t>try</a:t>
            </a:r>
            <a:r>
              <a:rPr lang="pt-BR" b="1" dirty="0"/>
              <a:t> </a:t>
            </a:r>
            <a:r>
              <a:rPr lang="pt-BR" dirty="0"/>
              <a:t>são os tratados.</a:t>
            </a:r>
          </a:p>
          <a:p>
            <a:r>
              <a:rPr lang="pt-BR" dirty="0"/>
              <a:t>Os comandos das cláusulas </a:t>
            </a:r>
            <a:r>
              <a:rPr lang="pt-BR" b="1" dirty="0"/>
              <a:t>catch </a:t>
            </a:r>
            <a:r>
              <a:rPr lang="pt-BR" dirty="0"/>
              <a:t>correspondem ao tratamento das exceções</a:t>
            </a:r>
            <a:r>
              <a:rPr lang="pt-BR" b="1" dirty="0"/>
              <a:t> </a:t>
            </a:r>
            <a:r>
              <a:rPr lang="pt-BR" dirty="0"/>
              <a:t>ocorridas no bloco </a:t>
            </a:r>
            <a:r>
              <a:rPr lang="pt-BR" b="1" dirty="0" err="1"/>
              <a:t>try</a:t>
            </a:r>
            <a:r>
              <a:rPr lang="pt-BR" b="1" dirty="0"/>
              <a:t> </a:t>
            </a:r>
            <a:r>
              <a:rPr lang="pt-BR" dirty="0"/>
              <a:t>correspondente</a:t>
            </a:r>
            <a:r>
              <a:rPr lang="pt-BR" b="1" dirty="0"/>
              <a:t>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90C8D8-F544-5D4E-42A0-7F69FA2BB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7BFF90-2CA4-4002-B287-877FB36800D6}" type="slidenum">
              <a:rPr lang="en-US" altLang="pt-BR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666529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41511112-D252-BDF5-3CD9-0B16D20730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9EE0337-7C58-4820-9626-BBC40F22D415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pt-BR" sz="1800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6849C2D8-763F-223D-FF66-64C4E38A2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Try/Except</a:t>
            </a:r>
          </a:p>
        </p:txBody>
      </p:sp>
      <p:pic>
        <p:nvPicPr>
          <p:cNvPr id="52228" name="Picture 2">
            <a:extLst>
              <a:ext uri="{FF2B5EF4-FFF2-40B4-BE49-F238E27FC236}">
                <a16:creationId xmlns:a16="http://schemas.microsoft.com/office/drawing/2014/main" id="{8B229BE9-9B27-CB46-0106-AEB39B691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3">
            <a:extLst>
              <a:ext uri="{FF2B5EF4-FFF2-40B4-BE49-F238E27FC236}">
                <a16:creationId xmlns:a16="http://schemas.microsoft.com/office/drawing/2014/main" id="{9F815DEC-E266-C6B6-F7DF-334E9189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Rectangle 4">
            <a:extLst>
              <a:ext uri="{FF2B5EF4-FFF2-40B4-BE49-F238E27FC236}">
                <a16:creationId xmlns:a16="http://schemas.microsoft.com/office/drawing/2014/main" id="{EF11B812-013A-4F7C-768F-3D7FB4ED430F}"/>
              </a:ext>
            </a:extLst>
          </p:cNvPr>
          <p:cNvSpPr>
            <a:spLocks/>
          </p:cNvSpPr>
          <p:nvPr/>
        </p:nvSpPr>
        <p:spPr bwMode="auto">
          <a:xfrm>
            <a:off x="1016000" y="3048000"/>
            <a:ext cx="110490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spcBef>
                <a:spcPts val="3800"/>
              </a:spcBef>
            </a:pPr>
            <a:r>
              <a:rPr lang="en-US" altLang="pt-BR" sz="3200">
                <a:cs typeface="Gill Sans" pitchFamily="-108" charset="0"/>
              </a:rPr>
              <a:t>Python tenta executar o código de programa dentro do bloco inserido dentro do </a:t>
            </a:r>
            <a:r>
              <a:rPr lang="en-US" altLang="pt-BR" sz="3200">
                <a:solidFill>
                  <a:srgbClr val="0044FE"/>
                </a:solidFill>
                <a:cs typeface="Gill Sans" pitchFamily="-108" charset="0"/>
              </a:rPr>
              <a:t>try</a:t>
            </a:r>
            <a:r>
              <a:rPr lang="en-US" altLang="pt-BR" sz="3200">
                <a:cs typeface="Gill Sans" pitchFamily="-108" charset="0"/>
              </a:rPr>
              <a:t>.</a:t>
            </a:r>
            <a:endParaRPr lang="en-US" altLang="pt-BR" sz="3200">
              <a:solidFill>
                <a:srgbClr val="002939"/>
              </a:solidFill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</a:pPr>
            <a:r>
              <a:rPr lang="en-US" altLang="pt-BR" sz="3200">
                <a:cs typeface="Gill Sans" pitchFamily="-108" charset="0"/>
              </a:rPr>
              <a:t>Caso algum erro aconteça, uma exceção é levantada!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Seu programa é interrompido por alguma falha em tempo de execução.</a:t>
            </a:r>
          </a:p>
          <a:p>
            <a:pPr eaLnBrk="1" hangingPunct="1">
              <a:spcBef>
                <a:spcPts val="3800"/>
              </a:spcBef>
            </a:pPr>
            <a:r>
              <a:rPr lang="en-US" altLang="pt-BR" sz="3200">
                <a:solidFill>
                  <a:srgbClr val="003DCC"/>
                </a:solidFill>
                <a:cs typeface="Gill Sans" pitchFamily="-108" charset="0"/>
              </a:rPr>
              <a:t>except</a:t>
            </a:r>
            <a:r>
              <a:rPr lang="en-US" altLang="pt-BR" sz="3200">
                <a:cs typeface="Gill Sans" pitchFamily="-108" charset="0"/>
              </a:rPr>
              <a:t> permite tratar as exceções levantadas. O programador define como lidar com estes erros inesperados!</a:t>
            </a:r>
          </a:p>
          <a:p>
            <a:pPr lvl="1" eaLnBrk="1" hangingPunct="1">
              <a:spcBef>
                <a:spcPts val="1000"/>
              </a:spcBef>
            </a:pPr>
            <a:endParaRPr lang="en-US" altLang="pt-BR" sz="2400">
              <a:solidFill>
                <a:srgbClr val="002D99"/>
              </a:solidFill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67E91AF-2799-627A-C829-4F91AFB3A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1100" y="6337300"/>
            <a:ext cx="5549900" cy="2387600"/>
          </a:xfrm>
          <a:prstGeom prst="rect">
            <a:avLst/>
          </a:prstGeom>
          <a:noFill/>
          <a:ln>
            <a:noFill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6">
            <a:extLst>
              <a:ext uri="{FF2B5EF4-FFF2-40B4-BE49-F238E27FC236}">
                <a16:creationId xmlns:a16="http://schemas.microsoft.com/office/drawing/2014/main" id="{E9703FD7-D243-3657-9C70-E2B962B86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7">
            <a:extLst>
              <a:ext uri="{FF2B5EF4-FFF2-40B4-BE49-F238E27FC236}">
                <a16:creationId xmlns:a16="http://schemas.microsoft.com/office/drawing/2014/main" id="{3959CBD4-A220-748A-276B-F0D235C01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8">
            <a:extLst>
              <a:ext uri="{FF2B5EF4-FFF2-40B4-BE49-F238E27FC236}">
                <a16:creationId xmlns:a16="http://schemas.microsoft.com/office/drawing/2014/main" id="{1896B418-CD15-3828-9B9A-B3E850A54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5" name="Rectangle 9">
            <a:extLst>
              <a:ext uri="{FF2B5EF4-FFF2-40B4-BE49-F238E27FC236}">
                <a16:creationId xmlns:a16="http://schemas.microsoft.com/office/drawing/2014/main" id="{167321A7-367E-656B-EFF5-1FEAC232FCB5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F694F4D9-7BD0-5C10-867A-C7C71F5188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E1B4380E-4D1A-4727-B819-6D7E30246CB9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pt-BR" sz="1800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4C0F00D0-1058-AF9B-6B7A-60678072F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Try/Except</a:t>
            </a:r>
          </a:p>
        </p:txBody>
      </p:sp>
      <p:pic>
        <p:nvPicPr>
          <p:cNvPr id="53252" name="Picture 2">
            <a:extLst>
              <a:ext uri="{FF2B5EF4-FFF2-40B4-BE49-F238E27FC236}">
                <a16:creationId xmlns:a16="http://schemas.microsoft.com/office/drawing/2014/main" id="{CB2D1D85-A0AC-D50C-0415-6C7DA925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3">
            <a:extLst>
              <a:ext uri="{FF2B5EF4-FFF2-40B4-BE49-F238E27FC236}">
                <a16:creationId xmlns:a16="http://schemas.microsoft.com/office/drawing/2014/main" id="{4736F564-F5F7-63B8-44C1-D34134CDA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4">
            <a:extLst>
              <a:ext uri="{FF2B5EF4-FFF2-40B4-BE49-F238E27FC236}">
                <a16:creationId xmlns:a16="http://schemas.microsoft.com/office/drawing/2014/main" id="{A85C96F0-12D6-8E85-DAE8-8ACC1A6A1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2438400"/>
            <a:ext cx="8080375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5">
            <a:extLst>
              <a:ext uri="{FF2B5EF4-FFF2-40B4-BE49-F238E27FC236}">
                <a16:creationId xmlns:a16="http://schemas.microsoft.com/office/drawing/2014/main" id="{2A626F4F-5093-E7A3-DE2B-AC1FD10B0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642100"/>
            <a:ext cx="66040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Rectangle 6">
            <a:extLst>
              <a:ext uri="{FF2B5EF4-FFF2-40B4-BE49-F238E27FC236}">
                <a16:creationId xmlns:a16="http://schemas.microsoft.com/office/drawing/2014/main" id="{A547AA84-8FF6-E79E-0C59-80E1B7FA3741}"/>
              </a:ext>
            </a:extLst>
          </p:cNvPr>
          <p:cNvSpPr>
            <a:spLocks/>
          </p:cNvSpPr>
          <p:nvPr/>
        </p:nvSpPr>
        <p:spPr bwMode="auto">
          <a:xfrm>
            <a:off x="977900" y="5448300"/>
            <a:ext cx="110490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spcBef>
                <a:spcPts val="3800"/>
              </a:spcBef>
            </a:pPr>
            <a:r>
              <a:rPr lang="en-US" altLang="pt-BR" sz="3200">
                <a:cs typeface="Gill Sans" pitchFamily="-108" charset="0"/>
              </a:rPr>
              <a:t>Você pode capturar vários tipos de exceção!</a:t>
            </a:r>
            <a:endParaRPr lang="en-US" altLang="pt-BR" sz="3200">
              <a:solidFill>
                <a:srgbClr val="002939"/>
              </a:solidFill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200">
              <a:cs typeface="Gill Sans" pitchFamily="-108" charset="0"/>
            </a:endParaRPr>
          </a:p>
          <a:p>
            <a:pPr lvl="1" eaLnBrk="1" hangingPunct="1">
              <a:spcBef>
                <a:spcPts val="1000"/>
              </a:spcBef>
            </a:pPr>
            <a:endParaRPr lang="en-US" altLang="pt-BR" sz="2400">
              <a:solidFill>
                <a:srgbClr val="002D99"/>
              </a:solidFill>
              <a:cs typeface="Gill Sans" pitchFamily="-108" charset="0"/>
            </a:endParaRP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53257" name="Picture 7">
            <a:extLst>
              <a:ext uri="{FF2B5EF4-FFF2-40B4-BE49-F238E27FC236}">
                <a16:creationId xmlns:a16="http://schemas.microsoft.com/office/drawing/2014/main" id="{0B95C7F4-C16C-4C37-B13B-DEF6204DE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8">
            <a:extLst>
              <a:ext uri="{FF2B5EF4-FFF2-40B4-BE49-F238E27FC236}">
                <a16:creationId xmlns:a16="http://schemas.microsoft.com/office/drawing/2014/main" id="{ED420E5F-B20F-F98F-E60E-2DBA2FBDA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9">
            <a:extLst>
              <a:ext uri="{FF2B5EF4-FFF2-40B4-BE49-F238E27FC236}">
                <a16:creationId xmlns:a16="http://schemas.microsoft.com/office/drawing/2014/main" id="{8CA9BDB5-7313-75C5-9CB8-99486984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0" name="Rectangle 10">
            <a:extLst>
              <a:ext uri="{FF2B5EF4-FFF2-40B4-BE49-F238E27FC236}">
                <a16:creationId xmlns:a16="http://schemas.microsoft.com/office/drawing/2014/main" id="{210F494B-5BE5-F8C3-A207-730A57783EDF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E48AC892-71EE-04DC-4165-97B78EE2A2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B825887-00AF-4C50-88B9-27703E51F0F3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pt-BR" sz="1800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645FE5F4-B5EA-B193-FDD1-7B0C898B9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raise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DA7A599D-0E74-5DA0-E303-112BB3C81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3">
            <a:extLst>
              <a:ext uri="{FF2B5EF4-FFF2-40B4-BE49-F238E27FC236}">
                <a16:creationId xmlns:a16="http://schemas.microsoft.com/office/drawing/2014/main" id="{E464B8D3-A1B3-B607-9133-812F90C9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4">
            <a:extLst>
              <a:ext uri="{FF2B5EF4-FFF2-40B4-BE49-F238E27FC236}">
                <a16:creationId xmlns:a16="http://schemas.microsoft.com/office/drawing/2014/main" id="{6B2039A9-5053-CDD4-B925-DB10DEEDBE04}"/>
              </a:ext>
            </a:extLst>
          </p:cNvPr>
          <p:cNvSpPr>
            <a:spLocks/>
          </p:cNvSpPr>
          <p:nvPr/>
        </p:nvSpPr>
        <p:spPr bwMode="auto">
          <a:xfrm>
            <a:off x="977900" y="2197100"/>
            <a:ext cx="110490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spcBef>
                <a:spcPts val="3800"/>
              </a:spcBef>
            </a:pPr>
            <a:r>
              <a:rPr lang="en-US" altLang="pt-BR" sz="3200">
                <a:cs typeface="Gill Sans" pitchFamily="-108" charset="0"/>
              </a:rPr>
              <a:t>Se você não desejar naquele bloco de código tratar a exceção, você pode optar por levantar a exceção para a chamada cujo o bloco foi chamado. 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No final de contas, alguem tem que tratar exceção! Você está apenas adiando o inevitável! Importante quando você quer que outro desenvolvedor monte tratamento de exceções customizadas.</a:t>
            </a: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54279" name="Picture 5">
            <a:extLst>
              <a:ext uri="{FF2B5EF4-FFF2-40B4-BE49-F238E27FC236}">
                <a16:creationId xmlns:a16="http://schemas.microsoft.com/office/drawing/2014/main" id="{28BD1E5A-EB6C-7FA1-3ABF-53B870EC0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6">
            <a:extLst>
              <a:ext uri="{FF2B5EF4-FFF2-40B4-BE49-F238E27FC236}">
                <a16:creationId xmlns:a16="http://schemas.microsoft.com/office/drawing/2014/main" id="{9367B811-4B87-986B-A4E0-B6BE94B8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7">
            <a:extLst>
              <a:ext uri="{FF2B5EF4-FFF2-40B4-BE49-F238E27FC236}">
                <a16:creationId xmlns:a16="http://schemas.microsoft.com/office/drawing/2014/main" id="{7306D624-BE85-C597-364C-7FB29C4D4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8">
            <a:extLst>
              <a:ext uri="{FF2B5EF4-FFF2-40B4-BE49-F238E27FC236}">
                <a16:creationId xmlns:a16="http://schemas.microsoft.com/office/drawing/2014/main" id="{A303B0F4-A0AA-E812-2233-674D81949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5241925"/>
            <a:ext cx="67691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3" name="Rectangle 9">
            <a:extLst>
              <a:ext uri="{FF2B5EF4-FFF2-40B4-BE49-F238E27FC236}">
                <a16:creationId xmlns:a16="http://schemas.microsoft.com/office/drawing/2014/main" id="{176FAD1E-C4A6-2AEC-5493-8D020684B2FC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C4D63AFE-8440-86B7-E327-9376D4524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651FEF0-0818-447A-8345-6EED8BF7EBD2}" type="slidenum">
              <a:rPr lang="en-US" altLang="pt-BR" sz="1800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pt-BR" sz="1800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79F790AF-6F8C-0610-B4C0-6C2E22890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0" y="558800"/>
            <a:ext cx="10464800" cy="1574800"/>
          </a:xfrm>
        </p:spPr>
        <p:txBody>
          <a:bodyPr/>
          <a:lstStyle/>
          <a:p>
            <a:pPr algn="l" eaLnBrk="1" hangingPunct="1"/>
            <a:r>
              <a:rPr lang="en-US" altLang="pt-BR" sz="7000">
                <a:solidFill>
                  <a:srgbClr val="002D99"/>
                </a:solidFill>
              </a:rPr>
              <a:t>Finally</a:t>
            </a: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667B81EC-0C26-261B-7FBE-2DAF4B97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3">
            <a:extLst>
              <a:ext uri="{FF2B5EF4-FFF2-40B4-BE49-F238E27FC236}">
                <a16:creationId xmlns:a16="http://schemas.microsoft.com/office/drawing/2014/main" id="{1C955792-E6EF-6A1B-A1CB-62CE3025C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890588"/>
            <a:ext cx="11303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Rectangle 4">
            <a:extLst>
              <a:ext uri="{FF2B5EF4-FFF2-40B4-BE49-F238E27FC236}">
                <a16:creationId xmlns:a16="http://schemas.microsoft.com/office/drawing/2014/main" id="{066DF2A2-41BC-AE25-ABC3-95EABA29D976}"/>
              </a:ext>
            </a:extLst>
          </p:cNvPr>
          <p:cNvSpPr>
            <a:spLocks/>
          </p:cNvSpPr>
          <p:nvPr/>
        </p:nvSpPr>
        <p:spPr bwMode="auto">
          <a:xfrm>
            <a:off x="977900" y="2197100"/>
            <a:ext cx="11049000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marL="493713" indent="-493713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1255713" indent="-493713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eaLnBrk="1" hangingPunct="1">
              <a:spcBef>
                <a:spcPts val="3800"/>
              </a:spcBef>
            </a:pPr>
            <a:r>
              <a:rPr lang="en-US" altLang="pt-BR" sz="3200">
                <a:cs typeface="Gill Sans" pitchFamily="-108" charset="0"/>
              </a:rPr>
              <a:t>Tenta remediar a situação, última ação antes do estouro da exceção ou fim do try.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pt-BR" sz="2400">
                <a:solidFill>
                  <a:srgbClr val="002D99"/>
                </a:solidFill>
                <a:cs typeface="Gill Sans" pitchFamily="-108" charset="0"/>
              </a:rPr>
              <a:t>Sempre executado antes do fim de um comando try.</a:t>
            </a:r>
          </a:p>
          <a:p>
            <a:pPr eaLnBrk="1" hangingPunct="1">
              <a:spcBef>
                <a:spcPts val="3800"/>
              </a:spcBef>
              <a:buSzTx/>
              <a:buFontTx/>
              <a:buNone/>
            </a:pPr>
            <a:endParaRPr lang="en-US" altLang="pt-BR" sz="3600">
              <a:cs typeface="Gill Sans" pitchFamily="-108" charset="0"/>
            </a:endParaRPr>
          </a:p>
        </p:txBody>
      </p:sp>
      <p:pic>
        <p:nvPicPr>
          <p:cNvPr id="55303" name="Picture 5">
            <a:extLst>
              <a:ext uri="{FF2B5EF4-FFF2-40B4-BE49-F238E27FC236}">
                <a16:creationId xmlns:a16="http://schemas.microsoft.com/office/drawing/2014/main" id="{F414BA48-FB21-33EA-125B-54D07DB94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5900" y="495300"/>
            <a:ext cx="8255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6">
            <a:extLst>
              <a:ext uri="{FF2B5EF4-FFF2-40B4-BE49-F238E27FC236}">
                <a16:creationId xmlns:a16="http://schemas.microsoft.com/office/drawing/2014/main" id="{A8F1994D-5044-A3B7-FFAA-96E2AAA2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925" y="8788400"/>
            <a:ext cx="6762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7">
            <a:extLst>
              <a:ext uri="{FF2B5EF4-FFF2-40B4-BE49-F238E27FC236}">
                <a16:creationId xmlns:a16="http://schemas.microsoft.com/office/drawing/2014/main" id="{33C96E80-458F-21B0-5926-DE3DACC1D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800" y="8737600"/>
            <a:ext cx="1968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8">
            <a:extLst>
              <a:ext uri="{FF2B5EF4-FFF2-40B4-BE49-F238E27FC236}">
                <a16:creationId xmlns:a16="http://schemas.microsoft.com/office/drawing/2014/main" id="{E58D570B-DB39-1CFC-4EC5-BAA39964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762500"/>
            <a:ext cx="52324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Rectangle 9">
            <a:extLst>
              <a:ext uri="{FF2B5EF4-FFF2-40B4-BE49-F238E27FC236}">
                <a16:creationId xmlns:a16="http://schemas.microsoft.com/office/drawing/2014/main" id="{4D90B9FA-A0BF-C1A7-39B8-A62682DED4CC}"/>
              </a:ext>
            </a:extLst>
          </p:cNvPr>
          <p:cNvSpPr>
            <a:spLocks/>
          </p:cNvSpPr>
          <p:nvPr/>
        </p:nvSpPr>
        <p:spPr bwMode="auto">
          <a:xfrm>
            <a:off x="5613400" y="8928100"/>
            <a:ext cx="78105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1pPr>
            <a:lvl2pPr marL="37931725" indent="-37474525"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2pPr>
            <a:lvl3pPr marL="1727200" indent="-571500">
              <a:lnSpc>
                <a:spcPct val="110000"/>
              </a:lnSpc>
              <a:spcBef>
                <a:spcPts val="3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3pPr>
            <a:lvl4pPr marL="21717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4pPr>
            <a:lvl5pPr marL="2616200" indent="-571500">
              <a:spcBef>
                <a:spcPts val="2400"/>
              </a:spcBef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5pPr>
            <a:lvl6pPr marL="30734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6pPr>
            <a:lvl7pPr marL="35306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7pPr>
            <a:lvl8pPr marL="39878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8pPr>
            <a:lvl9pPr marL="44450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pitchFamily="-108" charset="0"/>
              <a:buChar char="•"/>
              <a:defRPr sz="4200">
                <a:solidFill>
                  <a:schemeClr val="tx1"/>
                </a:solidFill>
                <a:latin typeface="Gill Sans" pitchFamily="-108" charset="0"/>
                <a:ea typeface="ヒラギノ角ゴ ProN W3" pitchFamily="-108" charset="-128"/>
                <a:sym typeface="Gill Sans" pitchFamily="-108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pt-BR" sz="1300">
                <a:cs typeface="Gill Sans" pitchFamily="-108" charset="0"/>
              </a:rPr>
              <a:t>Python Aula 05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copy">
  <a:themeElements>
    <a:clrScheme name="Title &amp; Bullets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5308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B3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pitchFamily="-108" charset="0"/>
            <a:ea typeface="ヒラギノ角ゴ ProN W3" pitchFamily="-108" charset="-128"/>
            <a:cs typeface="ヒラギノ角ゴ ProN W3" pitchFamily="-108" charset="-128"/>
            <a:sym typeface="Gill Sans" pitchFamily="-108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1617</Words>
  <Characters>0</Characters>
  <Application>Microsoft Office PowerPoint</Application>
  <PresentationFormat>Personalizar</PresentationFormat>
  <Lines>0</Lines>
  <Paragraphs>290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15</vt:i4>
      </vt:variant>
      <vt:variant>
        <vt:lpstr>Títulos de slides</vt:lpstr>
      </vt:variant>
      <vt:variant>
        <vt:i4>18</vt:i4>
      </vt:variant>
    </vt:vector>
  </HeadingPairs>
  <TitlesOfParts>
    <vt:vector size="33" baseType="lpstr">
      <vt:lpstr>Title &amp; Subtitle</vt:lpstr>
      <vt:lpstr>Title &amp; Bullets copy</vt:lpstr>
      <vt:lpstr>Title &amp; Bullets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- Center</vt:lpstr>
      <vt:lpstr>Python: Tratamento de Exceções</vt:lpstr>
      <vt:lpstr>Tratamento de exceções</vt:lpstr>
      <vt:lpstr>Robustez</vt:lpstr>
      <vt:lpstr>Exceção</vt:lpstr>
      <vt:lpstr>Tratamento de Exceções</vt:lpstr>
      <vt:lpstr>Try/Except</vt:lpstr>
      <vt:lpstr>Try/Except</vt:lpstr>
      <vt:lpstr>raise</vt:lpstr>
      <vt:lpstr>Finally</vt:lpstr>
      <vt:lpstr>Exemplo</vt:lpstr>
      <vt:lpstr>Você pode criar suas exceções!!</vt:lpstr>
      <vt:lpstr>Exercício 01</vt:lpstr>
      <vt:lpstr>Exercício 01</vt:lpstr>
      <vt:lpstr>Exercício 02</vt:lpstr>
      <vt:lpstr>Exercício 02</vt:lpstr>
      <vt:lpstr>Documentação</vt:lpstr>
      <vt:lpstr>Exercício 03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 Orientação a Objetos</dc:title>
  <dc:subject/>
  <dc:creator/>
  <cp:keywords/>
  <dc:description/>
  <cp:lastModifiedBy>Eduardo Cunha Campos</cp:lastModifiedBy>
  <cp:revision>57</cp:revision>
  <dcterms:modified xsi:type="dcterms:W3CDTF">2024-08-07T17:38:10Z</dcterms:modified>
</cp:coreProperties>
</file>