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om.ufu.br/~backes/gsi002/Aula06-Array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B7399-E2B3-4D3C-AB8C-8CF143ED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80619"/>
            <a:ext cx="8825658" cy="1709503"/>
          </a:xfrm>
        </p:spPr>
        <p:txBody>
          <a:bodyPr/>
          <a:lstStyle/>
          <a:p>
            <a:r>
              <a:rPr lang="pt-BR" dirty="0"/>
              <a:t>ARRAY: VETORES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D3525C-BEE4-4A72-BBA1-D00DB2A3C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Ápia </a:t>
            </a:r>
            <a:r>
              <a:rPr lang="pt-BR" dirty="0" err="1"/>
              <a:t>aurelia</a:t>
            </a:r>
            <a:r>
              <a:rPr lang="pt-BR" dirty="0"/>
              <a:t> </a:t>
            </a:r>
            <a:r>
              <a:rPr lang="pt-BR" dirty="0" err="1"/>
              <a:t>xavier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33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2EF36-7336-4B5E-9DB3-D81F9F2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BB00C-19B6-41DE-B499-F51D9E17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um </a:t>
            </a:r>
            <a:r>
              <a:rPr lang="pt-BR" dirty="0" err="1"/>
              <a:t>array</a:t>
            </a:r>
            <a:r>
              <a:rPr lang="pt-BR" dirty="0"/>
              <a:t>, os elementos são acessados especificando o índice desejado entre colchetes [ ]</a:t>
            </a:r>
          </a:p>
          <a:p>
            <a:pPr marL="0" indent="0">
              <a:buNone/>
            </a:pPr>
            <a:r>
              <a:rPr lang="pt-BR" dirty="0"/>
              <a:t>A numeração começa sempre do zero </a:t>
            </a:r>
          </a:p>
          <a:p>
            <a:pPr marL="0" indent="0">
              <a:buNone/>
            </a:pPr>
            <a:r>
              <a:rPr lang="pt-BR" dirty="0"/>
              <a:t> Isto significa que um </a:t>
            </a:r>
            <a:r>
              <a:rPr lang="pt-BR" dirty="0" err="1"/>
              <a:t>array</a:t>
            </a:r>
            <a:r>
              <a:rPr lang="pt-BR" dirty="0"/>
              <a:t> de 100 elementos terá índices de 0 a 99:  notas[0], notas[1], notas[2], ..., notas[99]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CDD14-C6DB-43C8-8712-E44A3659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85" y="4150657"/>
            <a:ext cx="2262058" cy="1547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8454B1-6E30-42F4-8712-18DA11DC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643519"/>
            <a:ext cx="3591339" cy="10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2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EA517-D04F-4ACE-96CD-CB4247F8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ARRAY = VARÍAVEL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58630-653F-4EF2-A3B1-94458234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384313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Cada elemento do </a:t>
            </a:r>
            <a:r>
              <a:rPr lang="pt-BR" dirty="0" err="1"/>
              <a:t>array</a:t>
            </a:r>
            <a:r>
              <a:rPr lang="pt-BR" dirty="0"/>
              <a:t> tem todas as características de uma variável e pode aparecer em expressões e atribuições (respeitando os seus tipos)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notas[2] = x + notas[3];  </a:t>
            </a:r>
            <a:r>
              <a:rPr lang="pt-BR" dirty="0" err="1"/>
              <a:t>if</a:t>
            </a:r>
            <a:r>
              <a:rPr lang="pt-BR" dirty="0"/>
              <a:t> (notas[2] &gt; 60)  </a:t>
            </a:r>
            <a:r>
              <a:rPr lang="pt-BR" dirty="0" err="1"/>
              <a:t>Ex</a:t>
            </a:r>
            <a:r>
              <a:rPr lang="pt-BR" dirty="0"/>
              <a:t>: somar todos os elementos de notas: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0AADE5-627A-478E-A6AF-D4350110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7" y="3564835"/>
            <a:ext cx="3101007" cy="12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10CB-9FD0-4285-8AA5-C94004B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Percorrendo Um </a:t>
            </a:r>
            <a:r>
              <a:rPr lang="pt-BR" sz="3200" dirty="0" err="1"/>
              <a:t>Array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0DE32-75DD-416E-8805-59172457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485692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Podemos usar um comando de repetição (for, </a:t>
            </a:r>
            <a:r>
              <a:rPr lang="pt-BR" dirty="0" err="1"/>
              <a:t>while</a:t>
            </a:r>
            <a:r>
              <a:rPr lang="pt-BR" dirty="0"/>
              <a:t> e do-</a:t>
            </a:r>
            <a:r>
              <a:rPr lang="pt-BR" dirty="0" err="1"/>
              <a:t>while</a:t>
            </a:r>
            <a:r>
              <a:rPr lang="pt-BR" dirty="0"/>
              <a:t>) para percorrer um </a:t>
            </a:r>
            <a:r>
              <a:rPr lang="pt-BR" dirty="0" err="1"/>
              <a:t>array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Exemplo: </a:t>
            </a:r>
          </a:p>
          <a:p>
            <a:pPr marL="0" indent="0">
              <a:buNone/>
            </a:pPr>
            <a:r>
              <a:rPr lang="pt-BR" dirty="0"/>
              <a:t>somando os elementos de um </a:t>
            </a:r>
            <a:r>
              <a:rPr lang="pt-BR" dirty="0" err="1"/>
              <a:t>array</a:t>
            </a:r>
            <a:r>
              <a:rPr lang="pt-BR" dirty="0"/>
              <a:t> de 5 elementos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A75129-8C8E-42C4-A0CC-9B43B096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88" y="3273287"/>
            <a:ext cx="3452151" cy="24118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DF5E96-1C6F-43BE-9979-0E1C0AD6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3288"/>
            <a:ext cx="2928730" cy="24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0880-C3FC-48EE-BE74-A8C1FA01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Exercicios</a:t>
            </a:r>
            <a:r>
              <a:rPr lang="pt-BR" dirty="0"/>
              <a:t>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53DD45-1998-418B-90A6-5364B4F74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88" y="1853248"/>
            <a:ext cx="8008138" cy="4070474"/>
          </a:xfrm>
        </p:spPr>
      </p:pic>
    </p:spTree>
    <p:extLst>
      <p:ext uri="{BB962C8B-B14F-4D97-AF65-F5344CB8AC3E}">
        <p14:creationId xmlns:p14="http://schemas.microsoft.com/office/powerpoint/2010/main" val="348964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A3316-7534-4817-9703-23D6660D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r>
              <a:rPr lang="pt-BR" dirty="0"/>
              <a:t> 2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0F9C18B-B893-4B0E-AFA5-8243071B4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03" y="2273831"/>
            <a:ext cx="8383170" cy="4034203"/>
          </a:xfrm>
        </p:spPr>
      </p:pic>
    </p:spTree>
    <p:extLst>
      <p:ext uri="{BB962C8B-B14F-4D97-AF65-F5344CB8AC3E}">
        <p14:creationId xmlns:p14="http://schemas.microsoft.com/office/powerpoint/2010/main" val="279497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A1A18-CFE1-443E-871B-88D5892D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5847453" cy="1137544"/>
          </a:xfrm>
        </p:spPr>
        <p:txBody>
          <a:bodyPr/>
          <a:lstStyle/>
          <a:p>
            <a:r>
              <a:rPr lang="pt-BR" dirty="0"/>
              <a:t>Exercício 1 -escrito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7FC84-A95D-49EE-A6CA-E353447E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/*Dada uma </a:t>
            </a:r>
            <a:r>
              <a:rPr lang="pt-BR" dirty="0" err="1"/>
              <a:t>seqüência</a:t>
            </a:r>
            <a:r>
              <a:rPr lang="pt-BR" dirty="0"/>
              <a:t> de n números, imprimi-la na ordem inversa à da leitura. */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{</a:t>
            </a:r>
          </a:p>
          <a:p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n, i, v[</a:t>
            </a:r>
            <a:r>
              <a:rPr lang="pt-BR" dirty="0" err="1"/>
              <a:t>max</a:t>
            </a:r>
            <a:r>
              <a:rPr lang="pt-BR" dirty="0"/>
              <a:t>];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("Digite o comprimento da </a:t>
            </a:r>
            <a:r>
              <a:rPr lang="pt-BR" dirty="0" err="1"/>
              <a:t>seqüência</a:t>
            </a:r>
            <a:r>
              <a:rPr lang="pt-BR" dirty="0"/>
              <a:t>: ");</a:t>
            </a:r>
          </a:p>
          <a:p>
            <a:r>
              <a:rPr lang="pt-BR" dirty="0"/>
              <a:t>  </a:t>
            </a:r>
            <a:r>
              <a:rPr lang="pt-BR" dirty="0" err="1"/>
              <a:t>scanf</a:t>
            </a:r>
            <a:r>
              <a:rPr lang="pt-BR" dirty="0"/>
              <a:t>("%d", &amp;n);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("Digite uma </a:t>
            </a:r>
            <a:r>
              <a:rPr lang="pt-BR" dirty="0" err="1"/>
              <a:t>seqüência</a:t>
            </a:r>
            <a:r>
              <a:rPr lang="pt-BR" dirty="0"/>
              <a:t> com %d números inteiros: ", n);</a:t>
            </a:r>
          </a:p>
          <a:p>
            <a:r>
              <a:rPr lang="pt-BR" dirty="0"/>
              <a:t>  for (i = 0; i &lt; n; i++)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("%d", &amp;v[i]);</a:t>
            </a:r>
          </a:p>
          <a:p>
            <a:r>
              <a:rPr lang="pt-BR" dirty="0"/>
              <a:t>  for (i = n-1; i &gt;= 0; i--)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("%d ", v[i]);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("\n");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46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2BAC-9B11-4F83-A066-0E98F30F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2 -escrito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C4D24-7925-48DE-9676-CEC6209D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4856921"/>
          </a:xfrm>
        </p:spPr>
        <p:txBody>
          <a:bodyPr>
            <a:normAutofit fontScale="40000" lnSpcReduction="20000"/>
          </a:bodyPr>
          <a:lstStyle/>
          <a:p>
            <a:r>
              <a:rPr lang="pt-BR" dirty="0"/>
              <a:t>/*Dados dois vetores x e y, ambos com n elementos, determinar o produto escalar (1) desses vetores.*/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{</a:t>
            </a:r>
          </a:p>
          <a:p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i, n;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prod</a:t>
            </a:r>
            <a:r>
              <a:rPr lang="pt-BR" dirty="0"/>
              <a:t>, x[</a:t>
            </a:r>
            <a:r>
              <a:rPr lang="pt-BR" dirty="0" err="1"/>
              <a:t>max</a:t>
            </a:r>
            <a:r>
              <a:rPr lang="pt-BR" dirty="0"/>
              <a:t>], y[</a:t>
            </a:r>
            <a:r>
              <a:rPr lang="pt-BR" dirty="0" err="1"/>
              <a:t>max</a:t>
            </a:r>
            <a:r>
              <a:rPr lang="pt-BR" dirty="0"/>
              <a:t>];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("Digite o tamanho dos vetores: ");</a:t>
            </a:r>
          </a:p>
          <a:p>
            <a:r>
              <a:rPr lang="pt-BR" dirty="0"/>
              <a:t>  </a:t>
            </a:r>
            <a:r>
              <a:rPr lang="pt-BR" dirty="0" err="1"/>
              <a:t>scanf</a:t>
            </a:r>
            <a:r>
              <a:rPr lang="pt-BR" dirty="0"/>
              <a:t>("%d", &amp;n);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("Digite os componentes do vetor x: ");</a:t>
            </a:r>
          </a:p>
          <a:p>
            <a:r>
              <a:rPr lang="pt-BR" dirty="0"/>
              <a:t>  for (i = 0; i &lt; n; i++)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("%f", &amp;x[i]);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("Digite os componentes do vetor y: ");</a:t>
            </a:r>
          </a:p>
          <a:p>
            <a:r>
              <a:rPr lang="pt-BR" dirty="0"/>
              <a:t>  for (i = 0; i &lt; n; i++)</a:t>
            </a:r>
          </a:p>
          <a:p>
            <a:r>
              <a:rPr lang="pt-BR" dirty="0"/>
              <a:t>    </a:t>
            </a:r>
            <a:r>
              <a:rPr lang="pt-BR" dirty="0" err="1"/>
              <a:t>scanf</a:t>
            </a:r>
            <a:r>
              <a:rPr lang="pt-BR" dirty="0"/>
              <a:t>("%f", &amp;y[i]);</a:t>
            </a:r>
          </a:p>
          <a:p>
            <a:r>
              <a:rPr lang="pt-BR" dirty="0"/>
              <a:t>  </a:t>
            </a:r>
            <a:r>
              <a:rPr lang="pt-BR" dirty="0" err="1"/>
              <a:t>prod</a:t>
            </a:r>
            <a:r>
              <a:rPr lang="pt-BR" dirty="0"/>
              <a:t> = 0;</a:t>
            </a:r>
          </a:p>
          <a:p>
            <a:r>
              <a:rPr lang="pt-BR" dirty="0"/>
              <a:t>  for (i = 0; i &lt; n; i++)</a:t>
            </a:r>
          </a:p>
          <a:p>
            <a:r>
              <a:rPr lang="pt-BR" dirty="0"/>
              <a:t>    </a:t>
            </a:r>
            <a:r>
              <a:rPr lang="pt-BR" dirty="0" err="1"/>
              <a:t>prod</a:t>
            </a:r>
            <a:r>
              <a:rPr lang="pt-BR" dirty="0"/>
              <a:t> = </a:t>
            </a:r>
            <a:r>
              <a:rPr lang="pt-BR" dirty="0" err="1"/>
              <a:t>prod</a:t>
            </a:r>
            <a:r>
              <a:rPr lang="pt-BR" dirty="0"/>
              <a:t> + x[i] * y[i];</a:t>
            </a:r>
          </a:p>
          <a:p>
            <a:r>
              <a:rPr lang="pt-BR" dirty="0"/>
              <a:t>  </a:t>
            </a:r>
            <a:r>
              <a:rPr lang="pt-BR" dirty="0" err="1"/>
              <a:t>printf</a:t>
            </a:r>
            <a:r>
              <a:rPr lang="pt-BR" dirty="0"/>
              <a:t>("Produto escalar desses vetores: %f\n", </a:t>
            </a:r>
            <a:r>
              <a:rPr lang="pt-BR" dirty="0" err="1"/>
              <a:t>prod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0914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D3F0-10A2-4B68-98CD-40729742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D1B4F-1DAF-45D5-B590-6C96F0C9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15569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http://www.facom.ufu.br/~backes/gsi002/Aula06-Array.pdf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Notas de aula professor André </a:t>
            </a:r>
            <a:r>
              <a:rPr lang="pt-BR" dirty="0" err="1"/>
              <a:t>Backes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8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C95FA-5C6B-4D60-8068-CBEAD624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CE496-5C53-41F0-8D2B-A7010A7B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sz="2400" dirty="0" err="1"/>
              <a:t>Array</a:t>
            </a:r>
            <a:r>
              <a:rPr lang="pt-BR" sz="2400" dirty="0"/>
              <a:t> ou “vetor” é a forma mais familiar de dados estruturados. </a:t>
            </a:r>
          </a:p>
          <a:p>
            <a:pPr marL="0" indent="0" algn="just">
              <a:buNone/>
            </a:pPr>
            <a:r>
              <a:rPr lang="pt-BR" sz="2400" dirty="0"/>
              <a:t> Basicamente, um </a:t>
            </a:r>
            <a:r>
              <a:rPr lang="pt-BR" sz="2400" dirty="0" err="1"/>
              <a:t>array</a:t>
            </a:r>
            <a:r>
              <a:rPr lang="pt-BR" sz="2400" dirty="0"/>
              <a:t> é uma sequência de elementos do mesmo tipo, onde cada elemento é identificado por um índice </a:t>
            </a:r>
          </a:p>
          <a:p>
            <a:pPr marL="0" indent="0" algn="just">
              <a:buNone/>
            </a:pPr>
            <a:r>
              <a:rPr lang="pt-BR" sz="2400" dirty="0"/>
              <a:t> A </a:t>
            </a:r>
            <a:r>
              <a:rPr lang="pt-BR" sz="2400" dirty="0" err="1"/>
              <a:t>idéia</a:t>
            </a:r>
            <a:r>
              <a:rPr lang="pt-BR" sz="2400" dirty="0"/>
              <a:t> de um </a:t>
            </a:r>
            <a:r>
              <a:rPr lang="pt-BR" sz="2400" dirty="0" err="1"/>
              <a:t>array</a:t>
            </a:r>
            <a:r>
              <a:rPr lang="pt-BR" sz="2400" dirty="0"/>
              <a:t> ou “vetor” é bastante simples: criar um conjunto de variáveis do mesmo tipo utilizando apenas um nome.</a:t>
            </a:r>
          </a:p>
        </p:txBody>
      </p:sp>
    </p:spTree>
    <p:extLst>
      <p:ext uri="{BB962C8B-B14F-4D97-AF65-F5344CB8AC3E}">
        <p14:creationId xmlns:p14="http://schemas.microsoft.com/office/powerpoint/2010/main" val="11163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FA8D7-999B-4C85-ACAC-83C0711E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39492-0320-44DA-BDCB-AF2A8017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sz="2800" dirty="0"/>
              <a:t>Imagine o seguinte problema  leia as notas de uma turma de cinco estudantes e depois imprima as notas que são maiores do que a média da turma. </a:t>
            </a:r>
          </a:p>
          <a:p>
            <a:pPr marL="0" indent="0" algn="just">
              <a:buNone/>
            </a:pPr>
            <a:r>
              <a:rPr lang="pt-BR" sz="2800" dirty="0"/>
              <a:t>Um algoritmo para esse problema poderia ser o mostrado a seguir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3C85-D3F9-4AA7-AC43-F3359A42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D5819F-2926-46A7-B29F-C29D91C3C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69775"/>
            <a:ext cx="6432991" cy="4558748"/>
          </a:xfrm>
        </p:spPr>
      </p:pic>
    </p:spTree>
    <p:extLst>
      <p:ext uri="{BB962C8B-B14F-4D97-AF65-F5344CB8AC3E}">
        <p14:creationId xmlns:p14="http://schemas.microsoft.com/office/powerpoint/2010/main" val="168487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0BD5-8826-4282-94B7-AE58DE49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Array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127E0-C011-4DE5-B8C1-D2AA0272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1"/>
            <a:ext cx="8946541" cy="30214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algoritmo anterior apresenta uma solução possível para o problema apresentado </a:t>
            </a:r>
          </a:p>
          <a:p>
            <a:pPr marL="0" indent="0" algn="just">
              <a:buNone/>
            </a:pPr>
            <a:r>
              <a:rPr lang="pt-BR" sz="2800" dirty="0"/>
              <a:t>Porém, essa solução é inviável para grandes quantidades de alunos</a:t>
            </a:r>
          </a:p>
          <a:p>
            <a:pPr marL="0" indent="0" algn="just">
              <a:buNone/>
            </a:pPr>
            <a:r>
              <a:rPr lang="pt-BR" sz="2800" dirty="0"/>
              <a:t>Imagine se tivéssemos de processar as notas de 100 alunos</a:t>
            </a:r>
          </a:p>
        </p:txBody>
      </p:sp>
    </p:spTree>
    <p:extLst>
      <p:ext uri="{BB962C8B-B14F-4D97-AF65-F5344CB8AC3E}">
        <p14:creationId xmlns:p14="http://schemas.microsoft.com/office/powerpoint/2010/main" val="93897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2263-B603-4208-8948-141C6309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FA320-0E5C-4BFC-8733-567C7EC7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4909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Para 100 alunos, precisamos de:</a:t>
            </a:r>
          </a:p>
          <a:p>
            <a:pPr marL="0" indent="0" algn="just">
              <a:buNone/>
            </a:pPr>
            <a:r>
              <a:rPr lang="pt-BR" sz="2400" dirty="0"/>
              <a:t> Uma variável para armazenar a nota de cada aluno </a:t>
            </a:r>
          </a:p>
          <a:p>
            <a:pPr marL="0" indent="0" algn="just">
              <a:buNone/>
            </a:pPr>
            <a:r>
              <a:rPr lang="pt-BR" sz="2400" dirty="0"/>
              <a:t> 100 variáveis </a:t>
            </a:r>
          </a:p>
          <a:p>
            <a:pPr marL="0" indent="0" algn="just">
              <a:buNone/>
            </a:pPr>
            <a:r>
              <a:rPr lang="pt-BR" sz="2400" dirty="0"/>
              <a:t> Um comando de leitura para cada nota </a:t>
            </a:r>
          </a:p>
          <a:p>
            <a:pPr marL="0" indent="0" algn="just">
              <a:buNone/>
            </a:pPr>
            <a:r>
              <a:rPr lang="pt-BR" sz="2400" dirty="0"/>
              <a:t> 100 </a:t>
            </a:r>
            <a:r>
              <a:rPr lang="pt-BR" sz="2400" dirty="0" err="1"/>
              <a:t>scanf</a:t>
            </a:r>
            <a:r>
              <a:rPr lang="pt-BR" sz="2400" dirty="0"/>
              <a:t>()</a:t>
            </a:r>
          </a:p>
          <a:p>
            <a:pPr marL="0" indent="0" algn="just">
              <a:buNone/>
            </a:pPr>
            <a:r>
              <a:rPr lang="pt-BR" sz="2400" dirty="0"/>
              <a:t> Um somatório de 100 notas  Um comando de teste para cada aluno  100 comandos </a:t>
            </a:r>
            <a:r>
              <a:rPr lang="pt-BR" sz="2400" dirty="0" err="1"/>
              <a:t>if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r>
              <a:rPr lang="pt-BR" sz="2400" dirty="0"/>
              <a:t> Um comando de impressão na tela para cada aluno</a:t>
            </a:r>
          </a:p>
          <a:p>
            <a:pPr marL="0" indent="0" algn="just">
              <a:buNone/>
            </a:pPr>
            <a:r>
              <a:rPr lang="pt-BR" sz="2400" dirty="0"/>
              <a:t> 100 </a:t>
            </a:r>
            <a:r>
              <a:rPr lang="pt-BR" sz="2400" dirty="0" err="1"/>
              <a:t>printf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655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F75B0-DB43-40A4-9C00-AF78385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D9E4B-F6C3-49BE-BA7D-2639C1F5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8946541" cy="49231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As variáveis têm relação entre si </a:t>
            </a:r>
          </a:p>
          <a:p>
            <a:pPr marL="0" indent="0">
              <a:buNone/>
            </a:pPr>
            <a:r>
              <a:rPr lang="pt-BR" dirty="0"/>
              <a:t> todas armazenam notas de alunos </a:t>
            </a:r>
          </a:p>
          <a:p>
            <a:pPr marL="0" indent="0">
              <a:buNone/>
            </a:pPr>
            <a:r>
              <a:rPr lang="pt-BR" dirty="0"/>
              <a:t> Podemos declará-las usando um ÚNICO nome para todos os 100 alunos </a:t>
            </a:r>
          </a:p>
          <a:p>
            <a:pPr marL="0" indent="0">
              <a:buNone/>
            </a:pPr>
            <a:r>
              <a:rPr lang="pt-BR" dirty="0"/>
              <a:t> notas: conjunto de 100 valores acessados por um índice</a:t>
            </a:r>
          </a:p>
          <a:p>
            <a:pPr marL="0" indent="0">
              <a:buNone/>
            </a:pPr>
            <a:r>
              <a:rPr lang="pt-BR" dirty="0"/>
              <a:t> Isso é um </a:t>
            </a:r>
            <a:r>
              <a:rPr lang="pt-BR" dirty="0" err="1"/>
              <a:t>array</a:t>
            </a:r>
            <a:r>
              <a:rPr lang="pt-BR" dirty="0"/>
              <a:t>!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A0CEA0-0C57-4EF6-BD51-7F97C691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90" y="3429000"/>
            <a:ext cx="382309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2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F5E2-4D2E-4B91-94E1-7B1E872B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845F5-54CB-4926-B9A9-D8F0BE2F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10"/>
            <a:ext cx="8946541" cy="497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/>
              <a:t>Arrays</a:t>
            </a:r>
            <a:r>
              <a:rPr lang="pt-BR" sz="2400" dirty="0"/>
              <a:t> são agrupamentos de dados adjacentes na memória. Declaração: </a:t>
            </a:r>
          </a:p>
          <a:p>
            <a:pPr marL="0" indent="0">
              <a:buNone/>
            </a:pPr>
            <a:r>
              <a:rPr lang="pt-BR" sz="2400" dirty="0" err="1"/>
              <a:t>tipo_dado</a:t>
            </a:r>
            <a:r>
              <a:rPr lang="pt-BR" sz="2400" dirty="0"/>
              <a:t> </a:t>
            </a:r>
            <a:r>
              <a:rPr lang="pt-BR" sz="2400" dirty="0" err="1"/>
              <a:t>nome_array</a:t>
            </a:r>
            <a:r>
              <a:rPr lang="pt-BR" sz="2400" dirty="0"/>
              <a:t>[tamanho]; </a:t>
            </a:r>
          </a:p>
          <a:p>
            <a:pPr marL="0" indent="0">
              <a:buNone/>
            </a:pPr>
            <a:r>
              <a:rPr lang="pt-BR" sz="2400" dirty="0"/>
              <a:t> O comando acima define um </a:t>
            </a:r>
            <a:r>
              <a:rPr lang="pt-BR" sz="2400" dirty="0" err="1"/>
              <a:t>array</a:t>
            </a:r>
            <a:r>
              <a:rPr lang="pt-BR" sz="2400" dirty="0"/>
              <a:t> de nome </a:t>
            </a:r>
            <a:r>
              <a:rPr lang="pt-BR" sz="2400" dirty="0" err="1"/>
              <a:t>nome_array</a:t>
            </a:r>
            <a:r>
              <a:rPr lang="pt-BR" sz="2400" dirty="0"/>
              <a:t>, capaz de armazenar tamanho elementos adjacentes na memória do tipo </a:t>
            </a:r>
            <a:r>
              <a:rPr lang="pt-BR" sz="2400" dirty="0" err="1"/>
              <a:t>tipo_dado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 err="1"/>
              <a:t>int</a:t>
            </a:r>
            <a:r>
              <a:rPr lang="pt-BR" sz="2400" dirty="0"/>
              <a:t> notas[100];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25753E-F3F4-48C9-ABE9-CF2F72E6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27" y="4614173"/>
            <a:ext cx="329611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3CCB-B833-4707-B357-7E593017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8F059-0D58-45C6-9F8C-C59B1092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tamanho do </a:t>
            </a:r>
            <a:r>
              <a:rPr lang="pt-BR" dirty="0" err="1"/>
              <a:t>array</a:t>
            </a:r>
            <a:r>
              <a:rPr lang="pt-BR" dirty="0"/>
              <a:t> deve ser um valor inteiro constante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padrão C99 possui </a:t>
            </a:r>
            <a:r>
              <a:rPr lang="pt-BR" dirty="0" err="1"/>
              <a:t>arrays</a:t>
            </a:r>
            <a:r>
              <a:rPr lang="pt-BR" dirty="0"/>
              <a:t> de comprimento variável </a:t>
            </a:r>
          </a:p>
          <a:p>
            <a:pPr marL="0" indent="0">
              <a:buNone/>
            </a:pPr>
            <a:r>
              <a:rPr lang="pt-BR" dirty="0"/>
              <a:t>O tamanho pode ser especificado em tempo de execução </a:t>
            </a:r>
          </a:p>
          <a:p>
            <a:pPr marL="0" indent="0">
              <a:buNone/>
            </a:pPr>
            <a:r>
              <a:rPr lang="pt-BR" dirty="0"/>
              <a:t> É um recurso de implementação opcional no C11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CAFDE8-7184-48AA-ADA5-A191C532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5" y="1690425"/>
            <a:ext cx="2248615" cy="13840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173DB2-66FF-4FFC-979F-1D1A7AEB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58" y="4687471"/>
            <a:ext cx="3564833" cy="12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833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ARRAY: VETORES</vt:lpstr>
      <vt:lpstr>ARRAY</vt:lpstr>
      <vt:lpstr>Exemplo:</vt:lpstr>
      <vt:lpstr>Resolução</vt:lpstr>
      <vt:lpstr>Array</vt:lpstr>
      <vt:lpstr>Array</vt:lpstr>
      <vt:lpstr> DEFINIÇÃO</vt:lpstr>
      <vt:lpstr>DEFINIÇÃO</vt:lpstr>
      <vt:lpstr>Declaração</vt:lpstr>
      <vt:lpstr>Declaração</vt:lpstr>
      <vt:lpstr>ARRAY = VARÍAVEL</vt:lpstr>
      <vt:lpstr>Percorrendo Um Array</vt:lpstr>
      <vt:lpstr>Exercicios:</vt:lpstr>
      <vt:lpstr>Exercicio 2</vt:lpstr>
      <vt:lpstr>Exercício 1 -escrito</vt:lpstr>
      <vt:lpstr>Exercício 2 -escrito</vt:lpstr>
      <vt:lpstr>Referência: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ARRAY: VETORES</dc:title>
  <dc:creator>Ápia Xavier</dc:creator>
  <cp:lastModifiedBy>Ápia Xavier</cp:lastModifiedBy>
  <cp:revision>10</cp:revision>
  <dcterms:created xsi:type="dcterms:W3CDTF">2018-09-10T18:58:09Z</dcterms:created>
  <dcterms:modified xsi:type="dcterms:W3CDTF">2018-09-10T20:48:55Z</dcterms:modified>
</cp:coreProperties>
</file>