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2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78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0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21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98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62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60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95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1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0756C-E593-42AA-9B9A-C091EEC4BDF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639C4-20B2-4674-8313-3FBC4ECA1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80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/>
              <a:t>PROGRAMAÇÃO APLICADA – 2018-02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2000" dirty="0" smtClean="0"/>
          </a:p>
          <a:p>
            <a:pPr algn="ctr"/>
            <a:endParaRPr lang="pt-BR" sz="2000" dirty="0"/>
          </a:p>
          <a:p>
            <a:pPr algn="ctr"/>
            <a:endParaRPr lang="pt-BR" sz="2000" dirty="0" smtClean="0"/>
          </a:p>
          <a:p>
            <a:pPr algn="ctr"/>
            <a:endParaRPr lang="pt-BR" sz="2000" dirty="0"/>
          </a:p>
          <a:p>
            <a:pPr marL="0" indent="0" algn="ctr">
              <a:buNone/>
            </a:pPr>
            <a:r>
              <a:rPr lang="pt-BR" sz="3000" dirty="0" smtClean="0"/>
              <a:t>ATIVIDADE 03 - 10/09/2018</a:t>
            </a:r>
          </a:p>
          <a:p>
            <a:pPr marL="0" indent="0" algn="ctr">
              <a:buNone/>
            </a:pPr>
            <a:r>
              <a:rPr lang="pt-BR" sz="3000" dirty="0" smtClean="0"/>
              <a:t>JOSE CARLOS DE MORAES PIRES – 31311ECA031</a:t>
            </a:r>
          </a:p>
          <a:p>
            <a:pPr marL="0" indent="0" algn="ctr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605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48825" y="274973"/>
            <a:ext cx="3398949" cy="781095"/>
          </a:xfrm>
        </p:spPr>
        <p:txBody>
          <a:bodyPr>
            <a:normAutofit/>
          </a:bodyPr>
          <a:lstStyle/>
          <a:p>
            <a:pPr algn="ctr"/>
            <a:r>
              <a:rPr lang="pt-BR" sz="3000" dirty="0" smtClean="0"/>
              <a:t>Código Exercício 01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() {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float</a:t>
            </a:r>
            <a:r>
              <a:rPr lang="pt-BR" dirty="0" smtClean="0"/>
              <a:t> notas[ 4 ] = {7.5, 8.0, 6.5, 3.5};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int</a:t>
            </a:r>
            <a:r>
              <a:rPr lang="pt-BR" dirty="0" smtClean="0"/>
              <a:t> i;</a:t>
            </a:r>
          </a:p>
          <a:p>
            <a:r>
              <a:rPr lang="pt-BR" dirty="0" smtClean="0"/>
              <a:t>      for (i = 0; i &lt; 4; i++ ) {</a:t>
            </a:r>
          </a:p>
          <a:p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("Nota %d = %4.2f\n", i + 1, notas[i] );</a:t>
            </a:r>
          </a:p>
          <a:p>
            <a:r>
              <a:rPr lang="pt-BR" dirty="0" smtClean="0"/>
              <a:t>   }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r>
              <a:rPr lang="pt-BR" dirty="0" smtClean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8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856" y="352247"/>
            <a:ext cx="3450465" cy="884126"/>
          </a:xfrm>
        </p:spPr>
        <p:txBody>
          <a:bodyPr>
            <a:normAutofit/>
          </a:bodyPr>
          <a:lstStyle/>
          <a:p>
            <a:pPr algn="ctr"/>
            <a:r>
              <a:rPr lang="pt-BR" sz="3000" dirty="0" smtClean="0"/>
              <a:t>Código Exercício 02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#include 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#include &lt;</a:t>
            </a:r>
            <a:r>
              <a:rPr lang="pt-BR" dirty="0" err="1" smtClean="0"/>
              <a:t>stdlib.h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 () {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int</a:t>
            </a:r>
            <a:r>
              <a:rPr lang="pt-BR" dirty="0" smtClean="0"/>
              <a:t> v[ 5 ], v2 [5];</a:t>
            </a:r>
          </a:p>
          <a:p>
            <a:r>
              <a:rPr lang="pt-BR" dirty="0" smtClean="0"/>
              <a:t>   for (</a:t>
            </a:r>
            <a:r>
              <a:rPr lang="pt-BR" dirty="0" err="1" smtClean="0"/>
              <a:t>int</a:t>
            </a:r>
            <a:r>
              <a:rPr lang="pt-BR" dirty="0" smtClean="0"/>
              <a:t> i=0; i&lt;5; i++) {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printf</a:t>
            </a:r>
            <a:r>
              <a:rPr lang="pt-BR" dirty="0" smtClean="0"/>
              <a:t>("</a:t>
            </a:r>
            <a:r>
              <a:rPr lang="pt-BR" dirty="0" err="1" smtClean="0"/>
              <a:t>Digiti</a:t>
            </a:r>
            <a:r>
              <a:rPr lang="pt-BR" dirty="0" smtClean="0"/>
              <a:t> um numero inteiro: ");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scanf</a:t>
            </a:r>
            <a:r>
              <a:rPr lang="pt-BR" dirty="0" smtClean="0"/>
              <a:t>("%d", &amp;v[i]);</a:t>
            </a:r>
          </a:p>
          <a:p>
            <a:r>
              <a:rPr lang="pt-BR" dirty="0" smtClean="0"/>
              <a:t>        }</a:t>
            </a:r>
          </a:p>
          <a:p>
            <a:r>
              <a:rPr lang="pt-BR" dirty="0" smtClean="0"/>
              <a:t>    for (</a:t>
            </a:r>
            <a:r>
              <a:rPr lang="pt-BR" dirty="0" err="1" smtClean="0"/>
              <a:t>int</a:t>
            </a:r>
            <a:r>
              <a:rPr lang="pt-BR" dirty="0" smtClean="0"/>
              <a:t> i=0; i&lt;5; i++) {</a:t>
            </a:r>
          </a:p>
          <a:p>
            <a:r>
              <a:rPr lang="pt-BR" dirty="0" smtClean="0"/>
              <a:t>        v2[i]=v[i]*2;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printf</a:t>
            </a:r>
            <a:r>
              <a:rPr lang="pt-BR" dirty="0" smtClean="0"/>
              <a:t>("o vetor e %d e o seu dobro e %d\n", v[i], v2[i]);</a:t>
            </a:r>
          </a:p>
          <a:p>
            <a:r>
              <a:rPr lang="pt-BR" dirty="0" smtClean="0"/>
              <a:t>       }</a:t>
            </a:r>
          </a:p>
          <a:p>
            <a:r>
              <a:rPr lang="pt-BR" dirty="0" smtClean="0"/>
              <a:t>   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3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16321" y="735997"/>
            <a:ext cx="2159358" cy="719316"/>
          </a:xfrm>
        </p:spPr>
        <p:txBody>
          <a:bodyPr>
            <a:normAutofit/>
          </a:bodyPr>
          <a:lstStyle/>
          <a:p>
            <a:r>
              <a:rPr lang="pt-BR" sz="3000" dirty="0" smtClean="0"/>
              <a:t>VETOR</a:t>
            </a:r>
            <a:endParaRPr lang="pt-BR" sz="3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545465"/>
            <a:ext cx="9139707" cy="4687910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 </a:t>
            </a:r>
            <a:endParaRPr lang="pt-BR" dirty="0"/>
          </a:p>
          <a:p>
            <a:pPr algn="just"/>
            <a:r>
              <a:rPr lang="pt-BR" dirty="0"/>
              <a:t>O que são vetores</a:t>
            </a:r>
            <a:r>
              <a:rPr lang="pt-BR" dirty="0" smtClean="0"/>
              <a:t>?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São </a:t>
            </a:r>
            <a:r>
              <a:rPr lang="pt-BR" dirty="0"/>
              <a:t>estruturas de dados que consistem em itens de dados do mesmo tipo. </a:t>
            </a:r>
            <a:endParaRPr lang="pt-B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Principal </a:t>
            </a:r>
            <a:r>
              <a:rPr lang="pt-BR" dirty="0"/>
              <a:t>característica dos vetores é possuir tamanho fixo, ou seja, são declarados com a capacidade de armazenar uma certa quantidade de dados e essa quantidade permanece inalterada durante a execução do programa. </a:t>
            </a:r>
            <a:endParaRPr lang="pt-B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Vetores </a:t>
            </a:r>
            <a:r>
              <a:rPr lang="pt-BR" dirty="0"/>
              <a:t>são similares a uma variável comum, mas com a capacidade de armazenar mais de um dado em sua estrutura interna simultaneamente</a:t>
            </a:r>
            <a:r>
              <a:rPr lang="pt-BR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Pode-se </a:t>
            </a:r>
            <a:r>
              <a:rPr lang="pt-BR" dirty="0"/>
              <a:t>fazer referência a uma posição determinada do VETOR, especificando o seu nome e o número da posição que contém o dado que se pretende manipular</a:t>
            </a:r>
            <a:r>
              <a:rPr lang="pt-BR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posição é contada a partir do zero, ou seja, é a primeira posição de um VETOR qualquer</a:t>
            </a:r>
            <a:r>
              <a:rPr lang="pt-B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96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07158" y="378004"/>
            <a:ext cx="4776989" cy="114170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300" dirty="0" smtClean="0"/>
              <a:t>Declaração de vetor: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declarar um vetor devemos determinar seu tipo, especificar seu nome, e entre colchetes, seu tamanho em número de posições para armazenamento de dados, conforme sintaxe a seguir: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5929" y="3532636"/>
            <a:ext cx="4451663" cy="15931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14" y="3344068"/>
            <a:ext cx="5426164" cy="19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4132" y="353589"/>
            <a:ext cx="3244403" cy="922762"/>
          </a:xfrm>
        </p:spPr>
        <p:txBody>
          <a:bodyPr>
            <a:normAutofit/>
          </a:bodyPr>
          <a:lstStyle/>
          <a:p>
            <a:r>
              <a:rPr lang="pt-BR" sz="3000" dirty="0" smtClean="0"/>
              <a:t>Exemplo de vetor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 smtClean="0"/>
              <a:t>Exemplo: </a:t>
            </a:r>
            <a:r>
              <a:rPr lang="pt-BR" sz="2000" dirty="0"/>
              <a:t>Declarar um vetor de nome "notas", que poderá armazenar até quatro elementos do tipo </a:t>
            </a:r>
            <a:r>
              <a:rPr lang="pt-BR" sz="2000" dirty="0" err="1"/>
              <a:t>float</a:t>
            </a:r>
            <a:r>
              <a:rPr lang="pt-BR" sz="2000" dirty="0"/>
              <a:t>, e escrever na tela as notas armazenadas nesse vetor: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25783" y="3074350"/>
            <a:ext cx="2377293" cy="18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5843" y="377982"/>
            <a:ext cx="2639096" cy="922762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dirty="0"/>
              <a:t>Para atribuir um valor a um vetor após ele ter sido criado e inicializado, basta atribuir o valor indicando o número da posição de índice que deve receber esse valor (e respeitando o tipo de dados).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5910" y="3301954"/>
            <a:ext cx="4922614" cy="1836715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96750" y="3301955"/>
            <a:ext cx="4956354" cy="27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5648" y="378004"/>
            <a:ext cx="3128493" cy="819731"/>
          </a:xfrm>
        </p:spPr>
        <p:txBody>
          <a:bodyPr>
            <a:normAutofit/>
          </a:bodyPr>
          <a:lstStyle/>
          <a:p>
            <a:pPr algn="ctr"/>
            <a:r>
              <a:rPr lang="pt-BR" sz="3000" dirty="0" smtClean="0"/>
              <a:t>Exercícios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01 – Crie um código com o vetor de nome notas, com quatro posições e atribua valores a essas posições (notas tiradas):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8778" y="2729706"/>
            <a:ext cx="4628681" cy="2653662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95089" y="2729705"/>
            <a:ext cx="5345136" cy="26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8527" y="403763"/>
            <a:ext cx="3939862" cy="922762"/>
          </a:xfrm>
        </p:spPr>
        <p:txBody>
          <a:bodyPr>
            <a:normAutofit/>
          </a:bodyPr>
          <a:lstStyle/>
          <a:p>
            <a:pPr algn="ctr"/>
            <a:r>
              <a:rPr lang="pt-BR" sz="3000" dirty="0" smtClean="0"/>
              <a:t>Exercícios - comentário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No código </a:t>
            </a:r>
            <a:r>
              <a:rPr lang="pt-BR" sz="2000" dirty="0" smtClean="0"/>
              <a:t>anterior </a:t>
            </a:r>
            <a:r>
              <a:rPr lang="pt-BR" sz="2000" dirty="0" smtClean="0"/>
              <a:t>declaramos o vetor de nome notas, com quatro posições, atribuímos valores a essas posições por meio de leitura de dados digitados no teclado, e então exibimos o conteúdo armazenado no vetor: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113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67012" y="365125"/>
            <a:ext cx="2355761" cy="961399"/>
          </a:xfrm>
        </p:spPr>
        <p:txBody>
          <a:bodyPr>
            <a:noAutofit/>
          </a:bodyPr>
          <a:lstStyle/>
          <a:p>
            <a:pPr algn="ctr"/>
            <a:r>
              <a:rPr lang="pt-BR" sz="3000" dirty="0" smtClean="0"/>
              <a:t>Exercícios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02 – Crie um código com o vetor de tamanho 5 e calcule seu dobro:</a:t>
            </a:r>
          </a:p>
          <a:p>
            <a:endParaRPr lang="pt-BR" sz="2000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8810" y="3099676"/>
            <a:ext cx="5314950" cy="2655570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099676"/>
            <a:ext cx="5971504" cy="27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6555" y="365125"/>
            <a:ext cx="3888346" cy="755337"/>
          </a:xfrm>
        </p:spPr>
        <p:txBody>
          <a:bodyPr>
            <a:normAutofit/>
          </a:bodyPr>
          <a:lstStyle/>
          <a:p>
            <a:pPr algn="ctr"/>
            <a:r>
              <a:rPr lang="pt-BR" sz="3000" dirty="0" smtClean="0"/>
              <a:t>Exercícios - comentário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É preciso indicar os valores do tipo </a:t>
            </a:r>
            <a:r>
              <a:rPr lang="pt-BR" sz="2000" dirty="0" err="1" smtClean="0">
                <a:solidFill>
                  <a:srgbClr val="FF0000"/>
                </a:solidFill>
              </a:rPr>
              <a:t>int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e o nome do vetor como </a:t>
            </a:r>
            <a:r>
              <a:rPr lang="pt-BR" sz="2000" dirty="0" smtClean="0">
                <a:solidFill>
                  <a:srgbClr val="FF0000"/>
                </a:solidFill>
              </a:rPr>
              <a:t>v</a:t>
            </a:r>
            <a:r>
              <a:rPr lang="pt-BR" sz="2000" dirty="0" smtClean="0"/>
              <a:t>, atribuindo o tamanho do vetor, no caso 5.</a:t>
            </a:r>
          </a:p>
          <a:p>
            <a:r>
              <a:rPr lang="pt-BR" sz="2000" dirty="0" smtClean="0"/>
              <a:t>É possível montar a estrutura de repetição </a:t>
            </a:r>
            <a:r>
              <a:rPr lang="pt-BR" sz="2000" dirty="0" smtClean="0">
                <a:solidFill>
                  <a:srgbClr val="FF0000"/>
                </a:solidFill>
              </a:rPr>
              <a:t>for, </a:t>
            </a:r>
            <a:r>
              <a:rPr lang="pt-BR" sz="2000" dirty="0"/>
              <a:t>n</a:t>
            </a:r>
            <a:r>
              <a:rPr lang="pt-BR" sz="2000" dirty="0" smtClean="0"/>
              <a:t>o qual se declara a variável de controle </a:t>
            </a:r>
            <a:r>
              <a:rPr lang="pt-BR" sz="2000" dirty="0" err="1" smtClean="0">
                <a:solidFill>
                  <a:srgbClr val="FF0000"/>
                </a:solidFill>
              </a:rPr>
              <a:t>int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que possui inicio em zero  com a condição de que os valores para inteiros são menores que 5, e que </a:t>
            </a:r>
            <a:r>
              <a:rPr lang="pt-BR" sz="2000" dirty="0" smtClean="0">
                <a:solidFill>
                  <a:srgbClr val="FF0000"/>
                </a:solidFill>
              </a:rPr>
              <a:t>i</a:t>
            </a:r>
            <a:r>
              <a:rPr lang="pt-BR" sz="2000" dirty="0" smtClean="0"/>
              <a:t> recebe </a:t>
            </a:r>
            <a:r>
              <a:rPr lang="pt-BR" sz="2000" dirty="0" smtClean="0">
                <a:solidFill>
                  <a:srgbClr val="FF0000"/>
                </a:solidFill>
              </a:rPr>
              <a:t>i</a:t>
            </a:r>
            <a:r>
              <a:rPr lang="pt-BR" sz="2000" dirty="0" smtClean="0"/>
              <a:t> mais 1 ou seja, </a:t>
            </a:r>
            <a:r>
              <a:rPr lang="pt-BR" sz="2000" dirty="0" smtClean="0">
                <a:solidFill>
                  <a:srgbClr val="FF0000"/>
                </a:solidFill>
              </a:rPr>
              <a:t>i++</a:t>
            </a:r>
            <a:r>
              <a:rPr lang="pt-BR" sz="2000" dirty="0" smtClean="0"/>
              <a:t>. </a:t>
            </a:r>
          </a:p>
          <a:p>
            <a:r>
              <a:rPr lang="pt-BR" sz="2000" dirty="0" smtClean="0"/>
              <a:t>Para segunda parte no qual se calcula o dobro dos valores digitados, basta apenas multiplicar o valor do vetor </a:t>
            </a:r>
            <a:r>
              <a:rPr lang="pt-BR" sz="2000" dirty="0" smtClean="0">
                <a:solidFill>
                  <a:srgbClr val="FF0000"/>
                </a:solidFill>
              </a:rPr>
              <a:t>v [1]</a:t>
            </a:r>
            <a:r>
              <a:rPr lang="pt-BR" sz="2000" dirty="0" smtClean="0"/>
              <a:t> por dois. Isso quer dizer que no primeiro laço, o programa pega o valor de </a:t>
            </a:r>
            <a:r>
              <a:rPr lang="pt-BR" sz="2000" dirty="0" smtClean="0">
                <a:solidFill>
                  <a:srgbClr val="FF0000"/>
                </a:solidFill>
              </a:rPr>
              <a:t>i</a:t>
            </a:r>
            <a:r>
              <a:rPr lang="pt-BR" sz="2000" dirty="0" smtClean="0"/>
              <a:t> na primeira posição e multiplica por dois, o valor de </a:t>
            </a:r>
            <a:r>
              <a:rPr lang="pt-BR" sz="2000" dirty="0" smtClean="0">
                <a:solidFill>
                  <a:srgbClr val="FF0000"/>
                </a:solidFill>
              </a:rPr>
              <a:t>i</a:t>
            </a:r>
            <a:r>
              <a:rPr lang="pt-BR" sz="2000" dirty="0" smtClean="0"/>
              <a:t> na segunda posição e assim sucessivamente.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394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649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PROGRAMAÇÃO APLICADA – 2018-02</vt:lpstr>
      <vt:lpstr>VETOR</vt:lpstr>
      <vt:lpstr>Declaração de vetor: </vt:lpstr>
      <vt:lpstr>Exemplo de vetor</vt:lpstr>
      <vt:lpstr>Exemplo</vt:lpstr>
      <vt:lpstr>Exercícios</vt:lpstr>
      <vt:lpstr>Exercícios - comentário</vt:lpstr>
      <vt:lpstr>Exercícios</vt:lpstr>
      <vt:lpstr>Exercícios - comentário</vt:lpstr>
      <vt:lpstr>Código Exercício 01</vt:lpstr>
      <vt:lpstr>Código Exercício 02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VETOR</dc:title>
  <dc:creator>Gallis</dc:creator>
  <cp:lastModifiedBy>Gallis</cp:lastModifiedBy>
  <cp:revision>6</cp:revision>
  <dcterms:created xsi:type="dcterms:W3CDTF">2018-09-10T20:09:32Z</dcterms:created>
  <dcterms:modified xsi:type="dcterms:W3CDTF">2018-09-10T20:56:47Z</dcterms:modified>
</cp:coreProperties>
</file>