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Vetores em linguagem 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1600" dirty="0" smtClean="0"/>
              <a:t>Representação, inicialização, declaração de vetores e exemplos resolvidos</a:t>
            </a:r>
            <a:r>
              <a:rPr lang="pt-BR" dirty="0" smtClean="0"/>
              <a:t>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2004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gráfica de um vetor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320" y="1930400"/>
            <a:ext cx="5884695" cy="666750"/>
          </a:xfrm>
        </p:spPr>
      </p:pic>
      <p:sp>
        <p:nvSpPr>
          <p:cNvPr id="5" name="Retângulo 4"/>
          <p:cNvSpPr/>
          <p:nvPr/>
        </p:nvSpPr>
        <p:spPr>
          <a:xfrm>
            <a:off x="837127" y="2833352"/>
            <a:ext cx="9285667" cy="36704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043189" y="3251200"/>
            <a:ext cx="96071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vetor é dividido em posições e representado graficamente como demonstrado a cima.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Pode ser entendido como uma matriz de uma linha com N posições.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É necessário destacar que em linguagem C, o vetor é indexado a partir da posição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 exemplo a cima, tal vetor tem 10 posições.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 primeira posição tem índice 0 e a última tem índice = número de posições – 1.</a:t>
            </a:r>
            <a:endParaRPr lang="pt-BR" dirty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1970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Inicialização e declaração de um vetor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77334" y="1532586"/>
            <a:ext cx="95820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Podemos declarar e inicializar um vetor com um tamanho constante, como abaixo: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/>
              <a:t>numeros</a:t>
            </a:r>
            <a:r>
              <a:rPr lang="pt-BR" dirty="0"/>
              <a:t>[5] = {10, 20, 30, 40, 50};</a:t>
            </a:r>
            <a:br>
              <a:rPr lang="pt-BR" dirty="0"/>
            </a:br>
            <a:r>
              <a:rPr lang="pt-BR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Iniciando </a:t>
            </a:r>
            <a:r>
              <a:rPr lang="pt-BR" dirty="0"/>
              <a:t>apenas alguns elementos do vetor: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/>
              <a:t>valores[5] = {2,4,6};</a:t>
            </a:r>
          </a:p>
          <a:p>
            <a:r>
              <a:rPr lang="pt-BR" dirty="0"/>
              <a:t>será equivalente a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/>
              <a:t>valores[5] = {2,4,6,0,0};</a:t>
            </a:r>
          </a:p>
          <a:p>
            <a:r>
              <a:rPr lang="pt-BR" dirty="0"/>
              <a:t>Isto ocorre porque apenas alguns itens do vetor foram inicializados.</a:t>
            </a:r>
          </a:p>
          <a:p>
            <a:r>
              <a:rPr lang="pt-BR" dirty="0"/>
              <a:t>Neste caso, quando o número de itens inicializados é menor que o número total de itens do vetor, os itens não inicializados são automaticamente zerados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Inicializando um vetor sem especificar a quantidade de elementos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/>
              <a:t>valores[] = {3,5,7};</a:t>
            </a:r>
          </a:p>
          <a:p>
            <a:r>
              <a:rPr lang="pt-BR" dirty="0"/>
              <a:t>Neste exemplo, não foi especificado o tamanho do vetor, porém ao inicializar os elementos o compilador faz a contagem dos itens e determina o tamanho do vetor automaticamente.</a:t>
            </a:r>
            <a:br>
              <a:rPr lang="pt-BR" dirty="0"/>
            </a:br>
            <a:r>
              <a:rPr lang="pt-BR" dirty="0"/>
              <a:t>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1219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56" y="1210614"/>
            <a:ext cx="11127617" cy="534473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877971" y="360608"/>
            <a:ext cx="47772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>
                <a:solidFill>
                  <a:srgbClr val="92D050"/>
                </a:solidFill>
              </a:rPr>
              <a:t>Exemplos resolvidos</a:t>
            </a:r>
            <a:endParaRPr lang="pt-BR" sz="4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364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84" y="641526"/>
            <a:ext cx="11286612" cy="5553212"/>
          </a:xfrm>
        </p:spPr>
      </p:pic>
    </p:spTree>
    <p:extLst>
      <p:ext uri="{BB962C8B-B14F-4D97-AF65-F5344CB8AC3E}">
        <p14:creationId xmlns:p14="http://schemas.microsoft.com/office/powerpoint/2010/main" val="10955052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</TotalTime>
  <Words>116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Facetado</vt:lpstr>
      <vt:lpstr>Vetores em linguagem C</vt:lpstr>
      <vt:lpstr>Representação gráfica de um vetor</vt:lpstr>
      <vt:lpstr>Inicialização e declaração de um vetor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Vetores em linguagem C</dc:title>
  <dc:creator>nicolas silva ramos</dc:creator>
  <cp:lastModifiedBy>nicolas silva ramos</cp:lastModifiedBy>
  <cp:revision>4</cp:revision>
  <dcterms:created xsi:type="dcterms:W3CDTF">2018-09-10T17:05:12Z</dcterms:created>
  <dcterms:modified xsi:type="dcterms:W3CDTF">2018-09-10T19:30:35Z</dcterms:modified>
</cp:coreProperties>
</file>