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8" r:id="rId7"/>
    <p:sldId id="269" r:id="rId8"/>
    <p:sldId id="262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FE7BC-1446-4534-9088-44AC7D2F5A36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D36FD-E0A0-4971-B55E-5698F7F2EE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41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F4EE5-03DB-45C8-9059-7CB381BAD86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219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F4EE5-03DB-45C8-9059-7CB381BAD86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97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F4EE5-03DB-45C8-9059-7CB381BAD86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4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F4EE5-03DB-45C8-9059-7CB381BAD86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99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F4EE5-03DB-45C8-9059-7CB381BAD86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41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F4EE5-03DB-45C8-9059-7CB381BAD86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9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F4EE5-03DB-45C8-9059-7CB381BAD86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475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F4EE5-03DB-45C8-9059-7CB381BAD86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710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F4EE5-03DB-45C8-9059-7CB381BAD86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358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F4EE5-03DB-45C8-9059-7CB381BAD86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69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8F5F-B7AD-452A-9AD4-FF7A64F8AD6B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7316-6667-4E3F-AA3B-F4AA3127E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35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8F5F-B7AD-452A-9AD4-FF7A64F8AD6B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7316-6667-4E3F-AA3B-F4AA3127E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22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8F5F-B7AD-452A-9AD4-FF7A64F8AD6B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7316-6667-4E3F-AA3B-F4AA3127E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16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8F5F-B7AD-452A-9AD4-FF7A64F8AD6B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7316-6667-4E3F-AA3B-F4AA3127E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32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8F5F-B7AD-452A-9AD4-FF7A64F8AD6B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7316-6667-4E3F-AA3B-F4AA3127E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7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8F5F-B7AD-452A-9AD4-FF7A64F8AD6B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7316-6667-4E3F-AA3B-F4AA3127E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17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8F5F-B7AD-452A-9AD4-FF7A64F8AD6B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7316-6667-4E3F-AA3B-F4AA3127E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92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8F5F-B7AD-452A-9AD4-FF7A64F8AD6B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7316-6667-4E3F-AA3B-F4AA3127E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72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8F5F-B7AD-452A-9AD4-FF7A64F8AD6B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7316-6667-4E3F-AA3B-F4AA3127E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04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8F5F-B7AD-452A-9AD4-FF7A64F8AD6B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7316-6667-4E3F-AA3B-F4AA3127E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61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8F5F-B7AD-452A-9AD4-FF7A64F8AD6B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7316-6667-4E3F-AA3B-F4AA3127E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20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8F5F-B7AD-452A-9AD4-FF7A64F8AD6B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57316-6667-4E3F-AA3B-F4AA3127E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63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CBEC7ADE-FAA5-458A-9D03-981A56F9A1BC}"/>
              </a:ext>
            </a:extLst>
          </p:cNvPr>
          <p:cNvSpPr txBox="1"/>
          <p:nvPr/>
        </p:nvSpPr>
        <p:spPr>
          <a:xfrm>
            <a:off x="1859864" y="797511"/>
            <a:ext cx="84661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FEDERAL DE UBERLÂNDIA</a:t>
            </a: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INSTITUTO DE GEOGRAFIA – IG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ENGENHARIA DE AGRIMENSURA E CARTOGRÁFICA</a:t>
            </a: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VETOR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Victor Hugo da Silva Lemos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Carmelo - MG</a:t>
            </a:r>
          </a:p>
          <a:p>
            <a:pPr algn="ctr"/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Nenhum texto alternativo automático disponível.">
            <a:extLst>
              <a:ext uri="{FF2B5EF4-FFF2-40B4-BE49-F238E27FC236}">
                <a16:creationId xmlns:a16="http://schemas.microsoft.com/office/drawing/2014/main" xmlns="" id="{05837358-8BFF-4ED2-B09D-4181A0A52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491" y="267651"/>
            <a:ext cx="1106598" cy="113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ig.ufu.br/sites/ig.ufu.br/files/styles/medium/public/imagens/ig_2_41.png?itok=ejAZ_WQn">
            <a:extLst>
              <a:ext uri="{FF2B5EF4-FFF2-40B4-BE49-F238E27FC236}">
                <a16:creationId xmlns:a16="http://schemas.microsoft.com/office/drawing/2014/main" xmlns="" id="{409D3B5D-838A-4797-95D3-FF1A4BC4A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7" t="16276" r="9371" b="15813"/>
          <a:stretch/>
        </p:blipFill>
        <p:spPr bwMode="auto">
          <a:xfrm>
            <a:off x="1862911" y="380501"/>
            <a:ext cx="1296459" cy="92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24407062-0AF0-464B-A366-28D53D0A9D06}"/>
              </a:ext>
            </a:extLst>
          </p:cNvPr>
          <p:cNvSpPr/>
          <p:nvPr/>
        </p:nvSpPr>
        <p:spPr>
          <a:xfrm>
            <a:off x="1641001" y="162234"/>
            <a:ext cx="8903907" cy="6533534"/>
          </a:xfrm>
          <a:prstGeom prst="roundRect">
            <a:avLst>
              <a:gd name="adj" fmla="val 648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B03C9A6C-159F-477A-BC91-1E768E7F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13E2-9F5E-426F-87B7-660A371B11F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86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3" y="647859"/>
            <a:ext cx="10375037" cy="552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2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CBEC7ADE-FAA5-458A-9D03-981A56F9A1BC}"/>
              </a:ext>
            </a:extLst>
          </p:cNvPr>
          <p:cNvSpPr txBox="1"/>
          <p:nvPr/>
        </p:nvSpPr>
        <p:spPr>
          <a:xfrm>
            <a:off x="1859864" y="739001"/>
            <a:ext cx="84661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Faça um programa 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peça ao usuário duas notas que ele tirou e mostre a 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média.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//Nas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duas primeiras posições armazenamos as notas do usuário (nota[0] e nota[1]), e na terceira posição (nota[2])  armazenaremos a média (nota[0] + nota[1])/2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.//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24407062-0AF0-464B-A366-28D53D0A9D06}"/>
              </a:ext>
            </a:extLst>
          </p:cNvPr>
          <p:cNvSpPr/>
          <p:nvPr/>
        </p:nvSpPr>
        <p:spPr>
          <a:xfrm>
            <a:off x="1641001" y="162234"/>
            <a:ext cx="8903907" cy="6533534"/>
          </a:xfrm>
          <a:prstGeom prst="roundRect">
            <a:avLst>
              <a:gd name="adj" fmla="val 648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B03C9A6C-159F-477A-BC91-1E768E7F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13E2-9F5E-426F-87B7-660A371B11FB}" type="slidenum">
              <a:rPr lang="pt-BR" smtClean="0"/>
              <a:t>11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47" y="2793280"/>
            <a:ext cx="6272011" cy="37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CBEC7ADE-FAA5-458A-9D03-981A56F9A1BC}"/>
              </a:ext>
            </a:extLst>
          </p:cNvPr>
          <p:cNvSpPr txBox="1"/>
          <p:nvPr/>
        </p:nvSpPr>
        <p:spPr>
          <a:xfrm>
            <a:off x="1859864" y="1720841"/>
            <a:ext cx="84661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UM VETOR ? PARA O QUE SERVE?</a:t>
            </a:r>
          </a:p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vetor é uma estrutura de dados indexada, que pode armazenar uma determinada quantidade de valores do mesmo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tipo. 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 armazenados em um vetor são chamados de itens do vetor.</a:t>
            </a:r>
          </a:p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Com o objetivo de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estudar, manipular, organizar, salvar e extrair informações de uma grande quantidade de dados. Automatizar esse processo para que não precisemos declarar, inicializar e fazer outras operações em nossas variáveis de um modo manual.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24407062-0AF0-464B-A366-28D53D0A9D06}"/>
              </a:ext>
            </a:extLst>
          </p:cNvPr>
          <p:cNvSpPr/>
          <p:nvPr/>
        </p:nvSpPr>
        <p:spPr>
          <a:xfrm>
            <a:off x="1641001" y="162234"/>
            <a:ext cx="8903907" cy="6533534"/>
          </a:xfrm>
          <a:prstGeom prst="roundRect">
            <a:avLst>
              <a:gd name="adj" fmla="val 648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B03C9A6C-159F-477A-BC91-1E768E7F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13E2-9F5E-426F-87B7-660A371B11F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CBEC7ADE-FAA5-458A-9D03-981A56F9A1BC}"/>
              </a:ext>
            </a:extLst>
          </p:cNvPr>
          <p:cNvSpPr txBox="1"/>
          <p:nvPr/>
        </p:nvSpPr>
        <p:spPr>
          <a:xfrm>
            <a:off x="1859864" y="489735"/>
            <a:ext cx="846617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DECLARAR? </a:t>
            </a:r>
          </a:p>
          <a:p>
            <a:pPr algn="just"/>
            <a:r>
              <a:rPr lang="pt-BR" sz="2000" dirty="0" smtClean="0"/>
              <a:t>	</a:t>
            </a:r>
          </a:p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sintaxe é a seguinte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nome[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numero_de_elementos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seja, a sintaxe é a mesma de declarar uma variável normal, mas não vamos declarar somente uma, vamos declarar várias. E o par de colchetes ao lado do nome da variável serve para isso: especificar quantas daquelas variáveis estamos declarando.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vamos declarar 10 inteiros que vão representar a idade de 10 pessoas:</a:t>
            </a:r>
          </a:p>
          <a:p>
            <a:pPr algn="just"/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idade[10];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 50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vão representar a nota de 50 alunos:</a:t>
            </a:r>
          </a:p>
          <a:p>
            <a:pPr algn="just"/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notas[50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24407062-0AF0-464B-A366-28D53D0A9D06}"/>
              </a:ext>
            </a:extLst>
          </p:cNvPr>
          <p:cNvSpPr/>
          <p:nvPr/>
        </p:nvSpPr>
        <p:spPr>
          <a:xfrm>
            <a:off x="1641001" y="162234"/>
            <a:ext cx="8903907" cy="6533534"/>
          </a:xfrm>
          <a:prstGeom prst="roundRect">
            <a:avLst>
              <a:gd name="adj" fmla="val 648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B03C9A6C-159F-477A-BC91-1E768E7F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13E2-9F5E-426F-87B7-660A371B11F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3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CBEC7ADE-FAA5-458A-9D03-981A56F9A1BC}"/>
              </a:ext>
            </a:extLst>
          </p:cNvPr>
          <p:cNvSpPr txBox="1"/>
          <p:nvPr/>
        </p:nvSpPr>
        <p:spPr>
          <a:xfrm>
            <a:off x="1859863" y="951399"/>
            <a:ext cx="846617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LEMBRANDO “A CONTAGEM DOS ÍNDICES COMEÇA SEMPRE DO 0”</a:t>
            </a:r>
          </a:p>
          <a:p>
            <a:pPr algn="just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Embora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tenhamos declarado as variáveis com um nome, elas não podem ter um mesmo nome. Por isso, um número é associado ao seu nome.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 idade[10], as variáveis inteira são: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idade[0], idade[1], idade[2], ..., idade[9]</a:t>
            </a:r>
          </a:p>
          <a:p>
            <a:pPr algn="ctr"/>
            <a:endParaRPr lang="pt-B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000" dirty="0" smtClean="0"/>
              <a:t>	</a:t>
            </a:r>
          </a:p>
          <a:p>
            <a:pPr algn="just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24407062-0AF0-464B-A366-28D53D0A9D06}"/>
              </a:ext>
            </a:extLst>
          </p:cNvPr>
          <p:cNvSpPr/>
          <p:nvPr/>
        </p:nvSpPr>
        <p:spPr>
          <a:xfrm>
            <a:off x="1641001" y="162234"/>
            <a:ext cx="8903907" cy="6533534"/>
          </a:xfrm>
          <a:prstGeom prst="roundRect">
            <a:avLst>
              <a:gd name="adj" fmla="val 648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B03C9A6C-159F-477A-BC91-1E768E7F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13E2-9F5E-426F-87B7-660A371B11FB}" type="slidenum">
              <a:rPr lang="pt-BR" smtClean="0"/>
              <a:t>4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205" y="4611411"/>
            <a:ext cx="4739494" cy="6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CBEC7ADE-FAA5-458A-9D03-981A56F9A1BC}"/>
              </a:ext>
            </a:extLst>
          </p:cNvPr>
          <p:cNvSpPr txBox="1"/>
          <p:nvPr/>
        </p:nvSpPr>
        <p:spPr>
          <a:xfrm>
            <a:off x="1962895" y="835983"/>
            <a:ext cx="8466179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USAR E ACESAR OS ELEMENTOS DE UM VETOR </a:t>
            </a:r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Então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suas variáveis, de forma independente, são chamadas de: notas[0]. notas[1], notas[10] etc.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Esses serão seus nomes. Você pode usar como usaria as variáveis (na verdade elas são variáveis, como se tivessem sido declaradas manualmente), por exemplo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Armazenar a nota de um aluno que tirou 10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nota[10]= 10.0 //esse programa em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a nota de dois alunos:</a:t>
            </a:r>
          </a:p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soma = nota[3] + nota[4];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Incrementar: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nota[5]++;</a:t>
            </a: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24407062-0AF0-464B-A366-28D53D0A9D06}"/>
              </a:ext>
            </a:extLst>
          </p:cNvPr>
          <p:cNvSpPr/>
          <p:nvPr/>
        </p:nvSpPr>
        <p:spPr>
          <a:xfrm>
            <a:off x="1641001" y="162234"/>
            <a:ext cx="8903907" cy="6533534"/>
          </a:xfrm>
          <a:prstGeom prst="roundRect">
            <a:avLst>
              <a:gd name="adj" fmla="val 648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B03C9A6C-159F-477A-BC91-1E768E7F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13E2-9F5E-426F-87B7-660A371B11F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24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CBEC7ADE-FAA5-458A-9D03-981A56F9A1BC}"/>
              </a:ext>
            </a:extLst>
          </p:cNvPr>
          <p:cNvSpPr txBox="1"/>
          <p:nvPr/>
        </p:nvSpPr>
        <p:spPr>
          <a:xfrm>
            <a:off x="1859864" y="373886"/>
            <a:ext cx="8466179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EX: Crie </a:t>
            </a:r>
            <a:r>
              <a:rPr lang="pt-BR" sz="2400" b="1" dirty="0"/>
              <a:t>um programa que copie para um vetor os elementos de outro em ordem crescente</a:t>
            </a:r>
            <a:r>
              <a:rPr lang="pt-BR" sz="2400" b="1" dirty="0" smtClean="0"/>
              <a:t>.</a:t>
            </a:r>
          </a:p>
          <a:p>
            <a:pPr algn="ctr"/>
            <a:endParaRPr lang="pt-BR" sz="2400" b="1" dirty="0"/>
          </a:p>
          <a:p>
            <a:pPr algn="just"/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algn="just"/>
            <a:endParaRPr lang="pt-BR" sz="2400" b="1" dirty="0" smtClean="0"/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#define TAM_MAX 10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Vet1[TAM_MAX],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VetOrdenado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[TAM_MAX];</a:t>
            </a:r>
            <a:b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Menor, Maior;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for(i=0; i&lt;TAM_MAX; i++){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(“Digite os valores:”); //monstra a mensagem para que o usuário digite</a:t>
            </a:r>
            <a:b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("%f",&amp;Vet1[i]);//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os   dados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PosMaior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  // assume que o maior está na 1a. posição</a:t>
            </a:r>
            <a:b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 for(i=0; i&lt;TAM_MAX; i++)</a:t>
            </a:r>
            <a:b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Vet1[i] &gt; Vet1[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PosMaior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PosMaior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i;   // acha a posição do maior</a:t>
            </a:r>
          </a:p>
          <a:p>
            <a:pPr algn="ctr"/>
            <a:endParaRPr lang="pt-B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000" dirty="0" smtClean="0"/>
              <a:t>	</a:t>
            </a:r>
          </a:p>
          <a:p>
            <a:pPr algn="just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24407062-0AF0-464B-A366-28D53D0A9D06}"/>
              </a:ext>
            </a:extLst>
          </p:cNvPr>
          <p:cNvSpPr/>
          <p:nvPr/>
        </p:nvSpPr>
        <p:spPr>
          <a:xfrm>
            <a:off x="1641001" y="162234"/>
            <a:ext cx="8903907" cy="6533534"/>
          </a:xfrm>
          <a:prstGeom prst="roundRect">
            <a:avLst>
              <a:gd name="adj" fmla="val 648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B03C9A6C-159F-477A-BC91-1E768E7F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13E2-9F5E-426F-87B7-660A371B11F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8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CBEC7ADE-FAA5-458A-9D03-981A56F9A1BC}"/>
              </a:ext>
            </a:extLst>
          </p:cNvPr>
          <p:cNvSpPr txBox="1"/>
          <p:nvPr/>
        </p:nvSpPr>
        <p:spPr>
          <a:xfrm>
            <a:off x="1859864" y="373886"/>
            <a:ext cx="8466179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EX: Crie </a:t>
            </a:r>
            <a:r>
              <a:rPr lang="pt-BR" sz="2400" b="1" dirty="0"/>
              <a:t>um programa que copie para um vetor os elementos de outro em ordem crescente</a:t>
            </a:r>
            <a:r>
              <a:rPr lang="pt-BR" sz="2400" b="1" dirty="0" smtClean="0"/>
              <a:t>.</a:t>
            </a:r>
          </a:p>
          <a:p>
            <a:pPr algn="ctr"/>
            <a:endParaRPr lang="pt-B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for(j=0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j&lt;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TAM_MAX;j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{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PosMenor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  // assume que o primeiro é o menor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 for(i=0; i&lt;TAM_MAX; i++)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Vet1[i] &lt; Vet1[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PosMenor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PosDoMenor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i;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VetOrdenado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[j]= Vet1[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PosMenor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// copia menor para o novo vetor 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inutiliza a posição do menor colocando nela um número grande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 Vet1[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PosMenor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Vet1[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PosMaior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// no caso o maior do vetor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}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for(i=0; i&lt;TAM_MAX; i++)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("%f\n",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VetOrdenado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[i]);// Imprime os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Retunr0; //Para </a:t>
            </a:r>
            <a:r>
              <a:rPr lang="pt-B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retornar valor</a:t>
            </a: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smtClean="0"/>
              <a:t>}</a:t>
            </a:r>
            <a:endParaRPr lang="pt-BR" sz="2000" dirty="0"/>
          </a:p>
          <a:p>
            <a:pPr algn="ctr"/>
            <a:endParaRPr lang="pt-B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000" dirty="0" smtClean="0"/>
              <a:t>	</a:t>
            </a:r>
          </a:p>
          <a:p>
            <a:pPr algn="just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24407062-0AF0-464B-A366-28D53D0A9D06}"/>
              </a:ext>
            </a:extLst>
          </p:cNvPr>
          <p:cNvSpPr/>
          <p:nvPr/>
        </p:nvSpPr>
        <p:spPr>
          <a:xfrm>
            <a:off x="1641001" y="162234"/>
            <a:ext cx="8903907" cy="6533534"/>
          </a:xfrm>
          <a:prstGeom prst="roundRect">
            <a:avLst>
              <a:gd name="adj" fmla="val 648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B03C9A6C-159F-477A-BC91-1E768E7F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13E2-9F5E-426F-87B7-660A371B11F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2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CBEC7ADE-FAA5-458A-9D03-981A56F9A1BC}"/>
              </a:ext>
            </a:extLst>
          </p:cNvPr>
          <p:cNvSpPr txBox="1"/>
          <p:nvPr/>
        </p:nvSpPr>
        <p:spPr>
          <a:xfrm>
            <a:off x="1859864" y="1228398"/>
            <a:ext cx="84661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xemplo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Faça um programa que peça 3 números inteiros ao usuário, armazene em um vetor, depois mostre o valor de cada elemento do vetor, assim como seu 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índice.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 smtClean="0"/>
              <a:t>//Primeiro </a:t>
            </a:r>
            <a:r>
              <a:rPr lang="pt-BR" sz="2000" dirty="0"/>
              <a:t>declaramos um vetor de inteiros, contendo 3 elementos: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 smtClean="0"/>
              <a:t>numbers</a:t>
            </a:r>
            <a:r>
              <a:rPr lang="pt-BR" sz="2000" dirty="0" smtClean="0"/>
              <a:t>[3]</a:t>
            </a:r>
          </a:p>
          <a:p>
            <a:pPr algn="just"/>
            <a:r>
              <a:rPr lang="pt-BR" sz="2000" dirty="0" smtClean="0"/>
              <a:t>//Lembre-se </a:t>
            </a:r>
            <a:r>
              <a:rPr lang="pt-BR" sz="2000" dirty="0"/>
              <a:t>que </a:t>
            </a:r>
            <a:r>
              <a:rPr lang="pt-BR" sz="2000" dirty="0" smtClean="0"/>
              <a:t>os </a:t>
            </a:r>
            <a:r>
              <a:rPr lang="pt-BR" sz="2000" dirty="0"/>
              <a:t>índices vão de 0 até 2</a:t>
            </a:r>
            <a:r>
              <a:rPr lang="pt-BR" sz="2000" dirty="0" smtClean="0"/>
              <a:t>.</a:t>
            </a:r>
          </a:p>
          <a:p>
            <a:pPr algn="just"/>
            <a:r>
              <a:rPr lang="pt-BR" sz="2000" dirty="0" smtClean="0"/>
              <a:t>//No </a:t>
            </a:r>
            <a:r>
              <a:rPr lang="pt-BR" sz="2000" dirty="0"/>
              <a:t>laço for, o nosso '</a:t>
            </a:r>
            <a:r>
              <a:rPr lang="pt-BR" sz="2000" dirty="0" err="1"/>
              <a:t>indice</a:t>
            </a:r>
            <a:r>
              <a:rPr lang="pt-BR" sz="2000" dirty="0"/>
              <a:t>' vai de 0 até </a:t>
            </a:r>
            <a:r>
              <a:rPr lang="pt-BR" sz="2000" dirty="0" smtClean="0"/>
              <a:t>2</a:t>
            </a:r>
            <a:br>
              <a:rPr lang="pt-BR" sz="2000" dirty="0" smtClean="0"/>
            </a:br>
            <a:r>
              <a:rPr lang="pt-BR" sz="2000" dirty="0" smtClean="0"/>
              <a:t>//Porém</a:t>
            </a:r>
            <a:r>
              <a:rPr lang="pt-BR" sz="2000" dirty="0"/>
              <a:t>, ao recebermos o valor de índice '</a:t>
            </a:r>
            <a:r>
              <a:rPr lang="pt-BR" sz="2000" dirty="0" err="1"/>
              <a:t>indice</a:t>
            </a:r>
            <a:r>
              <a:rPr lang="pt-BR" sz="2000" dirty="0"/>
              <a:t>', estamos pedindo ao usuário o valor do número 'indice+1</a:t>
            </a:r>
            <a:r>
              <a:rPr lang="pt-BR" sz="2000" dirty="0" smtClean="0"/>
              <a:t>'.</a:t>
            </a:r>
          </a:p>
          <a:p>
            <a:pPr algn="just"/>
            <a:r>
              <a:rPr lang="pt-BR" sz="2000" dirty="0" smtClean="0"/>
              <a:t>//Por </a:t>
            </a:r>
            <a:r>
              <a:rPr lang="pt-BR" sz="2000" dirty="0"/>
              <a:t>exemplo, para armazenar um valor no '</a:t>
            </a:r>
            <a:r>
              <a:rPr lang="pt-BR" sz="2000" dirty="0" err="1"/>
              <a:t>number</a:t>
            </a:r>
            <a:r>
              <a:rPr lang="pt-BR" sz="2000" dirty="0"/>
              <a:t>[0]', vamos pedir o número </a:t>
            </a:r>
            <a:r>
              <a:rPr lang="pt-BR" sz="2000" dirty="0" smtClean="0"/>
              <a:t>'0+1' ao usuário.</a:t>
            </a:r>
            <a:r>
              <a:rPr lang="pt-BR" sz="2000" dirty="0"/>
              <a:t> </a:t>
            </a:r>
            <a:r>
              <a:rPr lang="pt-BR" sz="2000" dirty="0" smtClean="0"/>
              <a:t>Para </a:t>
            </a:r>
            <a:r>
              <a:rPr lang="pt-BR" sz="2000" dirty="0"/>
              <a:t>armazenar um valor no '</a:t>
            </a:r>
            <a:r>
              <a:rPr lang="pt-BR" sz="2000" dirty="0" err="1"/>
              <a:t>number</a:t>
            </a:r>
            <a:r>
              <a:rPr lang="pt-BR" sz="2000" dirty="0"/>
              <a:t>[1]', vamos pedir o número '1+1' ao </a:t>
            </a:r>
            <a:r>
              <a:rPr lang="pt-BR" sz="2000" dirty="0" smtClean="0"/>
              <a:t>usuário.</a:t>
            </a:r>
            <a:r>
              <a:rPr lang="pt-BR" sz="2000" dirty="0"/>
              <a:t> </a:t>
            </a:r>
            <a:r>
              <a:rPr lang="pt-BR" sz="2000" dirty="0" smtClean="0"/>
              <a:t>Para </a:t>
            </a:r>
            <a:r>
              <a:rPr lang="pt-BR" sz="2000" dirty="0"/>
              <a:t>armazenar um valor no '</a:t>
            </a:r>
            <a:r>
              <a:rPr lang="pt-BR" sz="2000" dirty="0" err="1"/>
              <a:t>number</a:t>
            </a:r>
            <a:r>
              <a:rPr lang="pt-BR" sz="2000" dirty="0"/>
              <a:t>[2]', vamos pedir o número '2+1' ao </a:t>
            </a:r>
            <a:r>
              <a:rPr lang="pt-BR" sz="2000" dirty="0" smtClean="0"/>
              <a:t>usuário. Usaremos </a:t>
            </a:r>
            <a:r>
              <a:rPr lang="pt-BR" sz="2000" dirty="0"/>
              <a:t>outro laço for para exibir o valor dos números, através dos índices, que variam de 0 até </a:t>
            </a:r>
            <a:r>
              <a:rPr lang="pt-BR" sz="2000" dirty="0" smtClean="0"/>
              <a:t>2.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24407062-0AF0-464B-A366-28D53D0A9D06}"/>
              </a:ext>
            </a:extLst>
          </p:cNvPr>
          <p:cNvSpPr/>
          <p:nvPr/>
        </p:nvSpPr>
        <p:spPr>
          <a:xfrm>
            <a:off x="1641001" y="162234"/>
            <a:ext cx="8903907" cy="6533534"/>
          </a:xfrm>
          <a:prstGeom prst="roundRect">
            <a:avLst>
              <a:gd name="adj" fmla="val 648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B03C9A6C-159F-477A-BC91-1E768E7F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13E2-9F5E-426F-87B7-660A371B11F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11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CBEC7ADE-FAA5-458A-9D03-981A56F9A1BC}"/>
              </a:ext>
            </a:extLst>
          </p:cNvPr>
          <p:cNvSpPr txBox="1"/>
          <p:nvPr/>
        </p:nvSpPr>
        <p:spPr>
          <a:xfrm>
            <a:off x="1859864" y="1228398"/>
            <a:ext cx="846617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xemplo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Faça um programa que peça 3 números inteiros ao usuário, armazene em um vetor, depois mostre o valor de cada elemento do vetor, assim como seu 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índice.</a:t>
            </a:r>
          </a:p>
          <a:p>
            <a:pPr algn="just"/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 smtClean="0"/>
              <a:t>//Primeiro </a:t>
            </a:r>
            <a:r>
              <a:rPr lang="pt-BR" sz="2000" dirty="0"/>
              <a:t>declaramos um vetor de inteiros, contendo 3 elementos: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numbers</a:t>
            </a:r>
            <a:r>
              <a:rPr lang="pt-BR" sz="2000" dirty="0"/>
              <a:t>[3</a:t>
            </a:r>
            <a:r>
              <a:rPr lang="pt-BR" sz="2000" dirty="0" smtClean="0"/>
              <a:t>]//</a:t>
            </a:r>
          </a:p>
          <a:p>
            <a:pPr algn="just"/>
            <a:r>
              <a:rPr lang="pt-BR" sz="2000" dirty="0" smtClean="0"/>
              <a:t>//Lembre-se </a:t>
            </a:r>
            <a:r>
              <a:rPr lang="pt-BR" sz="2000" dirty="0"/>
              <a:t>que </a:t>
            </a:r>
            <a:r>
              <a:rPr lang="pt-BR" sz="2000" dirty="0" smtClean="0"/>
              <a:t>os </a:t>
            </a:r>
            <a:r>
              <a:rPr lang="pt-BR" sz="2000" dirty="0"/>
              <a:t>índices vão de 0 até 2</a:t>
            </a:r>
            <a:r>
              <a:rPr lang="pt-BR" sz="2000" dirty="0" smtClean="0"/>
              <a:t>.//</a:t>
            </a:r>
          </a:p>
          <a:p>
            <a:pPr algn="just"/>
            <a:r>
              <a:rPr lang="pt-BR" sz="2000" dirty="0" smtClean="0"/>
              <a:t>//No </a:t>
            </a:r>
            <a:r>
              <a:rPr lang="pt-BR" sz="2000" dirty="0"/>
              <a:t>laço for, o nosso '</a:t>
            </a:r>
            <a:r>
              <a:rPr lang="pt-BR" sz="2000" dirty="0" err="1"/>
              <a:t>indice</a:t>
            </a:r>
            <a:r>
              <a:rPr lang="pt-BR" sz="2000" dirty="0"/>
              <a:t>' vai de 0 até 2</a:t>
            </a:r>
            <a:r>
              <a:rPr lang="pt-BR" sz="2000" dirty="0" smtClean="0"/>
              <a:t>.//</a:t>
            </a:r>
            <a:br>
              <a:rPr lang="pt-BR" sz="2000" dirty="0" smtClean="0"/>
            </a:br>
            <a:r>
              <a:rPr lang="pt-BR" sz="2000" dirty="0" smtClean="0"/>
              <a:t>//Porém</a:t>
            </a:r>
            <a:r>
              <a:rPr lang="pt-BR" sz="2000" dirty="0"/>
              <a:t>, ao recebermos o valor de índice '</a:t>
            </a:r>
            <a:r>
              <a:rPr lang="pt-BR" sz="2000" dirty="0" err="1"/>
              <a:t>indice</a:t>
            </a:r>
            <a:r>
              <a:rPr lang="pt-BR" sz="2000" dirty="0"/>
              <a:t>', estamos pedindo ao usuário o valor do número 'indice+1</a:t>
            </a:r>
            <a:r>
              <a:rPr lang="pt-BR" sz="2000" dirty="0" smtClean="0"/>
              <a:t>'.//</a:t>
            </a:r>
          </a:p>
          <a:p>
            <a:pPr algn="just"/>
            <a:r>
              <a:rPr lang="pt-BR" sz="2000" dirty="0" smtClean="0"/>
              <a:t>//Por </a:t>
            </a:r>
            <a:r>
              <a:rPr lang="pt-BR" sz="2000" dirty="0"/>
              <a:t>exemplo, para armazenar um valor no '</a:t>
            </a:r>
            <a:r>
              <a:rPr lang="pt-BR" sz="2000" dirty="0" err="1"/>
              <a:t>number</a:t>
            </a:r>
            <a:r>
              <a:rPr lang="pt-BR" sz="2000" dirty="0"/>
              <a:t>[0]', vamos pedir o número </a:t>
            </a:r>
            <a:r>
              <a:rPr lang="pt-BR" sz="2000" dirty="0" smtClean="0"/>
              <a:t>'0+1' ao usuário.</a:t>
            </a:r>
            <a:r>
              <a:rPr lang="pt-BR" sz="2000" dirty="0"/>
              <a:t> </a:t>
            </a:r>
            <a:r>
              <a:rPr lang="pt-BR" sz="2000" dirty="0" smtClean="0"/>
              <a:t>Para </a:t>
            </a:r>
            <a:r>
              <a:rPr lang="pt-BR" sz="2000" dirty="0"/>
              <a:t>armazenar um valor no '</a:t>
            </a:r>
            <a:r>
              <a:rPr lang="pt-BR" sz="2000" dirty="0" err="1"/>
              <a:t>number</a:t>
            </a:r>
            <a:r>
              <a:rPr lang="pt-BR" sz="2000" dirty="0"/>
              <a:t>[1]', vamos pedir o número '1+1' ao </a:t>
            </a:r>
            <a:r>
              <a:rPr lang="pt-BR" sz="2000" dirty="0" smtClean="0"/>
              <a:t>usuário.</a:t>
            </a:r>
            <a:r>
              <a:rPr lang="pt-BR" sz="2000" dirty="0"/>
              <a:t> </a:t>
            </a:r>
            <a:r>
              <a:rPr lang="pt-BR" sz="2000" dirty="0" smtClean="0"/>
              <a:t>Para </a:t>
            </a:r>
            <a:r>
              <a:rPr lang="pt-BR" sz="2000" dirty="0"/>
              <a:t>armazenar um valor no '</a:t>
            </a:r>
            <a:r>
              <a:rPr lang="pt-BR" sz="2000" dirty="0" err="1"/>
              <a:t>number</a:t>
            </a:r>
            <a:r>
              <a:rPr lang="pt-BR" sz="2000" dirty="0"/>
              <a:t>[2]', vamos pedir o número '2+1' ao </a:t>
            </a:r>
            <a:r>
              <a:rPr lang="pt-BR" sz="2000" dirty="0" smtClean="0"/>
              <a:t>usuário. Usaremos </a:t>
            </a:r>
            <a:r>
              <a:rPr lang="pt-BR" sz="2000" dirty="0"/>
              <a:t>outro laço for para exibir o valor dos números, através dos índices, que variam de 0 até </a:t>
            </a:r>
            <a:r>
              <a:rPr lang="pt-BR" sz="2000" dirty="0" smtClean="0"/>
              <a:t>2.//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xmlns="" id="{24407062-0AF0-464B-A366-28D53D0A9D06}"/>
              </a:ext>
            </a:extLst>
          </p:cNvPr>
          <p:cNvSpPr/>
          <p:nvPr/>
        </p:nvSpPr>
        <p:spPr>
          <a:xfrm>
            <a:off x="1641001" y="162234"/>
            <a:ext cx="8903907" cy="6533534"/>
          </a:xfrm>
          <a:prstGeom prst="roundRect">
            <a:avLst>
              <a:gd name="adj" fmla="val 648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B03C9A6C-159F-477A-BC91-1E768E7F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13E2-9F5E-426F-87B7-660A371B11F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6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234</Words>
  <Application>Microsoft Office PowerPoint</Application>
  <PresentationFormat>Widescreen</PresentationFormat>
  <Paragraphs>127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 Vieira</dc:creator>
  <cp:lastModifiedBy>João Paulo Vieira</cp:lastModifiedBy>
  <cp:revision>12</cp:revision>
  <dcterms:created xsi:type="dcterms:W3CDTF">2018-09-10T18:37:22Z</dcterms:created>
  <dcterms:modified xsi:type="dcterms:W3CDTF">2018-09-10T20:06:28Z</dcterms:modified>
</cp:coreProperties>
</file>