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7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76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56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71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93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30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94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01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1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02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40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9293-CC5E-4135-AD30-49289BFAD1C5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FA6E-93CD-436C-9097-E4AB3FCD6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3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Vetor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Programação Aplicada a Engenharia de Agrimensura e Cartográfica</a:t>
            </a:r>
          </a:p>
          <a:p>
            <a:r>
              <a:rPr lang="pt-BR" dirty="0" smtClean="0"/>
              <a:t>Paulo Victor Dantas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8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just">
              <a:buNone/>
            </a:pPr>
            <a:r>
              <a:rPr lang="pt-BR" dirty="0" smtClean="0"/>
              <a:t>	O</a:t>
            </a:r>
            <a:r>
              <a:rPr lang="pt-BR" dirty="0"/>
              <a:t> vetor é uma estrutura de dados indexada, que pode armazenar uma determinada quantidade de valores do mesmo tipo. Os dados armazenados em um vetor são chamados de itens do vetor. Para localizar a posição de um </a:t>
            </a:r>
            <a:r>
              <a:rPr lang="pt-BR" dirty="0" smtClean="0"/>
              <a:t>item em </a:t>
            </a:r>
            <a:r>
              <a:rPr lang="pt-BR" dirty="0"/>
              <a:t>um vetor usamos um número inteiro denominado índice </a:t>
            </a:r>
            <a:r>
              <a:rPr lang="pt-BR" dirty="0" smtClean="0"/>
              <a:t>do vetor</a:t>
            </a:r>
            <a:r>
              <a:rPr lang="pt-BR" dirty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959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É uma variável composta homogênea unidimensional </a:t>
            </a:r>
          </a:p>
          <a:p>
            <a:r>
              <a:rPr lang="pt-BR" dirty="0" smtClean="0"/>
              <a:t>Cada valor é identificado pelo mesmo nome, a diferenciação é pelo índice </a:t>
            </a:r>
          </a:p>
          <a:p>
            <a:r>
              <a:rPr lang="pt-BR" dirty="0" smtClean="0"/>
              <a:t>Os índices em C/C++ sempre iniciam em zero, e vão até o tamanho – 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64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se declarar um vetor deve-se acrescentar colchetes ao final e o seu respectivo tamanho.</a:t>
            </a:r>
          </a:p>
          <a:p>
            <a:r>
              <a:rPr lang="pt-BR" dirty="0" err="1" smtClean="0"/>
              <a:t>Ex</a:t>
            </a:r>
            <a:r>
              <a:rPr lang="pt-BR" dirty="0" smtClean="0"/>
              <a:t>; </a:t>
            </a:r>
            <a:r>
              <a:rPr lang="pt-BR" dirty="0" err="1" smtClean="0"/>
              <a:t>vet</a:t>
            </a:r>
            <a:r>
              <a:rPr lang="pt-BR" dirty="0" smtClean="0"/>
              <a:t>[10], um vetor com dez posições;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a[10] , </a:t>
            </a:r>
            <a:r>
              <a:rPr lang="pt-BR" dirty="0" smtClean="0"/>
              <a:t>um vetor com dez posições e do tipo inteiro;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6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Preenchendo e percorrendo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Ex</a:t>
            </a:r>
            <a:r>
              <a:rPr lang="pt-BR" dirty="0" smtClean="0"/>
              <a:t>: faça um programa que receba 15 notas</a:t>
            </a:r>
          </a:p>
          <a:p>
            <a:r>
              <a:rPr lang="pt-BR" dirty="0" smtClean="0"/>
              <a:t>for(i=0;i&lt;15;i++) {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printf</a:t>
            </a:r>
            <a:r>
              <a:rPr lang="pt-BR" dirty="0" smtClean="0"/>
              <a:t>("Entre como valor das nota: ");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scanf</a:t>
            </a:r>
            <a:r>
              <a:rPr lang="pt-BR" dirty="0" smtClean="0"/>
              <a:t>("%</a:t>
            </a:r>
            <a:r>
              <a:rPr lang="pt-BR" dirty="0" err="1" smtClean="0"/>
              <a:t>f",&amp;notas</a:t>
            </a:r>
            <a:r>
              <a:rPr lang="pt-BR" dirty="0" smtClean="0"/>
              <a:t>[i]);</a:t>
            </a:r>
          </a:p>
          <a:p>
            <a:r>
              <a:rPr lang="pt-BR" dirty="0" smtClean="0"/>
              <a:t>        }</a:t>
            </a:r>
          </a:p>
          <a:p>
            <a:r>
              <a:rPr lang="pt-BR" dirty="0" smtClean="0"/>
              <a:t>Esta percorrendo e armazenado cada valor de forma sequencial;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99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 1- Faça um programa que receba 15 notas e calcule a media aritmética das mesmas.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11" y="2676292"/>
            <a:ext cx="6588628" cy="316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Exercicios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2- Faça um programa que receba 10 valores inteiros e os armazene-os e diga qual a quantidade que foi armazenado no vetor são pares.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2787804"/>
            <a:ext cx="9572625" cy="35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Vetor</vt:lpstr>
      <vt:lpstr>Introdução</vt:lpstr>
      <vt:lpstr>Vetor </vt:lpstr>
      <vt:lpstr>Declaração de Vetor</vt:lpstr>
      <vt:lpstr>Preenchendo e percorrendo um Vetor</vt:lpstr>
      <vt:lpstr>Exercícios</vt:lpstr>
      <vt:lpstr>Exercicios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Vetor</dc:title>
  <dc:creator>Paulo Victor Dantas</dc:creator>
  <cp:lastModifiedBy>Paulo Victor Dantas</cp:lastModifiedBy>
  <cp:revision>8</cp:revision>
  <dcterms:created xsi:type="dcterms:W3CDTF">2018-09-10T17:34:43Z</dcterms:created>
  <dcterms:modified xsi:type="dcterms:W3CDTF">2018-09-10T19:02:16Z</dcterms:modified>
</cp:coreProperties>
</file>