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8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9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70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67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1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7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0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7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2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3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83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1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25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4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2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EEC3-5763-4ED8-830A-772937B54FAA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D07D75-9FBE-414D-A9E1-5AA29F11C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19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FF606-A2C9-4F63-842E-D2AECE76E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1" y="112061"/>
            <a:ext cx="9144000" cy="1514109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Federal de Uberlândia </a:t>
            </a:r>
            <a:b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Campus Monte Carmelo -</a:t>
            </a:r>
            <a:b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Agrimensura e Cartográfica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4359A-541E-47A4-8691-3A4435FAA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607" y="1652140"/>
            <a:ext cx="9144000" cy="600685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Para Computadores Aplicada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7C8315-2776-4495-B4FD-27A07E52CE39}"/>
              </a:ext>
            </a:extLst>
          </p:cNvPr>
          <p:cNvSpPr txBox="1"/>
          <p:nvPr/>
        </p:nvSpPr>
        <p:spPr>
          <a:xfrm>
            <a:off x="2198077" y="3174023"/>
            <a:ext cx="771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VETORES – Linguagem “C”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948365-297A-4912-9518-55E060846538}"/>
              </a:ext>
            </a:extLst>
          </p:cNvPr>
          <p:cNvSpPr txBox="1"/>
          <p:nvPr/>
        </p:nvSpPr>
        <p:spPr>
          <a:xfrm>
            <a:off x="4892919" y="4722549"/>
            <a:ext cx="2329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Thiago Amaral Pereira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77C917-1AEA-4913-AFC0-E9597E8CE2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3" y="86091"/>
            <a:ext cx="1800200" cy="1843007"/>
          </a:xfrm>
          <a:prstGeom prst="rect">
            <a:avLst/>
          </a:prstGeom>
          <a:noFill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F0A7FF7-1CC7-41F1-879F-50B408085BEA}"/>
              </a:ext>
            </a:extLst>
          </p:cNvPr>
          <p:cNvSpPr txBox="1"/>
          <p:nvPr/>
        </p:nvSpPr>
        <p:spPr>
          <a:xfrm>
            <a:off x="4958861" y="6117187"/>
            <a:ext cx="219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Carmelo 2018</a:t>
            </a:r>
          </a:p>
        </p:txBody>
      </p:sp>
    </p:spTree>
    <p:extLst>
      <p:ext uri="{BB962C8B-B14F-4D97-AF65-F5344CB8AC3E}">
        <p14:creationId xmlns:p14="http://schemas.microsoft.com/office/powerpoint/2010/main" val="197850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EE3E1-B046-4A11-8662-284EEF30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5785"/>
            <a:ext cx="8596668" cy="60373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SÃO?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91FD3-2205-483B-9965-07ED4EF9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03585"/>
            <a:ext cx="8596668" cy="42203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vetores em linguagem de programação Podem ser compreendidos como variáveis compostas homogêneas unidimensionais, ou seja, são um conjunto de variáveis do mesmo “tipo” que possuem o mesmo “nome” e são alocadas sequencialmente na memória, sendo o único diferencial entre si os índices indicados entre colchetes.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3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1D8F2-315E-4B53-BE6F-5709D975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0985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F9668-EBD2-457D-84B5-4B9C2544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012"/>
            <a:ext cx="8405120" cy="4398473"/>
          </a:xfrm>
        </p:spPr>
        <p:txBody>
          <a:bodyPr>
            <a:normAutofit lnSpcReduction="10000"/>
          </a:bodyPr>
          <a:lstStyle/>
          <a:p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vetores são declarados em linguagem C da seguinte forma: 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nome[tamanho];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refere-se a composição do vetor. Por exemplo, caso este venha a conter números inteiros deve ser declarado com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caso seja conjunto de caracteres deverá utilizar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5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946C9-7D7D-4E02-8D57-7C574C56E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0" y="551596"/>
            <a:ext cx="9495365" cy="5400796"/>
          </a:xfrm>
        </p:spPr>
        <p:txBody>
          <a:bodyPr>
            <a:noAutofit/>
          </a:bodyPr>
          <a:lstStyle/>
          <a:p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endParaRPr lang="pt-BR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pt-BR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VET[10];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2 -</a:t>
            </a:r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x[5];</a:t>
            </a:r>
          </a:p>
          <a:p>
            <a:pPr marL="0" indent="0">
              <a:buNone/>
            </a:pPr>
            <a:endParaRPr lang="pt-BR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1 temos um vetor capaz de armazenar 10 números inteiros, que serão nomeados de: VET[0], VET[1], VET[2] ... VET[9].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mesmo vale para 2. teremos um vetor que comporte 5 caracteres, que serão identificadas por seu índice. x[0], x[1], x[2] ... X[5].</a:t>
            </a:r>
          </a:p>
          <a:p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 ressaltar que como foi demonstrado o vetor inicia o índice com o numero 0 portanto o ultimo termo será sempre ‘tamanho – 1’</a:t>
            </a:r>
          </a:p>
        </p:txBody>
      </p:sp>
    </p:spTree>
    <p:extLst>
      <p:ext uri="{BB962C8B-B14F-4D97-AF65-F5344CB8AC3E}">
        <p14:creationId xmlns:p14="http://schemas.microsoft.com/office/powerpoint/2010/main" val="224693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E23C7-B4BB-4048-80EA-DC3B9000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84" y="227014"/>
            <a:ext cx="8596668" cy="1549031"/>
          </a:xfrm>
        </p:spPr>
        <p:txBody>
          <a:bodyPr>
            <a:noAutofit/>
          </a:bodyPr>
          <a:lstStyle/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[7];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E3F9B78-D0B2-4EE4-BC62-D74B7647C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15417"/>
              </p:ext>
            </p:extLst>
          </p:nvPr>
        </p:nvGraphicFramePr>
        <p:xfrm>
          <a:off x="2596660" y="1318846"/>
          <a:ext cx="5465887" cy="45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841">
                  <a:extLst>
                    <a:ext uri="{9D8B030D-6E8A-4147-A177-3AD203B41FA5}">
                      <a16:colId xmlns:a16="http://schemas.microsoft.com/office/drawing/2014/main" val="3143823040"/>
                    </a:ext>
                  </a:extLst>
                </a:gridCol>
                <a:gridCol w="780841">
                  <a:extLst>
                    <a:ext uri="{9D8B030D-6E8A-4147-A177-3AD203B41FA5}">
                      <a16:colId xmlns:a16="http://schemas.microsoft.com/office/drawing/2014/main" val="2714006110"/>
                    </a:ext>
                  </a:extLst>
                </a:gridCol>
                <a:gridCol w="780841">
                  <a:extLst>
                    <a:ext uri="{9D8B030D-6E8A-4147-A177-3AD203B41FA5}">
                      <a16:colId xmlns:a16="http://schemas.microsoft.com/office/drawing/2014/main" val="3520662553"/>
                    </a:ext>
                  </a:extLst>
                </a:gridCol>
                <a:gridCol w="780841">
                  <a:extLst>
                    <a:ext uri="{9D8B030D-6E8A-4147-A177-3AD203B41FA5}">
                      <a16:colId xmlns:a16="http://schemas.microsoft.com/office/drawing/2014/main" val="1988124719"/>
                    </a:ext>
                  </a:extLst>
                </a:gridCol>
                <a:gridCol w="780841">
                  <a:extLst>
                    <a:ext uri="{9D8B030D-6E8A-4147-A177-3AD203B41FA5}">
                      <a16:colId xmlns:a16="http://schemas.microsoft.com/office/drawing/2014/main" val="1767647474"/>
                    </a:ext>
                  </a:extLst>
                </a:gridCol>
                <a:gridCol w="780841">
                  <a:extLst>
                    <a:ext uri="{9D8B030D-6E8A-4147-A177-3AD203B41FA5}">
                      <a16:colId xmlns:a16="http://schemas.microsoft.com/office/drawing/2014/main" val="1698295339"/>
                    </a:ext>
                  </a:extLst>
                </a:gridCol>
                <a:gridCol w="780841">
                  <a:extLst>
                    <a:ext uri="{9D8B030D-6E8A-4147-A177-3AD203B41FA5}">
                      <a16:colId xmlns:a16="http://schemas.microsoft.com/office/drawing/2014/main" val="2227355956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r>
                        <a:rPr lang="pt-BR" dirty="0"/>
                        <a:t>   -18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27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136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-44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865"/>
                  </a:ext>
                </a:extLst>
              </a:tr>
            </a:tbl>
          </a:graphicData>
        </a:graphic>
      </p:graphicFrame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6660D0A-A303-41C0-A39F-339DD2CB4BBD}"/>
              </a:ext>
            </a:extLst>
          </p:cNvPr>
          <p:cNvCxnSpPr>
            <a:cxnSpLocks/>
          </p:cNvCxnSpPr>
          <p:nvPr/>
        </p:nvCxnSpPr>
        <p:spPr>
          <a:xfrm>
            <a:off x="3069980" y="1732159"/>
            <a:ext cx="262305" cy="41952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E5BBFA-9DB6-463E-AEFA-41E1E33BA6A6}"/>
              </a:ext>
            </a:extLst>
          </p:cNvPr>
          <p:cNvSpPr txBox="1"/>
          <p:nvPr/>
        </p:nvSpPr>
        <p:spPr>
          <a:xfrm>
            <a:off x="3184280" y="2151683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X[0]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6DBAD6-8EF4-4499-92F2-1EFA694B80FB}"/>
              </a:ext>
            </a:extLst>
          </p:cNvPr>
          <p:cNvSpPr txBox="1"/>
          <p:nvPr/>
        </p:nvSpPr>
        <p:spPr>
          <a:xfrm>
            <a:off x="984738" y="2825226"/>
            <a:ext cx="691954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é um vetor de números inteiros contendo 7 elementos armazenados da seguinte maneira:</a:t>
            </a:r>
          </a:p>
          <a:p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[0]=-18  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[1]=14  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[2]=27  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[3]=136  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[4]=-44  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[5]=-5    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[6]=6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65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F5E55-B4CF-4564-8D07-76259434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41" y="597877"/>
            <a:ext cx="8596668" cy="4853354"/>
          </a:xfrm>
        </p:spPr>
        <p:txBody>
          <a:bodyPr>
            <a:noAutofit/>
          </a:bodyPr>
          <a:lstStyle/>
          <a:p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vetores são utilizados para simplificar a declaração de variáveis reduzindo o programa poupando tempo e economizando memória.</a:t>
            </a:r>
          </a:p>
          <a:p>
            <a:endParaRPr lang="pt-BR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conjunto com os vetores é muito utilizado o comando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utilizando o contador e fazendo-o variar com amplitude igual ao tamanho do vetor e descrevendo-o como índice permite ler armazenar e escrever todos os elementos do vetor em questão.</a:t>
            </a:r>
          </a:p>
          <a:p>
            <a:pPr marL="0" indent="0">
              <a:buNone/>
            </a:pPr>
            <a:endParaRPr lang="pt-BR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3367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49BF9E-F78D-464B-85F3-6BFB859E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49" y="472467"/>
            <a:ext cx="7912751" cy="1083772"/>
          </a:xfrm>
        </p:spPr>
        <p:txBody>
          <a:bodyPr/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1 – uma professora necessita de um programa que permita incluir 30 notas referente a um de seus conjunto de alunos: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296B13-68D1-455D-A2BD-0E46E4734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5" y="1556238"/>
            <a:ext cx="7685648" cy="39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5FE4E-25A5-4CF1-95DE-DB51A3D5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34" y="446089"/>
            <a:ext cx="8380941" cy="123031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2 - Um professor aplicou uma prova muito difícil e a média da turma ficou baixa. Ele deseja saber quantos alunos ficaram com nota abaixo dessa média da turma. Faça um programa que permita ler N notas e mostre a média das notas e quantos alunos ficaram com nota abaixo da média da turma.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3BD61A-78E5-4C53-A807-A411100E7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7" y="1778548"/>
            <a:ext cx="6667748" cy="48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1BF56-6C63-4E43-A6B2-377A8DCD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88" y="305413"/>
            <a:ext cx="8596668" cy="3880773"/>
          </a:xfrm>
        </p:spPr>
        <p:txBody>
          <a:bodyPr/>
          <a:lstStyle/>
          <a:p>
            <a:r>
              <a:rPr lang="pt-BR" dirty="0"/>
              <a:t>Referências: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Ascencio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F. G; Campos, E. A. V. 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da Programação de Computadores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3.ed. São Paulo: Pearson 2014.</a:t>
            </a:r>
          </a:p>
        </p:txBody>
      </p:sp>
    </p:spTree>
    <p:extLst>
      <p:ext uri="{BB962C8B-B14F-4D97-AF65-F5344CB8AC3E}">
        <p14:creationId xmlns:p14="http://schemas.microsoft.com/office/powerpoint/2010/main" val="3310180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502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Facetado</vt:lpstr>
      <vt:lpstr>Universidade Federal de Uberlândia  - Campus Monte Carmelo - Engenharia de Agrimensura e Cartográfica</vt:lpstr>
      <vt:lpstr>O QUE SÃO?</vt:lpstr>
      <vt:lpstr>FORMATO: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Uberlândia  - Campus Monte Carmelo – Engenharia de Agrimensura e Cartográfica</dc:title>
  <dc:creator>Thiago Amaral</dc:creator>
  <cp:lastModifiedBy>Thiago Amaral</cp:lastModifiedBy>
  <cp:revision>19</cp:revision>
  <dcterms:created xsi:type="dcterms:W3CDTF">2018-09-10T11:19:35Z</dcterms:created>
  <dcterms:modified xsi:type="dcterms:W3CDTF">2018-09-10T20:41:04Z</dcterms:modified>
</cp:coreProperties>
</file>