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</p:sldMasterIdLst>
  <p:sldIdLst>
    <p:sldId id="351" r:id="rId16"/>
    <p:sldId id="339" r:id="rId17"/>
    <p:sldId id="340" r:id="rId18"/>
    <p:sldId id="276" r:id="rId19"/>
    <p:sldId id="341" r:id="rId20"/>
    <p:sldId id="277" r:id="rId21"/>
    <p:sldId id="279" r:id="rId22"/>
    <p:sldId id="266" r:id="rId23"/>
    <p:sldId id="342" r:id="rId24"/>
    <p:sldId id="343" r:id="rId25"/>
    <p:sldId id="344" r:id="rId26"/>
    <p:sldId id="345" r:id="rId27"/>
    <p:sldId id="280" r:id="rId28"/>
    <p:sldId id="346" r:id="rId29"/>
    <p:sldId id="257" r:id="rId30"/>
    <p:sldId id="260" r:id="rId31"/>
    <p:sldId id="270" r:id="rId32"/>
    <p:sldId id="347" r:id="rId33"/>
    <p:sldId id="348" r:id="rId34"/>
    <p:sldId id="349" r:id="rId35"/>
    <p:sldId id="350" r:id="rId36"/>
    <p:sldId id="287" r:id="rId37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CA6A6-7067-4DF4-8626-73F6BEAA1BEE}" v="66" dt="2024-08-13T12:47:22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98" y="6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viewProps" Target="viewProps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8A7E911-4E09-4CA5-93EF-5169BAF991F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02D7A-921D-469B-BD4F-D16268E1D34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033710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39D43EA-969B-9822-18DB-F28437239F6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F6B18-54E3-4DEB-82F8-85BDDD77E9A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77425075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6DC4F68C-D167-302A-92AA-54C56AA74A6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A29A9-CBC7-488A-B1E7-A53B5C335DC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7484915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C7720E6-1B4E-A877-91B8-73BFE61B337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90EFC-7563-4678-A561-21B909EFB46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8300959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86BB10F-01E2-F0CB-5304-107D6228D9C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492BD9-F90A-4A14-AFCA-7EEF27B363D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2656747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D35DF98-6676-FCF5-2209-8E29F12642F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D2D04-C044-47D1-9D44-D002EEA1ACD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9817832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27E45947-FD5E-4A26-9243-1630711113E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A94DC-8E30-47CA-AB88-6FC6FCA6DD5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66487934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CC0745B-2D0E-1F58-92FD-695A82FCA35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8190E8-876F-460A-906E-4820018596B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83488558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5F94D105-36CF-2B6F-F344-4247716C407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70526-C51E-4838-A276-858E1093D35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63081399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F2DEC51-B734-29DD-B5B8-4577E7D6457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F6B65-2E8D-41A1-925A-A996C907954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7204197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7E62B899-6DA9-A3C8-039C-6EF72925D5A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E192F-E458-4859-A7B3-DB891119D6C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7638139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478BFEA-E47A-DB66-42F8-9F33A5FF895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90D22-3AA6-472A-94B3-4F479A0FB9A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822859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062ECCA-9447-5C4D-F59D-E8F19882F5D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80041-FED4-436E-BD71-13867A64A65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428369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450D41D-16C6-212E-31B2-E3C0B225B7C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199E-E39E-47CC-B4F7-7BAE7E0B30B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2764662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DB90743-4B08-0EAB-ECFD-8583BB39141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35EE6-1B5C-491B-BC5D-492C6C2B6AB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31863703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0395205-C82B-2889-52C6-A951B309E53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63030-E5A1-45AC-8FB0-E8EE235C9A1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1468367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4C24E63-A5FE-C5A2-9473-1E19BD1B664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8AD43-2093-47C3-A639-7B98D4A1E05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67766587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C1CF58B-8C9A-B6DE-9A7A-76462D065ED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6FCA3-8F3D-4322-8E08-656FAEDF8A2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292422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DEBB336-063F-2114-E291-87E6E161BD9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6FF3D2-1873-443C-A4BB-42499E14FB4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378826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E5D2BD7-FEDE-219E-BE57-41ABFC68C6C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21599-8EC4-47D1-8A48-5362807918A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4580883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A4BBE76-E5C1-DB24-AF3D-34E7CBE66FD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650B9-20C8-4612-BB15-E99A189C7D7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100016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411A259-1372-D7B8-E9B5-BAC20F5A24B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18D00-E87E-4795-B226-36FEA21F0E6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0128698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BD61BEE-3F34-4857-AD49-1A1E82491D1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87FA0-2182-42FD-9221-D24A2E847A6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329115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FD31745-4F61-8B7B-9AE7-EA498B08B21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BBFEA-8DC3-4444-90A2-4C19EDE9580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76719564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3FB4854-4526-4EBD-3EC8-4D5927915C6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05F09-FF6F-4566-B253-CBA0BBE496E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975846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6126C4B-D2D3-173B-1C15-C1B8DD98D52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63C2F-0DC7-47CC-8D7C-B23576D51FB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9487873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4EC47B5-9525-30AB-C59D-F1A039ECF5B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847BA-AA28-405B-BA2A-4DB6DF447FC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574005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3DA1849-ECCF-1367-F5CC-204E5244F5A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CB814-53AC-497C-8B43-D112D919B0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37040801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3247EE2-F666-88CD-9B7F-328994581B8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6E53F-2342-4D8F-9648-186607391B6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8904719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90F43B5-393E-10C0-3A1A-5EA8F3532A9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6D01E-128D-490B-BC4C-17D1E8B3BD6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35200245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A85AFF9-6CC4-7D8B-96E4-A487E670FC4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FB207-1CFC-4E34-B2DB-7795CC51B98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8629110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3B526BC-AC5D-617E-6585-F8A436BDA5E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89167-E5D2-4DC1-9299-D52BA5F60DA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2557597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2E0A1D3A-FCD3-9B82-87B9-FA1C644EBE1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F3AAF-2671-471B-9ABB-DE5818624CE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18722709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64113A-BC54-3EB0-F4BD-B3C007C2FD6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05CAC-D8A0-4F41-ACF7-12DCE89A65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196502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96C0071-BC93-F191-4516-A82A57C78C8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2FB70-93AF-46A8-9EC3-4F725C912B6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7902363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EB31116-E4BC-0DE7-3A04-4CE9801D523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62D90-5738-4B76-A6ED-10E3EBCA33C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6300370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EBC7D1-6874-B945-4041-A14B5982B2C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357C5-D625-46B4-93BA-8CA344F7170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5996345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64D1439-D2DF-A67D-48B4-E99730FA6D6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D3834-89FA-44FC-804B-D0547CC2D25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3277721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FA0219D-59B2-A470-54BE-91C01047226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0E60-0796-46C7-8279-B31F37A90FC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2984217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FB87528-2FF3-7E28-ADAF-01151BBF63D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56CB9-123A-46B5-ABE1-1DD0719ED54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52233023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5C83204-5145-3D02-1258-AEBC7B13802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0FDCE-0B1B-4D30-B77E-342ED300AAB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9028940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FA506DC-C1BA-C6D6-0EF8-6B1E291449D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69321-9953-4B57-B850-EA673F60CE3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47163108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329ACB0-06E6-E56E-D975-3AE2EBABD8B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94032-5F16-487B-9A0B-A5702B5493F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85032428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421B2AA-1DF8-05C1-AF5D-94F714CA458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0166F-3114-43F6-A417-930220FC4EC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2702615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B913DF9-7316-DD44-904F-E54E772B9E0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7D42E-1317-4530-A9F3-651936DE64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469201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FE39F56-EF0D-1464-08B8-062160BE3B2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CA3FF-F40B-4F5F-AE92-A26AF6C3F8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23450005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605272E-BFC6-FF58-FA68-9B7EB3E17D3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1F3E0-4D08-4960-BB9F-F913C216725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3357614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ED61822-DEDC-DE16-36FF-305A4DDF39C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B6799-8F5E-4E97-86F7-77C9D5F1857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314329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2B49922-47E6-561E-27C5-36CA2679909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F0DC-AE05-4E08-874D-09543D77793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5402138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35F7681-755C-AD01-F5BA-906524F4B0C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44429-64BB-4286-ACF7-7F342569494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1568386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169080D-AF8F-4CAD-4BC2-D2160EDA5AA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B8F13-87BF-4E3C-8102-274C73C1865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14458930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05A3F9E-CAF7-45B8-82AE-4EFA51E1B17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280B1-4AC1-4D1C-8A57-2A64D27C9A3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75132400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8FB127B-EBA6-E66B-7AFC-F529E8ABE05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7FA1F-6A52-4849-876D-D6569EBBA0D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0930791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2FE5ED-2AF6-846E-D491-776E7021303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29D72-49E5-4D44-BDDD-33B171C75B1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6685375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46B3876-29C2-71EC-E3B1-5BD35F87837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6B16C-D334-4CF0-B355-BB6DED73F91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3012126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2C188F3-B929-85FB-27B1-3551A827D4C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ED505-5B67-4F6E-933F-C563BDAED69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589231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28FE157-D0BD-7C6A-7DEE-A9FDCD22C10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4257B-C3D9-4541-AF64-AC66786433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85068897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E6F173C-A4A4-3AE9-C4E1-CCB6210E5D6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BF8B4-22EB-42D1-8D8B-00987A9372E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5720372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9DE4515-825E-635E-4D72-6C09D9BE79E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C7C78-F0D4-49A4-A6B8-CE6E01AE97F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93709689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8835B3-A09B-AA70-5741-EF80D7A749D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DFBE4-A0D8-48BB-8CE8-D3D81ABB510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9157332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3030D66-5BE7-D83A-5F55-B61F76F211C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A1C1A-DA21-4249-84B9-759A273CCE1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1053513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D5E403F-41A9-5949-FAB0-FB25C3F22FB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A8192-89D0-4A59-B8E9-DB8343E1665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66580416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78938E2-805C-F846-DB72-B61DC54E0FB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0AD3B-0BAE-458B-AFB8-3365A3F077A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58101068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E95375F-6F96-FB20-29B5-F86132C8B1E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A843D-BE09-4A8F-B91A-57A6FCF899F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75345661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C1C9A5A-1611-DC62-ACC5-859AD9C929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C16A7-5650-4361-BE60-E3B67CB2303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24950210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1C1A906-812E-D18C-9ABA-92D5AB3EC1D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9E80-1D30-4310-ACF3-B9D98FBEDBD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21198328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850D5C3-92B5-B47B-9008-5F2F50ADB9A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E60FD-4A99-434A-95A2-E180280661F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0380527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9422C2E-BDB0-9704-4759-EF3F5101786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51E36-988E-4959-B07D-DB9399BB8BC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35684932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DE0D79B-08FE-7838-3E42-C3E2E868D09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3B946-B0DC-4A20-962C-98419228130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45461473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EDAA8C5-F714-7DDE-F485-D4CE945E86F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E84D0-5761-47A3-A290-49C28CF57D5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980336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815C131-597F-E354-96BB-B9FE671BEF6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11851-64AE-4FC6-92AB-B128BFA31CD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896041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1D01CBE-28BB-C06D-1DF1-38B916203F5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7C2A5-BCA2-4DC8-A907-E2ACE513AF5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56796168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73623F3-7DFC-392F-1020-7D3DEFDB2DE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47D61-39FF-48C9-8C56-6F0807A61BF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78056863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4CD56F1-BCDD-A24E-B820-C741B9CED33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ACF72-9B8B-4709-8DB9-659ACDABF43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098877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68E7F5E-41F7-2442-0BCD-7EA6B2E674B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82D10-C7F3-4AE2-A033-90C2836622D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0353980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F19F802-4049-8D7D-6076-9CC980A24E8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AE3C6-A892-4EC0-AE1C-A3B984FCFE9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94047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F42FA71-1AF2-BC8B-2B6E-58311D526CD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2702B-2586-4D6A-AB7C-82DBC34FFD1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948913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2694370-2C4B-3AC6-2DBD-D36797CBF00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6882E-99EE-4270-B418-E62509E2D99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7948238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C3B6E07-B59D-3272-0BB4-D0AF36CDAEB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24B0C-BC77-4603-801A-F442AA4CBBD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5439812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8478DD3-CE06-4ED4-F04A-6ABF01D54BA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A0314-689E-423E-A721-25F8E3BAF11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620455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C513CCA-1B26-4D44-61C5-D1757EB4B23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29289-6175-4FD8-99AC-E40090DC315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757571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B89DD92-F03F-ACB1-F298-B9AC90D6ABF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ECCC0-3F01-49DF-8C51-81B388D2447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9930677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272DECD-D63F-CBC2-40D4-EE5A07D3D4D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0CFE-4D1E-4A6E-B63C-E2B195529F6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7977941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2A3F900-7AF4-280B-50AD-2E2D84E0529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DAB85-AA52-42CB-A0AE-F4F98016170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0933872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AC6C53D-75EC-9698-9834-F47F5CC06DD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5B727-A292-4D57-8E09-76E52B3177B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645930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74C435C-0B84-A77D-B777-1D84D7789E5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65319-3BBF-41ED-ADD2-48481E76E30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511813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A9B5EE1-D9DD-15F5-2B25-C3D4AC701DF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C5529-EF1C-4BFA-B175-CFAD62A7D73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339898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2DDEC9FC-E7F1-919C-48DA-AD2629B9DF9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359AF-CC19-4B49-9E1F-0CF145BF868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05001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79DEF54-0B55-0BE4-CFDD-EB0170B605D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A334-07E6-48A7-B113-6C4C15B7E7A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5575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8CA10C-8A50-1967-2540-B94AE95770C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BF8BE-4D5D-44B1-B417-D021CB3B03A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136818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7B4A48D-F80E-7DDE-F501-A06653FFE8E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92914-0639-4644-904E-EADBD517B46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576322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548F56A-0BBC-E84D-AFB2-CABA1ADC127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0CE91-91C1-4BD9-BABD-188073BD918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12228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D241B72-230F-39A9-7621-A4E8C9E04AF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B6F78-49EF-4FCD-91FC-9F00D41BA77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9416522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DA4E3E3-2930-70F2-CFFB-9E50B862216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A005F-C93E-462F-8A69-01B08A86D07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9260017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410607A-A5DD-C7FD-839A-89DE15D0324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B5EA9-0F03-455F-81C4-98C01F6E41F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77386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4F8CFE7-AB88-EAD4-DF14-2E1491DF286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3B4A5-7361-4811-9C0B-7F83EB17D0D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010361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379A845-F431-EE5B-771B-DC69C3BC748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DD7A7-195D-4660-8C7B-7A4CA59AF90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097183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F2A6A5C-9C05-B45D-DEC0-F49DAF85636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7F6D6A-997A-4003-B06F-191ADAE7FE4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6770965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3D8A6CB-862F-F69D-8C75-4CD98F9F96C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3C3B1-0DE1-4B21-9A3B-23277FF340B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401837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CE44C03-4BF9-A8B5-916D-6AD63145AF3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85289-2736-49A4-8C86-939751A929C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6317703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CEC45F6-324B-C8EB-9F8E-E6CA6BEDFA5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42822-48DF-4C71-8242-2E4C22303FF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440046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C1A6101-EA13-5801-F335-80716C188DD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6EA4D-AF30-49EB-A6CA-498FBC25F5F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245254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BA84AB8-A9DD-5F04-42F8-E95E3B32403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E5EBF-867E-4A93-9FBA-3CC1EEE58A8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265874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41D587C-66A1-1BC4-8739-D696BB5EE1C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62EEA-1101-4737-926D-04C8070AC92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126324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714BB92-FA55-8F70-7B2E-6DD5376068A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39F75-0602-4F40-AECD-E3C4686F27B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0260238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84E3CC1-5AB1-D8C5-5B37-0087B2322CD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1FF1C-155B-48D4-9A12-8007DBB9ACB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4200253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5B10A20-C8D7-A260-9E7D-36EF1071C1D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AA826-A15B-45D2-B3E9-D829E827337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1127512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8F222B5-F091-64EB-CD97-FAFE9B1EF81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87FE8-1605-4928-B074-E7B1F638E4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5433602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A8B9377-D0EC-833D-49D1-3D16D0EDC90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0E6D6-8594-46E6-B8FC-DB8D403058A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9325475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D0573AE-D145-47E6-A1F7-68DE0259ACC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0A430-6553-4E97-8625-C1880F621F1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83200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86D8BED-A425-5AB2-2DED-67B270CF5B4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25410-E259-4773-B644-A47CEE15DC4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0218864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6C9BD97-8C0B-5BBF-355B-A494AE756B9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ACA17-7FA4-4CD8-8AC2-F0FD810406A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8704096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DEA3AFC-95FE-B328-3D96-8DC20D28E34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5F80E-15F4-4085-8097-6C499267EBF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86904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23BF83-E01F-B345-A6EA-F2F101B52C6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87B84-D005-4A98-98A5-B2238F7D366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3462049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9CD76DE-6858-4595-29C3-5D49DE4DEFF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9E05B-49E8-473E-AB75-46A471027FD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2105352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A0560C-ACB1-281C-7386-2C679C31900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EF81B-280D-4D43-BFBF-7C93FBEEE42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0353606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1E0EDD8-328E-66A6-F7B9-C686027C9A1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FE33D-D43E-45DC-8F8E-ACB0661CD3C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700597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DBD8A5A-22A6-28CC-7A22-28D32ECE013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EF095-905E-4C0A-A221-E56462A372F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9541046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3DF3552-8C2E-CBBA-C602-46B7D8B8032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5A618-F79B-436A-8D6A-F918819268F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8783741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D28A2CD-E3F2-ACB3-7EFC-3BBDCC3AA11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B3B77-E222-417A-8977-D103E32251F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1143320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C3B5C91-7E98-CAAB-8F0E-01040A58F53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F5CC2-E645-4CDB-943D-20933ACCEF7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5751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E23718B-782D-F165-BE55-5DDC44DD404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A187D-A3CF-438F-8322-E4521E723BF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21472085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DEDBD04-362B-A9F0-D375-531AF712580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99048-7C45-4D31-9DC1-0B98BDA7CC9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1751710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D9985214-3980-A700-E802-D27E6DDA624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C49DB-5E96-414E-9147-BD73D704C33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1733726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A7B7431-7C83-2B63-C959-69CEA6D77DB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E887F-C3FC-4D55-AF71-4FC1F4A6414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0435852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3CC09C9-95C3-D3E3-C511-9D90DAEC89F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5F767-5124-4AD6-BE32-89EF581056D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5160680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B9BF20F-FC3D-74E2-1C2F-3231C0C1874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330AA-D416-4C01-91E0-7AB27E3F073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1461690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B898DC8-898C-34A5-B124-B4F8C607F71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88E9A-7834-44FF-A537-4C960746254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7933051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883709B-AFBC-3CB4-A2F2-F22A8FF9694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0284D-43D1-410D-A2B6-CDBD144A25C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8742913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A6C1388-6E54-7FAB-35CC-5BCDCCB64E7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2FD7-F10D-4FE1-A700-EFB58EF8289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7860661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ECCD527-2598-17CC-4F0B-89C629EC49B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0FE54-66B9-43D1-BE93-F4D0EB61BA9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7980300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D295C5E-1E47-65B3-0BA1-BE246C7A10D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5CF24-B96A-4CBF-AC79-FE5E4AD1BD7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999155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06AB4B7-BF47-C381-0AF6-93A57D64226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52766-64F2-4301-9C7E-65EB996B4A6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7846083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AD9FBC-0D7E-1D58-9DC4-D57866DA497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48053-B555-4055-87C3-CC1206E0E58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4674456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ECCAF60-1186-D05D-8CBE-A0B92A0B70C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265A-1E44-4CEF-B147-0AF2CFE37DC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268646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368D20E-2BD0-CACE-0EEA-FB3F5D8507A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6BF1C-7713-4E1F-8EED-4391E2EC126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4040432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7CDF95B-03C1-07CE-2B89-225BB64F1F9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10AA0-975F-4008-B91F-57FE8CFFCBA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8989496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F1B1864-F9A0-151D-1229-547F023B758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B3621-439D-4BA5-9AC6-7B0886C5183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505656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89B9910-CAE5-CD69-7E95-39864DEB0DA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A4862-D131-42F1-B53D-877D118913A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3041044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D975140-DEFA-8487-18ED-8AAF1596E23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1CAC8-C97E-49E7-AF43-FACF1430586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7499417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B97B5E6-3732-205E-D751-3D3254EEA56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34934-6C87-4853-888D-036B27C28D3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3060254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8DEF4AA-6504-03FC-51C2-FD896602DBA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D1082-8B97-4737-A649-EA17DCCC759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34567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21694E8-926B-9C88-2165-2B761ED21AB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F4E77-DA67-40DF-B9BA-77A1C8C7470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297296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11DC3EC-3F51-DDEC-416B-515F9A05D8F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7FCD-ABF5-4FF8-A697-891B8D8A2CA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6982767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A73D136-240E-EC48-CEDD-D5484C1CA42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A8E13-D006-4443-B07D-E2B17173000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9153257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2DB85A3-580A-F101-6443-D9859F1BDA0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30901-C0C3-485E-AA16-2FFA2CCF190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3515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9917ACF8-025D-3A48-C35A-85A6D6E439F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8E12E-3ADC-4BA1-8C45-E8E27128345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7297245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5708E4A-8702-D001-86E7-392071943D8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843F1-A7F1-4D9A-8A28-E9E5CC96304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09459847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3C09778-9BDB-9D23-5137-D79F0957484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982A4-2116-4484-B3B0-3F07B892D78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43934054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5D74A7A-05EB-586D-859F-816122C7701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D907A-3A27-4CDC-A5BA-B1512A8DF41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0042942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6A8900F-88B5-42EA-3619-E146156EE7E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832A7-847A-47B8-A8D0-5B651EF6BBD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96475969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16254F5-440F-F89D-A902-298E38FEBA3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1B0A4-5B04-4C8A-909B-B18574EE0A4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8390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811DFFA-587F-315E-5330-959C8B850BD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24AFE-2DF1-41B0-8C87-EE515AF60A0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5871738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EA86D32-BE60-1E61-D99A-9664C40A50D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2F662-B71C-4DE7-A9C6-51B96F45620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99818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FD94EB-F6EE-D603-535B-97C0F9A9949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4C96B-D530-498B-B73A-4036FEE21B9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92410618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BF318E3-D0F0-6965-B3AF-2021F742080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91FC2-563F-41F4-97F7-6BE0FDD8C62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4421951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D82503C-8ED0-2762-3538-BA76D6F4154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12A9C-CA7D-44D9-8BFE-BC96C9C3A45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38909455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FB1132E-D8BD-7ACC-C3F4-845BB35A688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0697D-C8C5-4487-A501-F80524D7129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240171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0960A0C-3A74-6551-145B-FE00840CA4C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CA656-EBE2-4269-92C9-D2CC9948693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99423438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8EF70EC-1673-166F-3C8F-D48C3F2AD58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23AA6-4C34-491E-94B6-C9A68824BB9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3432635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1BD030F-DA3F-B0FA-FC10-6C86336A473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121F8-C4FB-4959-94AE-37109CADC5B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43486708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BE5DE9D-0B79-9A8B-8733-96B1AC36B01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5AF6D-7FB6-426B-A93F-6FC4EB4AECE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590772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4924861-8E41-40A5-8169-B99AEFF779D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C422D-C446-4FBA-9089-A6A62BFE53C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8352103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39DF9E7-5B37-E615-55F1-2A5F8C33E13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61938-AC98-4416-B2C8-337250A15DC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5541503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76E7FD2-79A7-814F-DF43-B982DA3AA1B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ECE15-FA47-4E76-9C73-D67E910429E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21766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E1059CC-69D3-41B0-4B57-96DB0E7F0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B1942A3-C168-221A-4F51-4CA4C884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0B9136B-5543-D5C6-BD6D-80B724583959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FEC674A5-8E74-4B0E-A063-13DFB08F9FC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DE4CFA57-9DF7-484B-7AB3-CA25534A3400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64D33E22-CEDC-4AA8-B297-A94D7CD92A8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B2302BB1-B290-298F-7E73-6CC308655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A5FDF03-6350-36E5-087C-1B0274620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0AE32D7-0B84-BE50-1894-389634CF4965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6F663DBB-28D1-4A84-BB27-F888CE1ADCB9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EE829022-18A5-2567-E71C-672CD51F8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1CD94C3-5FCD-2C3C-5312-78AD12CC3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B5E8D36-A077-3DBA-1F96-D8CEC46341A8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DFCB5E31-8F26-4665-92CE-54139FF556AD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AB212587-13AC-0031-A148-C936D86F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28240EF-0C57-EE86-FFC0-598312A42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55F01A8-3F62-E116-72C3-0871C6C623F2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ED10DC06-AC5C-4DE1-AD45-177648459D14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226AD645-6A47-715E-D51C-5CCD56C6E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A004F78-A9B1-DB24-02A6-7761FDA22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4AE2961-4CBE-52A8-086E-24FCBA0D0D77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70F62D6D-7BA8-425B-9D9D-AE33AD8E4759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1E79E618-B92D-7114-64D8-50A4D78B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EB5F84C-9F2B-16FD-7473-0DE75ADBC37A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C582556F-CF65-4F6B-92A3-332FF407B275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219CF0D4-2854-6276-0BB7-8E6500749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A26C19A9-F118-47B2-2876-D231E2F8B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22A64AC-86CD-E47D-EF52-7E8154DAEBF6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19987F91-66B4-4ECD-9948-66E3F8DE08C5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23C4E55-EBE5-52FA-7577-3C6EC732F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7A5BF85B-BE21-790A-CBCA-E3C35EA5A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5F72183-2FA2-A1FE-D1D5-4FCA0FBB69FB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14F49D38-67A1-4CFE-94CC-8684E2C0198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ct val="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lnSpc>
          <a:spcPct val="110000"/>
        </a:lnSpc>
        <a:spcBef>
          <a:spcPts val="3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2DC4A600-D5E7-5A30-2FF3-5312269D8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1866575-7382-71CA-3743-945D56F64BD4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99EF4EDC-EB64-44B5-954D-159F4C8C1888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EC8E17EF-A4A7-5B15-A7C3-8ECD4316C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3B3ADBF-F80D-AD05-9715-32A097421CEF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F7CAC87B-AA70-4D49-9520-DBEEA374433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0CC785C-C985-7EA6-42C3-C82C11202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B2E538F-0556-1DB9-EB33-B50B468C0B75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53EE52DC-B1F1-417B-8EB9-7B836293DED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ED2288E-0575-D6A2-4266-C2F6521C2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D815818-9269-75C9-71D1-8592C1111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16FB87E-F99D-3E51-8409-C2A771AD270E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5CAFEC99-F670-4C55-AE8C-10DF7F30D657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7C4723E-D4E5-BB64-D29F-E45BF1D4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0401471-0ACA-AE19-6860-19D7ABA85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645B8D0-F308-5F6F-B43B-20C8F1F8ADBC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6F1B4799-A965-4136-987E-7C65E348925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D8C7F00E-DF59-6041-0237-77D1A3F05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5032551-870F-B492-2B48-E8BC4F8CF79F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072FD8E1-F4D8-4785-8D36-5134CB2907B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9820F-9011-1362-92C4-6C6FE802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840" y="1559770"/>
            <a:ext cx="10738130" cy="2913132"/>
          </a:xfrm>
        </p:spPr>
        <p:txBody>
          <a:bodyPr/>
          <a:lstStyle/>
          <a:p>
            <a:r>
              <a:rPr lang="pt-BR" dirty="0"/>
              <a:t>Herança e Polimorfismo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4B098-5565-C157-297A-1624300F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Prof. Eduardo Campos (CEFET-MG)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C4EE74-194A-D192-B8C5-9CE52DA0A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2FB70-93AF-46A8-9EC3-4F725C912B60}" type="slidenum">
              <a:rPr lang="en-US" altLang="pt-BR"/>
              <a:pPr/>
              <a:t>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3674574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AD0E073E-5961-8E98-6992-DE87F795A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958B890-9BD3-4C44-9F98-B28EA367D852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pt-BR" sz="1800"/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13A6555A-DBF9-494D-505C-E88F58F58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Membros nativos</a:t>
            </a:r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32F32FA7-DEDE-F9B2-A84A-275AC6DE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3">
            <a:extLst>
              <a:ext uri="{FF2B5EF4-FFF2-40B4-BE49-F238E27FC236}">
                <a16:creationId xmlns:a16="http://schemas.microsoft.com/office/drawing/2014/main" id="{2CFE8E3E-EE7F-D3FD-A9E0-169AC27C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4">
            <a:extLst>
              <a:ext uri="{FF2B5EF4-FFF2-40B4-BE49-F238E27FC236}">
                <a16:creationId xmlns:a16="http://schemas.microsoft.com/office/drawing/2014/main" id="{254F33E4-3489-3AF5-7FFE-03F7CCAE20D8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As classes contêm métodos e atributos especiais que são incluídos por Python mesmo se você não os defina explicitamente.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A maioria destes métodos são invocados automaticamentos a partir de alguma ação ou evento por meio de operadores ou uso da classe.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Algums atributos nativos definem informações que devem ser armazenadas para todas as classes.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Todos os membros nativos tem 2 underscores ao redor dos nomes: __init__ , __doc__</a:t>
            </a:r>
          </a:p>
        </p:txBody>
      </p:sp>
      <p:pic>
        <p:nvPicPr>
          <p:cNvPr id="46087" name="Picture 5">
            <a:extLst>
              <a:ext uri="{FF2B5EF4-FFF2-40B4-BE49-F238E27FC236}">
                <a16:creationId xmlns:a16="http://schemas.microsoft.com/office/drawing/2014/main" id="{9B1F2EC8-8059-4269-04CB-C698992D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6">
            <a:extLst>
              <a:ext uri="{FF2B5EF4-FFF2-40B4-BE49-F238E27FC236}">
                <a16:creationId xmlns:a16="http://schemas.microsoft.com/office/drawing/2014/main" id="{EB6879EF-2853-15C4-6F09-603228F7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7">
            <a:extLst>
              <a:ext uri="{FF2B5EF4-FFF2-40B4-BE49-F238E27FC236}">
                <a16:creationId xmlns:a16="http://schemas.microsoft.com/office/drawing/2014/main" id="{6D6603A4-8069-5681-3CFC-61958242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Rectangle 8">
            <a:extLst>
              <a:ext uri="{FF2B5EF4-FFF2-40B4-BE49-F238E27FC236}">
                <a16:creationId xmlns:a16="http://schemas.microsoft.com/office/drawing/2014/main" id="{7F4CB83F-245A-5040-4FF7-284E71D6F0D6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C5AFD2AC-4568-B061-9094-D18B12227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6E43AC5-800E-43A9-B45A-00ED445AC451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pt-BR" sz="180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E9D1CF5E-1266-633B-32FE-35012F927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Membros nativos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7550331C-1227-E65D-19DD-B6CB8149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>
            <a:extLst>
              <a:ext uri="{FF2B5EF4-FFF2-40B4-BE49-F238E27FC236}">
                <a16:creationId xmlns:a16="http://schemas.microsoft.com/office/drawing/2014/main" id="{3D6D21A3-5BAC-ED06-1F33-A47488A7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4">
            <a:extLst>
              <a:ext uri="{FF2B5EF4-FFF2-40B4-BE49-F238E27FC236}">
                <a16:creationId xmlns:a16="http://schemas.microsoft.com/office/drawing/2014/main" id="{B0D2528D-73F5-2FEE-1F39-DA22E20617CF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Alguns métodos como por exemplo __repr__ existem para todas as classes e você pode sempre redefiní-las.</a:t>
            </a:r>
          </a:p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 definição deste método especifica como tornar a instância de uma classe em uma string.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print f </a:t>
            </a:r>
            <a:r>
              <a:rPr lang="en-US" altLang="pt-BR" sz="2400">
                <a:cs typeface="Gill Sans" pitchFamily="-108" charset="0"/>
              </a:rPr>
              <a:t>algumas vezes chama </a:t>
            </a:r>
            <a:r>
              <a:rPr lang="en-US" altLang="pt-BR" sz="2400" b="1">
                <a:cs typeface="Gill Sans" pitchFamily="-108" charset="0"/>
              </a:rPr>
              <a:t>f</a:t>
            </a:r>
            <a:r>
              <a:rPr lang="en-US" altLang="pt-BR" sz="2400">
                <a:cs typeface="Gill Sans" pitchFamily="-108" charset="0"/>
              </a:rPr>
              <a:t>.</a:t>
            </a:r>
            <a:r>
              <a:rPr lang="en-US" altLang="pt-BR" sz="2400" b="1">
                <a:cs typeface="Gill Sans" pitchFamily="-108" charset="0"/>
              </a:rPr>
              <a:t>__repr__()</a:t>
            </a:r>
            <a:r>
              <a:rPr lang="en-US" altLang="pt-BR" sz="2400">
                <a:cs typeface="Gill Sans" pitchFamily="-108" charset="0"/>
              </a:rPr>
              <a:t> para chamar a representação em string do objeto f</a:t>
            </a:r>
            <a:endParaRPr lang="en-US" altLang="pt-BR" sz="2400" b="1">
              <a:cs typeface="Gill Sans" pitchFamily="-108" charset="0"/>
            </a:endParaRP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Se você digitar </a:t>
            </a:r>
            <a:r>
              <a:rPr lang="en-US" altLang="pt-BR" sz="2400" b="1">
                <a:cs typeface="Gill Sans" pitchFamily="-108" charset="0"/>
              </a:rPr>
              <a:t>f </a:t>
            </a:r>
            <a:r>
              <a:rPr lang="en-US" altLang="pt-BR" sz="2400">
                <a:cs typeface="Gill Sans" pitchFamily="-108" charset="0"/>
              </a:rPr>
              <a:t>e pressionar ENTER, então você também está chamando </a:t>
            </a:r>
            <a:r>
              <a:rPr lang="en-US" altLang="pt-BR" sz="2400" b="1">
                <a:cs typeface="Gill Sans" pitchFamily="-108" charset="0"/>
              </a:rPr>
              <a:t>__repr__</a:t>
            </a:r>
            <a:r>
              <a:rPr lang="en-US" altLang="pt-BR" sz="2400">
                <a:cs typeface="Gill Sans" pitchFamily="-108" charset="0"/>
              </a:rPr>
              <a:t> para informar ao display o que deve ser exibido ao usuário</a:t>
            </a:r>
          </a:p>
        </p:txBody>
      </p:sp>
      <p:pic>
        <p:nvPicPr>
          <p:cNvPr id="47111" name="Picture 5">
            <a:extLst>
              <a:ext uri="{FF2B5EF4-FFF2-40B4-BE49-F238E27FC236}">
                <a16:creationId xmlns:a16="http://schemas.microsoft.com/office/drawing/2014/main" id="{583FD258-2533-6733-A245-EA991F24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6">
            <a:extLst>
              <a:ext uri="{FF2B5EF4-FFF2-40B4-BE49-F238E27FC236}">
                <a16:creationId xmlns:a16="http://schemas.microsoft.com/office/drawing/2014/main" id="{013802E4-B5BB-E826-4F2A-BD0D8A61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7">
            <a:extLst>
              <a:ext uri="{FF2B5EF4-FFF2-40B4-BE49-F238E27FC236}">
                <a16:creationId xmlns:a16="http://schemas.microsoft.com/office/drawing/2014/main" id="{22FDCEE5-2E58-1903-9FF6-955B6918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Rectangle 8">
            <a:extLst>
              <a:ext uri="{FF2B5EF4-FFF2-40B4-BE49-F238E27FC236}">
                <a16:creationId xmlns:a16="http://schemas.microsoft.com/office/drawing/2014/main" id="{739C4404-5F2F-C319-DE33-E5F396AA50FC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ECB127AD-0758-989B-FB17-3613F9643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D3DB65-A775-4856-B715-743599E95141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pt-BR" sz="1800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CD9AF7E3-7CFD-AB81-0C2B-28E78EC17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Métodos nativos</a:t>
            </a: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EE2ADE8C-7C2A-24D2-C06A-FE5A0BA4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3">
            <a:extLst>
              <a:ext uri="{FF2B5EF4-FFF2-40B4-BE49-F238E27FC236}">
                <a16:creationId xmlns:a16="http://schemas.microsoft.com/office/drawing/2014/main" id="{04198C45-8DC5-8700-63B5-7D508AB2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4">
            <a:extLst>
              <a:ext uri="{FF2B5EF4-FFF2-40B4-BE49-F238E27FC236}">
                <a16:creationId xmlns:a16="http://schemas.microsoft.com/office/drawing/2014/main" id="{84BADA52-B64F-71A2-E00E-2BF7001ACCE5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Você pode redefinir estes métodos também: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__init__  :  </a:t>
            </a:r>
            <a:r>
              <a:rPr lang="en-US" altLang="pt-BR" sz="2400">
                <a:cs typeface="Gill Sans" pitchFamily="-108" charset="0"/>
              </a:rPr>
              <a:t>O construtor da 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__cmp__:  </a:t>
            </a:r>
            <a:r>
              <a:rPr lang="en-US" altLang="pt-BR" sz="2400">
                <a:cs typeface="Gill Sans" pitchFamily="-108" charset="0"/>
              </a:rPr>
              <a:t>Define como == funciona para a 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__len__ :  </a:t>
            </a:r>
            <a:r>
              <a:rPr lang="en-US" altLang="pt-BR" sz="2400">
                <a:cs typeface="Gill Sans" pitchFamily="-108" charset="0"/>
              </a:rPr>
              <a:t>Define como len(obj) funciona 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__copy__ : </a:t>
            </a:r>
            <a:r>
              <a:rPr lang="en-US" altLang="pt-BR" sz="2400">
                <a:cs typeface="Gill Sans" pitchFamily="-108" charset="0"/>
              </a:rPr>
              <a:t>Define como copiar uma 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Outros métodos nativos permitem você dar a classe o poder de usar notação [] como um array ou () como uma chamada de função.</a:t>
            </a:r>
          </a:p>
        </p:txBody>
      </p:sp>
      <p:pic>
        <p:nvPicPr>
          <p:cNvPr id="48135" name="Picture 5">
            <a:extLst>
              <a:ext uri="{FF2B5EF4-FFF2-40B4-BE49-F238E27FC236}">
                <a16:creationId xmlns:a16="http://schemas.microsoft.com/office/drawing/2014/main" id="{32945A7B-ADAC-BA36-7E06-E9345D93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6">
            <a:extLst>
              <a:ext uri="{FF2B5EF4-FFF2-40B4-BE49-F238E27FC236}">
                <a16:creationId xmlns:a16="http://schemas.microsoft.com/office/drawing/2014/main" id="{134FF387-0C72-9070-3FB0-D3AC5AC6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7">
            <a:extLst>
              <a:ext uri="{FF2B5EF4-FFF2-40B4-BE49-F238E27FC236}">
                <a16:creationId xmlns:a16="http://schemas.microsoft.com/office/drawing/2014/main" id="{2EB1427D-394D-ED56-DCEF-6EDD05B4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Rectangle 8">
            <a:extLst>
              <a:ext uri="{FF2B5EF4-FFF2-40B4-BE49-F238E27FC236}">
                <a16:creationId xmlns:a16="http://schemas.microsoft.com/office/drawing/2014/main" id="{0C8086DF-5365-9C69-DEC3-E8E97228E800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7BB77B64-C36E-05A2-BC25-B660D7BCA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FE11677-76B9-455B-A6E7-5810BFE50961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pt-BR" sz="1800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3EF47716-6A31-A440-0BCD-48ABBB7A7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Métodos nativos</a:t>
            </a: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C5E2ADE2-91DE-86BD-F6B8-2994EFAC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3">
            <a:extLst>
              <a:ext uri="{FF2B5EF4-FFF2-40B4-BE49-F238E27FC236}">
                <a16:creationId xmlns:a16="http://schemas.microsoft.com/office/drawing/2014/main" id="{FB40FE6C-A208-B7C7-1D34-30223A47A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4">
            <a:extLst>
              <a:ext uri="{FF2B5EF4-FFF2-40B4-BE49-F238E27FC236}">
                <a16:creationId xmlns:a16="http://schemas.microsoft.com/office/drawing/2014/main" id="{705974DE-E5E7-DE6E-5031-EE3DEB261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5">
            <a:extLst>
              <a:ext uri="{FF2B5EF4-FFF2-40B4-BE49-F238E27FC236}">
                <a16:creationId xmlns:a16="http://schemas.microsoft.com/office/drawing/2014/main" id="{5320A96D-E4A2-38CB-EEFD-68EC2F2C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6">
            <a:extLst>
              <a:ext uri="{FF2B5EF4-FFF2-40B4-BE49-F238E27FC236}">
                <a16:creationId xmlns:a16="http://schemas.microsoft.com/office/drawing/2014/main" id="{5BFAC942-371C-B942-2193-163C136F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7">
            <a:extLst>
              <a:ext uri="{FF2B5EF4-FFF2-40B4-BE49-F238E27FC236}">
                <a16:creationId xmlns:a16="http://schemas.microsoft.com/office/drawing/2014/main" id="{047051C1-5D45-C277-2548-4F2AB634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2627313"/>
            <a:ext cx="9818687" cy="598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Rectangle 8">
            <a:extLst>
              <a:ext uri="{FF2B5EF4-FFF2-40B4-BE49-F238E27FC236}">
                <a16:creationId xmlns:a16="http://schemas.microsoft.com/office/drawing/2014/main" id="{6B250FE3-A6A0-BC45-2DFE-210ED9D9B2EA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71538851-2618-23B4-FB26-339A1DC64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6089A75-45D7-4AA9-895A-D6C13AF81F37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pt-BR" sz="1800"/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88E633E5-0132-9F8C-B71D-2DE2360B3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Atributos especiais</a:t>
            </a: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F516B1C6-44EA-5656-1E7E-ED4A99C7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3">
            <a:extLst>
              <a:ext uri="{FF2B5EF4-FFF2-40B4-BE49-F238E27FC236}">
                <a16:creationId xmlns:a16="http://schemas.microsoft.com/office/drawing/2014/main" id="{46EA492D-B2D7-B4CF-08BF-DA8C9D8B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4">
            <a:extLst>
              <a:ext uri="{FF2B5EF4-FFF2-40B4-BE49-F238E27FC236}">
                <a16:creationId xmlns:a16="http://schemas.microsoft.com/office/drawing/2014/main" id="{ADB16100-56F9-CFD7-0659-31F63176C9FE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Estes atributos existem para todas as classes.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__doc__  :  </a:t>
            </a:r>
            <a:r>
              <a:rPr lang="en-US" altLang="pt-BR" sz="2400">
                <a:cs typeface="Gill Sans" pitchFamily="-108" charset="0"/>
              </a:rPr>
              <a:t>Armazena a documentação (string) para a classe.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__class__:  </a:t>
            </a:r>
            <a:r>
              <a:rPr lang="en-US" altLang="pt-BR" sz="2400">
                <a:cs typeface="Gill Sans" pitchFamily="-108" charset="0"/>
              </a:rPr>
              <a:t>Retorna a referência à classe de qualquer instância dela.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__module__ :  </a:t>
            </a:r>
            <a:r>
              <a:rPr lang="en-US" altLang="pt-BR" sz="2400">
                <a:cs typeface="Gill Sans" pitchFamily="-108" charset="0"/>
              </a:rPr>
              <a:t>Retorna a referência ao módulo que aquela classe em particular foi definida.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Outro método bem útil </a:t>
            </a:r>
            <a:r>
              <a:rPr lang="en-US" altLang="pt-BR" sz="2400" b="1">
                <a:cs typeface="Gill Sans" pitchFamily="-108" charset="0"/>
              </a:rPr>
              <a:t>dir(x) </a:t>
            </a:r>
            <a:r>
              <a:rPr lang="en-US" altLang="pt-BR" sz="2400">
                <a:cs typeface="Gill Sans" pitchFamily="-108" charset="0"/>
              </a:rPr>
              <a:t>retorna a lista de todos os métodos e atributos definidos pelo objeto x.</a:t>
            </a:r>
          </a:p>
        </p:txBody>
      </p:sp>
      <p:pic>
        <p:nvPicPr>
          <p:cNvPr id="50183" name="Picture 5">
            <a:extLst>
              <a:ext uri="{FF2B5EF4-FFF2-40B4-BE49-F238E27FC236}">
                <a16:creationId xmlns:a16="http://schemas.microsoft.com/office/drawing/2014/main" id="{F40EAE04-D982-DB9C-BF8E-C6033ACE9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6">
            <a:extLst>
              <a:ext uri="{FF2B5EF4-FFF2-40B4-BE49-F238E27FC236}">
                <a16:creationId xmlns:a16="http://schemas.microsoft.com/office/drawing/2014/main" id="{ADE4DB67-4675-A95D-639A-974C32A4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7">
            <a:extLst>
              <a:ext uri="{FF2B5EF4-FFF2-40B4-BE49-F238E27FC236}">
                <a16:creationId xmlns:a16="http://schemas.microsoft.com/office/drawing/2014/main" id="{CB0F0DE2-1FDC-D89C-2A9F-E9D2F63D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Rectangle 8">
            <a:extLst>
              <a:ext uri="{FF2B5EF4-FFF2-40B4-BE49-F238E27FC236}">
                <a16:creationId xmlns:a16="http://schemas.microsoft.com/office/drawing/2014/main" id="{F5220755-24E7-664D-A912-D9296D33CF5E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5C16D727-58B0-DC01-7409-8982CCF59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4426815-C159-4E2E-AA20-0D3AD15C52E5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pt-BR" sz="1800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D2D35CCA-262D-C032-08EF-80D53365F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5092" y="3210066"/>
            <a:ext cx="5055162" cy="2380857"/>
          </a:xfrm>
        </p:spPr>
        <p:txBody>
          <a:bodyPr/>
          <a:lstStyle/>
          <a:p>
            <a:pPr algn="l"/>
            <a:r>
              <a:rPr lang="en-US" altLang="pt-BR" sz="6400" dirty="0" err="1">
                <a:solidFill>
                  <a:srgbClr val="002D99"/>
                </a:solidFill>
              </a:rPr>
              <a:t>Polimorfismo</a:t>
            </a:r>
            <a:endParaRPr lang="pt-BR" dirty="0" err="1"/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72CA9008-26D9-9C26-B86E-772351C9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3">
            <a:extLst>
              <a:ext uri="{FF2B5EF4-FFF2-40B4-BE49-F238E27FC236}">
                <a16:creationId xmlns:a16="http://schemas.microsoft.com/office/drawing/2014/main" id="{3AAC3179-6E6C-FB5E-4FAB-A690D4E3B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13" y="3731714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4">
            <a:extLst>
              <a:ext uri="{FF2B5EF4-FFF2-40B4-BE49-F238E27FC236}">
                <a16:creationId xmlns:a16="http://schemas.microsoft.com/office/drawing/2014/main" id="{052CD9ED-3F38-1D1D-A8DE-17A2EC414D3C}"/>
              </a:ext>
            </a:extLst>
          </p:cNvPr>
          <p:cNvSpPr>
            <a:spLocks/>
          </p:cNvSpPr>
          <p:nvPr/>
        </p:nvSpPr>
        <p:spPr bwMode="auto">
          <a:xfrm>
            <a:off x="3022600" y="2946400"/>
            <a:ext cx="7518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4161750" indent="-2416175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1714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1717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6289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0861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5433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lvl="4" eaLnBrk="1" hangingPunct="1">
              <a:spcBef>
                <a:spcPct val="0"/>
              </a:spcBef>
              <a:buSzTx/>
              <a:buFontTx/>
              <a:buNone/>
            </a:pPr>
            <a:endParaRPr lang="en-US" altLang="pt-BR" sz="4800" dirty="0">
              <a:solidFill>
                <a:srgbClr val="002D99"/>
              </a:solidFill>
              <a:cs typeface="Gill Sans" pitchFamily="-108" charset="0"/>
            </a:endParaRPr>
          </a:p>
        </p:txBody>
      </p:sp>
      <p:pic>
        <p:nvPicPr>
          <p:cNvPr id="51209" name="Picture 7">
            <a:extLst>
              <a:ext uri="{FF2B5EF4-FFF2-40B4-BE49-F238E27FC236}">
                <a16:creationId xmlns:a16="http://schemas.microsoft.com/office/drawing/2014/main" id="{740346EC-58E0-8630-FFD2-5CAA9C3F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8">
            <a:extLst>
              <a:ext uri="{FF2B5EF4-FFF2-40B4-BE49-F238E27FC236}">
                <a16:creationId xmlns:a16="http://schemas.microsoft.com/office/drawing/2014/main" id="{730411E7-BCC2-DE95-235D-7B14AC795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1" name="Rectangle 9">
            <a:extLst>
              <a:ext uri="{FF2B5EF4-FFF2-40B4-BE49-F238E27FC236}">
                <a16:creationId xmlns:a16="http://schemas.microsoft.com/office/drawing/2014/main" id="{6A38A482-478D-5984-7737-F6D459630A41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altLang="pt-BR" sz="1300" dirty="0">
              <a:cs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E86DCE74-6345-E925-C011-86A7E3370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4F5DA6F-61BF-4639-8403-4FF68D4BA6E0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pt-BR" sz="1800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DA9FEB6A-BAFF-588F-F5AD-253A8EAD5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/>
          <a:lstStyle/>
          <a:p>
            <a:pPr algn="l"/>
            <a:r>
              <a:rPr lang="en-US" altLang="pt-BR" sz="7000" dirty="0" err="1">
                <a:solidFill>
                  <a:srgbClr val="002D99"/>
                </a:solidFill>
              </a:rPr>
              <a:t>Polimorfismo</a:t>
            </a:r>
            <a:r>
              <a:rPr lang="en-US" altLang="pt-BR" sz="7000" dirty="0">
                <a:solidFill>
                  <a:srgbClr val="002D99"/>
                </a:solidFill>
              </a:rPr>
              <a:t> </a:t>
            </a:r>
            <a:r>
              <a:rPr lang="en-US" altLang="pt-BR" sz="7000" dirty="0" err="1">
                <a:solidFill>
                  <a:srgbClr val="002D99"/>
                </a:solidFill>
              </a:rPr>
              <a:t>em</a:t>
            </a:r>
            <a:r>
              <a:rPr lang="en-US" altLang="pt-BR" sz="7000" dirty="0">
                <a:solidFill>
                  <a:srgbClr val="002D99"/>
                </a:solidFill>
              </a:rPr>
              <a:t> Python</a:t>
            </a:r>
            <a:endParaRPr lang="pt-BR" dirty="0" err="1"/>
          </a:p>
        </p:txBody>
      </p:sp>
      <p:pic>
        <p:nvPicPr>
          <p:cNvPr id="53252" name="Picture 2">
            <a:extLst>
              <a:ext uri="{FF2B5EF4-FFF2-40B4-BE49-F238E27FC236}">
                <a16:creationId xmlns:a16="http://schemas.microsoft.com/office/drawing/2014/main" id="{CC283421-00CD-8FA6-AC26-12B7B0CD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3">
            <a:extLst>
              <a:ext uri="{FF2B5EF4-FFF2-40B4-BE49-F238E27FC236}">
                <a16:creationId xmlns:a16="http://schemas.microsoft.com/office/drawing/2014/main" id="{EC4EC1D9-2BDE-8238-5F5A-C243E6DE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Rectangle 6">
            <a:extLst>
              <a:ext uri="{FF2B5EF4-FFF2-40B4-BE49-F238E27FC236}">
                <a16:creationId xmlns:a16="http://schemas.microsoft.com/office/drawing/2014/main" id="{655B8120-1432-F12B-EE3D-3D6A67CE45A5}"/>
              </a:ext>
            </a:extLst>
          </p:cNvPr>
          <p:cNvSpPr>
            <a:spLocks/>
          </p:cNvSpPr>
          <p:nvPr/>
        </p:nvSpPr>
        <p:spPr bwMode="auto">
          <a:xfrm>
            <a:off x="1035296" y="2836759"/>
            <a:ext cx="11667591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marL="493395" indent="-493395" eaLnBrk="1" hangingPunct="1">
              <a:spcBef>
                <a:spcPts val="3800"/>
              </a:spcBef>
              <a:buSzTx/>
              <a:buNone/>
            </a:pPr>
            <a:endParaRPr lang="en-US" altLang="pt-BR" sz="3200">
              <a:cs typeface="Gill Sans" pitchFamily="-108" charset="0"/>
            </a:endParaRPr>
          </a:p>
          <a:p>
            <a:pPr marL="1255395" lvl="1" indent="-493395" eaLnBrk="1" hangingPunct="1">
              <a:spcBef>
                <a:spcPts val="1000"/>
              </a:spcBef>
            </a:pP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Polimorfismo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permite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que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objetos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de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diferentes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classes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sejam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tratados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como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objetos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de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uma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classe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comum</a:t>
            </a:r>
            <a:endParaRPr lang="en-US" altLang="pt-BR" sz="3600">
              <a:solidFill>
                <a:srgbClr val="002D99"/>
              </a:solidFill>
              <a:latin typeface="Gill Sans"/>
              <a:ea typeface="ヒラギノ角ゴ ProN W3"/>
              <a:cs typeface="Gill Sans" pitchFamily="-108" charset="0"/>
            </a:endParaRPr>
          </a:p>
          <a:p>
            <a:pPr marL="493395" indent="-493395"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53257" name="Picture 7">
            <a:extLst>
              <a:ext uri="{FF2B5EF4-FFF2-40B4-BE49-F238E27FC236}">
                <a16:creationId xmlns:a16="http://schemas.microsoft.com/office/drawing/2014/main" id="{1AAA11AE-A492-E1C1-25BF-32FB7FE9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8">
            <a:extLst>
              <a:ext uri="{FF2B5EF4-FFF2-40B4-BE49-F238E27FC236}">
                <a16:creationId xmlns:a16="http://schemas.microsoft.com/office/drawing/2014/main" id="{6B529E64-E8AA-F349-35E0-26DF0708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9">
            <a:extLst>
              <a:ext uri="{FF2B5EF4-FFF2-40B4-BE49-F238E27FC236}">
                <a16:creationId xmlns:a16="http://schemas.microsoft.com/office/drawing/2014/main" id="{243D8202-4B35-B713-6039-61663D9E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0" name="Rectangle 10">
            <a:extLst>
              <a:ext uri="{FF2B5EF4-FFF2-40B4-BE49-F238E27FC236}">
                <a16:creationId xmlns:a16="http://schemas.microsoft.com/office/drawing/2014/main" id="{22D795C4-6CB6-B19A-1ED2-BD7DBE0EC752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7D122A3E-F36F-32E9-4F4A-E79AEFA60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4D39008-52C8-404C-8AC7-76DA05E87B7D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pt-BR" sz="1800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8752C706-CDAE-813A-121E-E72115FCA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3047" y="1333579"/>
            <a:ext cx="11371107" cy="1603571"/>
          </a:xfrm>
        </p:spPr>
        <p:txBody>
          <a:bodyPr/>
          <a:lstStyle/>
          <a:p>
            <a:pPr algn="l"/>
            <a:r>
              <a:rPr lang="en-US" sz="7000" dirty="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dirty="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dirty="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dirty="0"/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670C2203-693C-3E98-1AFE-54FD8DE6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3">
            <a:extLst>
              <a:ext uri="{FF2B5EF4-FFF2-40B4-BE49-F238E27FC236}">
                <a16:creationId xmlns:a16="http://schemas.microsoft.com/office/drawing/2014/main" id="{A7CF684C-FF59-61F4-6B2F-A5B62485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4">
            <a:extLst>
              <a:ext uri="{FF2B5EF4-FFF2-40B4-BE49-F238E27FC236}">
                <a16:creationId xmlns:a16="http://schemas.microsoft.com/office/drawing/2014/main" id="{AD0BBEE7-87D2-4A0E-F323-340CD583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5">
            <a:extLst>
              <a:ext uri="{FF2B5EF4-FFF2-40B4-BE49-F238E27FC236}">
                <a16:creationId xmlns:a16="http://schemas.microsoft.com/office/drawing/2014/main" id="{31401470-86C6-7490-3422-0DCE1F97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6">
            <a:extLst>
              <a:ext uri="{FF2B5EF4-FFF2-40B4-BE49-F238E27FC236}">
                <a16:creationId xmlns:a16="http://schemas.microsoft.com/office/drawing/2014/main" id="{DCBB023A-A430-569C-4808-0FDF7AF7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Rectangle 8">
            <a:extLst>
              <a:ext uri="{FF2B5EF4-FFF2-40B4-BE49-F238E27FC236}">
                <a16:creationId xmlns:a16="http://schemas.microsoft.com/office/drawing/2014/main" id="{7DAF7528-1130-1A98-15B0-BEE60FB32F7A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7C70394-490E-FED9-BF12-7C80DB030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943" y="3480809"/>
            <a:ext cx="10946037" cy="49541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9C48260-5B55-2EDD-5E6E-CFA999B0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05" y="3014111"/>
            <a:ext cx="12479322" cy="4473361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35D04-68F5-0E5C-10BE-5C9339BEA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0CFE-4D1E-4A6E-B63C-E2B195529F61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143442-7E16-7F30-CC83-2586D858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858" y="702218"/>
            <a:ext cx="11371107" cy="160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10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9pPr>
          </a:lstStyle>
          <a:p>
            <a:pPr algn="l"/>
            <a:r>
              <a:rPr lang="en-US" sz="7000" kern="0" dirty="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 kern="0" dirty="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kern="0" dirty="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 kern="0" dirty="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kern="0" dirty="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 kern="0" dirty="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9933628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C96B-0C39-6EC1-B8B0-928D6175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51" y="1000154"/>
            <a:ext cx="11270407" cy="2438400"/>
          </a:xfrm>
        </p:spPr>
        <p:txBody>
          <a:bodyPr/>
          <a:lstStyle/>
          <a:p>
            <a:pPr algn="l"/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sz="7000">
              <a:ea typeface="+mj-lt"/>
              <a:cs typeface="+mj-lt"/>
            </a:endParaRPr>
          </a:p>
          <a:p>
            <a:endParaRPr lang="pt-BR" dirty="0"/>
          </a:p>
        </p:txBody>
      </p:sp>
      <p:pic>
        <p:nvPicPr>
          <p:cNvPr id="5" name="Espaço Reservado para Conteúdo 4" descr="Texto, Linha do tempo&#10;&#10;Descrição gerada automaticamente">
            <a:extLst>
              <a:ext uri="{FF2B5EF4-FFF2-40B4-BE49-F238E27FC236}">
                <a16:creationId xmlns:a16="http://schemas.microsoft.com/office/drawing/2014/main" id="{659B72EC-7727-C0F2-279A-D85E97FFE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66" y="3285213"/>
            <a:ext cx="11953047" cy="4658512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41F18-8169-A020-272F-354F2A8A2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0CFE-4D1E-4A6E-B63C-E2B195529F61}" type="slidenum">
              <a:rPr lang="en-US" altLang="pt-BR"/>
              <a:pPr/>
              <a:t>19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263611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BBD46837-886D-772E-5886-B88EC09F7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A038EF1-E737-4ECC-9B36-433BB49966A8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pt-BR" sz="18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2C879A19-52C9-48B0-8A00-0B98370B9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>
                <a:solidFill>
                  <a:srgbClr val="002D99"/>
                </a:solidFill>
              </a:rPr>
              <a:t>Herança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4E8F7569-30E4-3670-8F88-C811E632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>
            <a:extLst>
              <a:ext uri="{FF2B5EF4-FFF2-40B4-BE49-F238E27FC236}">
                <a16:creationId xmlns:a16="http://schemas.microsoft.com/office/drawing/2014/main" id="{F196F631-BCB8-3161-D979-2C95910A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4">
            <a:extLst>
              <a:ext uri="{FF2B5EF4-FFF2-40B4-BE49-F238E27FC236}">
                <a16:creationId xmlns:a16="http://schemas.microsoft.com/office/drawing/2014/main" id="{35942594-995B-8745-4422-7BF2351577CB}"/>
              </a:ext>
            </a:extLst>
          </p:cNvPr>
          <p:cNvSpPr>
            <a:spLocks/>
          </p:cNvSpPr>
          <p:nvPr/>
        </p:nvSpPr>
        <p:spPr bwMode="auto">
          <a:xfrm>
            <a:off x="1155700" y="2965450"/>
            <a:ext cx="108204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Python</a:t>
            </a:r>
            <a:r>
              <a:rPr lang="en-US" altLang="pt-BR" sz="4800" b="1">
                <a:solidFill>
                  <a:srgbClr val="002D99"/>
                </a:solidFill>
                <a:cs typeface="Gill Sans" pitchFamily="-108" charset="0"/>
              </a:rPr>
              <a:t> é</a:t>
            </a: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 uma linguagem de programação...</a:t>
            </a:r>
          </a:p>
        </p:txBody>
      </p:sp>
      <p:pic>
        <p:nvPicPr>
          <p:cNvPr id="37895" name="Picture 5">
            <a:extLst>
              <a:ext uri="{FF2B5EF4-FFF2-40B4-BE49-F238E27FC236}">
                <a16:creationId xmlns:a16="http://schemas.microsoft.com/office/drawing/2014/main" id="{191811AE-2852-CC1F-7694-430E0D24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4635500"/>
            <a:ext cx="44577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6">
            <a:extLst>
              <a:ext uri="{FF2B5EF4-FFF2-40B4-BE49-F238E27FC236}">
                <a16:creationId xmlns:a16="http://schemas.microsoft.com/office/drawing/2014/main" id="{C411CE91-7F4E-4D21-2124-DDED4B5F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7">
            <a:extLst>
              <a:ext uri="{FF2B5EF4-FFF2-40B4-BE49-F238E27FC236}">
                <a16:creationId xmlns:a16="http://schemas.microsoft.com/office/drawing/2014/main" id="{13A4479B-7A23-065D-93D4-F7910431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8">
            <a:extLst>
              <a:ext uri="{FF2B5EF4-FFF2-40B4-BE49-F238E27FC236}">
                <a16:creationId xmlns:a16="http://schemas.microsoft.com/office/drawing/2014/main" id="{431C50CE-1CD3-023C-9165-B0212404E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9">
            <a:extLst>
              <a:ext uri="{FF2B5EF4-FFF2-40B4-BE49-F238E27FC236}">
                <a16:creationId xmlns:a16="http://schemas.microsoft.com/office/drawing/2014/main" id="{2AB26A80-94CD-A98C-C836-5634EC89E355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AA043-23E2-D5A2-4BAB-1D335C4B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1215391"/>
            <a:ext cx="11529351" cy="2438400"/>
          </a:xfrm>
        </p:spPr>
        <p:txBody>
          <a:bodyPr/>
          <a:lstStyle/>
          <a:p>
            <a:pPr algn="l"/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sz="7000">
              <a:ea typeface="+mj-lt"/>
              <a:cs typeface="+mj-lt"/>
            </a:endParaRPr>
          </a:p>
          <a:p>
            <a:endParaRPr lang="pt-BR" dirty="0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B81BA43-CEA4-9FE9-05F7-28005E051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815" y="3145304"/>
            <a:ext cx="10485690" cy="6115617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CBA2D1-A047-9D5F-B178-F5D738D20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0CFE-4D1E-4A6E-B63C-E2B195529F61}" type="slidenum">
              <a:rPr lang="en-US" altLang="pt-BR"/>
              <a:pPr/>
              <a:t>20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590165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5CC9A-CC7B-72AE-EBFB-30290B78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254000"/>
            <a:ext cx="11371107" cy="2510329"/>
          </a:xfrm>
        </p:spPr>
        <p:txBody>
          <a:bodyPr/>
          <a:lstStyle/>
          <a:p>
            <a:pPr algn="l"/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dirty="0">
              <a:ea typeface="+mj-lt"/>
              <a:cs typeface="+mj-lt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064DA7-CA96-19D1-302E-AFF78C171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815" y="2750555"/>
            <a:ext cx="9867099" cy="6732778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F6222C-E1A3-7305-31DA-AC55AE003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0CFE-4D1E-4A6E-B63C-E2B195529F61}" type="slidenum">
              <a:rPr lang="en-US" altLang="pt-BR"/>
              <a:pPr/>
              <a:t>21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483392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8EC14A1A-805D-A2F4-2352-AB977673A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5B181AE-8B6F-42F8-9DF7-B8392CCE3F9C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pt-BR" sz="1800"/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D9007468-961C-3413-2378-B731B149D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Referências</a:t>
            </a:r>
          </a:p>
        </p:txBody>
      </p:sp>
      <p:pic>
        <p:nvPicPr>
          <p:cNvPr id="64516" name="Picture 2">
            <a:extLst>
              <a:ext uri="{FF2B5EF4-FFF2-40B4-BE49-F238E27FC236}">
                <a16:creationId xmlns:a16="http://schemas.microsoft.com/office/drawing/2014/main" id="{0E1C1D13-FD91-7F36-1989-2A8EC83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>
            <a:extLst>
              <a:ext uri="{FF2B5EF4-FFF2-40B4-BE49-F238E27FC236}">
                <a16:creationId xmlns:a16="http://schemas.microsoft.com/office/drawing/2014/main" id="{F502AE64-B279-06E6-7390-E5F691536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4">
            <a:extLst>
              <a:ext uri="{FF2B5EF4-FFF2-40B4-BE49-F238E27FC236}">
                <a16:creationId xmlns:a16="http://schemas.microsoft.com/office/drawing/2014/main" id="{5154C4FC-3125-ECEE-8AC3-C0EC21C5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5">
            <a:extLst>
              <a:ext uri="{FF2B5EF4-FFF2-40B4-BE49-F238E27FC236}">
                <a16:creationId xmlns:a16="http://schemas.microsoft.com/office/drawing/2014/main" id="{607F9790-1D40-5E20-1351-4CFF2834E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6">
            <a:extLst>
              <a:ext uri="{FF2B5EF4-FFF2-40B4-BE49-F238E27FC236}">
                <a16:creationId xmlns:a16="http://schemas.microsoft.com/office/drawing/2014/main" id="{65364FCC-EF8D-E584-8995-15EE5AF0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7">
            <a:extLst>
              <a:ext uri="{FF2B5EF4-FFF2-40B4-BE49-F238E27FC236}">
                <a16:creationId xmlns:a16="http://schemas.microsoft.com/office/drawing/2014/main" id="{18D4826C-2FB1-7E8F-FC4F-5E81196D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721100"/>
            <a:ext cx="98933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2" name="Rectangle 8">
            <a:extLst>
              <a:ext uri="{FF2B5EF4-FFF2-40B4-BE49-F238E27FC236}">
                <a16:creationId xmlns:a16="http://schemas.microsoft.com/office/drawing/2014/main" id="{10576A91-85D2-8104-30D8-76043C3420F3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177052EF-E821-8D9E-8484-0002454FB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88EBB1E-028E-4C00-B9D9-CD01276AC3F0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pt-BR" sz="1800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234B1429-0E18-C215-287B-B3240F805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Herança</a:t>
            </a: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DBC5E168-BDD2-D158-D945-DB9E48BA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>
            <a:extLst>
              <a:ext uri="{FF2B5EF4-FFF2-40B4-BE49-F238E27FC236}">
                <a16:creationId xmlns:a16="http://schemas.microsoft.com/office/drawing/2014/main" id="{E58C3CD1-FD1C-FFCC-E35F-F40C94FC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4">
            <a:extLst>
              <a:ext uri="{FF2B5EF4-FFF2-40B4-BE49-F238E27FC236}">
                <a16:creationId xmlns:a16="http://schemas.microsoft.com/office/drawing/2014/main" id="{826B674E-1C2E-2480-2EF2-F4999EB22E84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00213" indent="-493713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Uma classe pode </a:t>
            </a:r>
            <a:r>
              <a:rPr lang="en-US" altLang="pt-BR" sz="3600" b="1">
                <a:solidFill>
                  <a:srgbClr val="002D99"/>
                </a:solidFill>
                <a:cs typeface="Gill Sans" pitchFamily="-108" charset="0"/>
              </a:rPr>
              <a:t>herdar</a:t>
            </a:r>
            <a:r>
              <a:rPr lang="en-US" altLang="pt-BR" sz="3600">
                <a:cs typeface="Gill Sans" pitchFamily="-108" charset="0"/>
              </a:rPr>
              <a:t> a definição de outra 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Permite o uso ou a extensão de métodos e atributos previamente definidos por outra classe.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Nova classe: </a:t>
            </a:r>
            <a:r>
              <a:rPr lang="en-US" altLang="pt-BR" sz="2400">
                <a:solidFill>
                  <a:srgbClr val="001F67"/>
                </a:solidFill>
                <a:cs typeface="Gill Sans" pitchFamily="-108" charset="0"/>
              </a:rPr>
              <a:t>subclasse</a:t>
            </a:r>
            <a:r>
              <a:rPr lang="en-US" altLang="pt-BR" sz="2400">
                <a:cs typeface="Gill Sans" pitchFamily="-108" charset="0"/>
              </a:rPr>
              <a:t>.   Original:  </a:t>
            </a: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classe pai, ancestral ou superclasse</a:t>
            </a:r>
          </a:p>
          <a:p>
            <a:pPr lvl="1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Para definir uma subclasse, coloque o nome da superclasse entre parênteses  depois do nome da subclasse na primeira linha da definição.</a:t>
            </a:r>
          </a:p>
          <a:p>
            <a:pPr lvl="2" algn="just" eaLnBrk="1" hangingPunct="1">
              <a:lnSpc>
                <a:spcPct val="80000"/>
              </a:lnSpc>
              <a:spcBef>
                <a:spcPts val="3800"/>
              </a:spcBef>
            </a:pPr>
            <a:r>
              <a:rPr lang="en-US" altLang="pt-BR" sz="2000">
                <a:cs typeface="Gill Sans" pitchFamily="-108" charset="0"/>
              </a:rPr>
              <a:t>Python não tem a palavra ‘</a:t>
            </a:r>
            <a:r>
              <a:rPr lang="en-US" altLang="pt-BR" sz="2000">
                <a:solidFill>
                  <a:srgbClr val="003DCC"/>
                </a:solidFill>
                <a:cs typeface="Gill Sans" pitchFamily="-108" charset="0"/>
              </a:rPr>
              <a:t>extends</a:t>
            </a:r>
            <a:r>
              <a:rPr lang="en-US" altLang="pt-BR" sz="2000">
                <a:cs typeface="Gill Sans" pitchFamily="-108" charset="0"/>
              </a:rPr>
              <a:t>’ como em Java</a:t>
            </a:r>
          </a:p>
          <a:p>
            <a:pPr lvl="2" algn="just" eaLnBrk="1" hangingPunct="1">
              <a:lnSpc>
                <a:spcPct val="80000"/>
              </a:lnSpc>
              <a:spcBef>
                <a:spcPts val="3800"/>
              </a:spcBef>
            </a:pPr>
            <a:r>
              <a:rPr lang="en-US" altLang="pt-BR" sz="2000">
                <a:cs typeface="Gill Sans" pitchFamily="-108" charset="0"/>
              </a:rPr>
              <a:t>Múltipla herança é suportada</a:t>
            </a:r>
          </a:p>
        </p:txBody>
      </p:sp>
      <p:pic>
        <p:nvPicPr>
          <p:cNvPr id="38919" name="Picture 5">
            <a:extLst>
              <a:ext uri="{FF2B5EF4-FFF2-40B4-BE49-F238E27FC236}">
                <a16:creationId xmlns:a16="http://schemas.microsoft.com/office/drawing/2014/main" id="{63C9E956-1CED-F3B4-0C84-86C0D073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6">
            <a:extLst>
              <a:ext uri="{FF2B5EF4-FFF2-40B4-BE49-F238E27FC236}">
                <a16:creationId xmlns:a16="http://schemas.microsoft.com/office/drawing/2014/main" id="{50685845-7D5F-A162-DB20-7C08F3B57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7">
            <a:extLst>
              <a:ext uri="{FF2B5EF4-FFF2-40B4-BE49-F238E27FC236}">
                <a16:creationId xmlns:a16="http://schemas.microsoft.com/office/drawing/2014/main" id="{B12954D6-D64F-9F23-A3AC-56CFB308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Rectangle 8">
            <a:extLst>
              <a:ext uri="{FF2B5EF4-FFF2-40B4-BE49-F238E27FC236}">
                <a16:creationId xmlns:a16="http://schemas.microsoft.com/office/drawing/2014/main" id="{34B6921C-EEF8-6947-6961-434AB88303A7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68F38756-25BE-2CCF-203E-13221F75A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EA13D2-FDDD-4EC1-87D3-2BD48D7ECC04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pt-BR" sz="1800"/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E9C7722-4FCD-ABB4-3A5D-6BD909D21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Herança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79D2DFC3-26B0-0EB8-8100-7AE14EC3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>
            <a:extLst>
              <a:ext uri="{FF2B5EF4-FFF2-40B4-BE49-F238E27FC236}">
                <a16:creationId xmlns:a16="http://schemas.microsoft.com/office/drawing/2014/main" id="{B6F6024F-6360-168D-C71E-DC49C367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>
            <a:extLst>
              <a:ext uri="{FF2B5EF4-FFF2-40B4-BE49-F238E27FC236}">
                <a16:creationId xmlns:a16="http://schemas.microsoft.com/office/drawing/2014/main" id="{A647B3C0-35E2-9DCB-1998-9B5D5A5D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>
            <a:extLst>
              <a:ext uri="{FF2B5EF4-FFF2-40B4-BE49-F238E27FC236}">
                <a16:creationId xmlns:a16="http://schemas.microsoft.com/office/drawing/2014/main" id="{A37DC82D-F520-823F-8608-FC6090D8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6">
            <a:extLst>
              <a:ext uri="{FF2B5EF4-FFF2-40B4-BE49-F238E27FC236}">
                <a16:creationId xmlns:a16="http://schemas.microsoft.com/office/drawing/2014/main" id="{00C037C4-A16A-1A78-AD94-80DC33FC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7">
            <a:extLst>
              <a:ext uri="{FF2B5EF4-FFF2-40B4-BE49-F238E27FC236}">
                <a16:creationId xmlns:a16="http://schemas.microsoft.com/office/drawing/2014/main" id="{D72EF366-BFA9-FD59-E61D-76567E06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822700"/>
            <a:ext cx="76517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6" name="Rectangle 8">
            <a:extLst>
              <a:ext uri="{FF2B5EF4-FFF2-40B4-BE49-F238E27FC236}">
                <a16:creationId xmlns:a16="http://schemas.microsoft.com/office/drawing/2014/main" id="{76FD62D4-4458-042E-429D-A1144786C4F0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56AF558B-CD9D-3575-0D01-C244B052DC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D7F4F3F-198B-45D7-9784-F4911C4C093A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pt-BR" sz="1800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6563BD9C-A596-38F9-B9CC-BE4B82B7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Redefinindo métodos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15D79D57-6480-B6D2-2C59-900F4153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3">
            <a:extLst>
              <a:ext uri="{FF2B5EF4-FFF2-40B4-BE49-F238E27FC236}">
                <a16:creationId xmlns:a16="http://schemas.microsoft.com/office/drawing/2014/main" id="{165A2ED2-8ECE-AF9B-81BA-9B538DC96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>
            <a:extLst>
              <a:ext uri="{FF2B5EF4-FFF2-40B4-BE49-F238E27FC236}">
                <a16:creationId xmlns:a16="http://schemas.microsoft.com/office/drawing/2014/main" id="{7D337E3D-9EFE-2B75-851F-DBAB15A544C8}"/>
              </a:ext>
            </a:extLst>
          </p:cNvPr>
          <p:cNvSpPr>
            <a:spLocks/>
          </p:cNvSpPr>
          <p:nvPr/>
        </p:nvSpPr>
        <p:spPr bwMode="auto">
          <a:xfrm>
            <a:off x="1219200" y="23368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00213" indent="-493713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Você pode redefinir métodos declarados na superclasse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O mesmo vale para o método </a:t>
            </a: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__init__</a:t>
            </a:r>
            <a:r>
              <a:rPr lang="en-US" altLang="pt-BR" sz="2400">
                <a:cs typeface="Gill Sans" pitchFamily="-108" charset="0"/>
              </a:rPr>
              <a:t> . 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Geralmente você algo assim no método </a:t>
            </a:r>
            <a:r>
              <a:rPr lang="en-US" altLang="pt-BR" sz="2400">
                <a:solidFill>
                  <a:srgbClr val="003DCC"/>
                </a:solidFill>
                <a:cs typeface="Gill Sans" pitchFamily="-108" charset="0"/>
              </a:rPr>
              <a:t>__init__</a:t>
            </a:r>
            <a:r>
              <a:rPr lang="en-US" altLang="pt-BR" sz="2400">
                <a:cs typeface="Gill Sans" pitchFamily="-108" charset="0"/>
              </a:rPr>
              <a:t> das subclasses:</a:t>
            </a:r>
          </a:p>
          <a:p>
            <a:pPr lvl="2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solidFill>
                  <a:srgbClr val="0044FE"/>
                </a:solidFill>
                <a:cs typeface="Gill Sans" pitchFamily="-108" charset="0"/>
              </a:rPr>
              <a:t>parentClass.__init__(self,x,y)</a:t>
            </a:r>
            <a:endParaRPr lang="en-US" altLang="pt-BR" sz="2400">
              <a:solidFill>
                <a:srgbClr val="002D99"/>
              </a:solidFill>
              <a:cs typeface="Gill Sans" pitchFamily="-108" charset="0"/>
            </a:endParaRPr>
          </a:p>
          <a:p>
            <a:pPr lvl="2" algn="just" eaLnBrk="1" hangingPunct="1">
              <a:lnSpc>
                <a:spcPct val="50000"/>
              </a:lnSpc>
              <a:spcBef>
                <a:spcPts val="3800"/>
              </a:spcBef>
              <a:buSzTx/>
              <a:buFontTx/>
              <a:buNone/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onde parentClass é o nome da classe pai.</a:t>
            </a:r>
          </a:p>
        </p:txBody>
      </p:sp>
      <p:pic>
        <p:nvPicPr>
          <p:cNvPr id="40967" name="Picture 5">
            <a:extLst>
              <a:ext uri="{FF2B5EF4-FFF2-40B4-BE49-F238E27FC236}">
                <a16:creationId xmlns:a16="http://schemas.microsoft.com/office/drawing/2014/main" id="{D82E76C8-47EE-6A55-4028-F22585D2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6">
            <a:extLst>
              <a:ext uri="{FF2B5EF4-FFF2-40B4-BE49-F238E27FC236}">
                <a16:creationId xmlns:a16="http://schemas.microsoft.com/office/drawing/2014/main" id="{BA99EC7D-B8EF-0B91-A65A-117A7B4DB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7">
            <a:extLst>
              <a:ext uri="{FF2B5EF4-FFF2-40B4-BE49-F238E27FC236}">
                <a16:creationId xmlns:a16="http://schemas.microsoft.com/office/drawing/2014/main" id="{1823684A-C799-F41A-D375-AE694B3A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Rectangle 8">
            <a:extLst>
              <a:ext uri="{FF2B5EF4-FFF2-40B4-BE49-F238E27FC236}">
                <a16:creationId xmlns:a16="http://schemas.microsoft.com/office/drawing/2014/main" id="{0E6EB8D8-A52F-3C5A-F4BC-0ABCAE2EE276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6F0088E5-4CDA-9239-3579-C975B212D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F801443-18F9-45D8-A68A-9465F17DEBB6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pt-BR" sz="1800"/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893EDF60-7BB3-C696-69D1-C44A42A68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Redefinindo métodos</a:t>
            </a: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21A6D1C8-6FC8-9B5E-C006-B4044914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3">
            <a:extLst>
              <a:ext uri="{FF2B5EF4-FFF2-40B4-BE49-F238E27FC236}">
                <a16:creationId xmlns:a16="http://schemas.microsoft.com/office/drawing/2014/main" id="{7ECF50C8-633E-32E3-7A48-336967E0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4">
            <a:extLst>
              <a:ext uri="{FF2B5EF4-FFF2-40B4-BE49-F238E27FC236}">
                <a16:creationId xmlns:a16="http://schemas.microsoft.com/office/drawing/2014/main" id="{90913042-252E-D333-9727-EE9596E7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5">
            <a:extLst>
              <a:ext uri="{FF2B5EF4-FFF2-40B4-BE49-F238E27FC236}">
                <a16:creationId xmlns:a16="http://schemas.microsoft.com/office/drawing/2014/main" id="{14F65D46-4DD9-3C12-5B71-0E52E6B9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6">
            <a:extLst>
              <a:ext uri="{FF2B5EF4-FFF2-40B4-BE49-F238E27FC236}">
                <a16:creationId xmlns:a16="http://schemas.microsoft.com/office/drawing/2014/main" id="{21CD4CE1-039F-4258-9C17-D29C47C3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7">
            <a:extLst>
              <a:ext uri="{FF2B5EF4-FFF2-40B4-BE49-F238E27FC236}">
                <a16:creationId xmlns:a16="http://schemas.microsoft.com/office/drawing/2014/main" id="{19A9FE42-8FC7-2A8D-8FC9-D46943C4F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517900"/>
            <a:ext cx="88280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4" name="Rectangle 8">
            <a:extLst>
              <a:ext uri="{FF2B5EF4-FFF2-40B4-BE49-F238E27FC236}">
                <a16:creationId xmlns:a16="http://schemas.microsoft.com/office/drawing/2014/main" id="{981D5B16-DDD3-2698-7AF4-C3C13417CDB4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6ABC01DD-AF2B-59CF-49CB-9DAA391FA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1E04C27-F421-47D3-AD83-675A17C0FB9C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pt-BR" sz="1800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4367D13D-B7E2-8F32-4D93-E10E0C01B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Redefinindo métodos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9639EDA0-7269-2F43-8E7E-D23A442F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>
            <a:extLst>
              <a:ext uri="{FF2B5EF4-FFF2-40B4-BE49-F238E27FC236}">
                <a16:creationId xmlns:a16="http://schemas.microsoft.com/office/drawing/2014/main" id="{5922A81E-5619-83B0-DA51-5E48DEA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4">
            <a:extLst>
              <a:ext uri="{FF2B5EF4-FFF2-40B4-BE49-F238E27FC236}">
                <a16:creationId xmlns:a16="http://schemas.microsoft.com/office/drawing/2014/main" id="{18FFC8E8-ACAA-5CE1-3B7B-95DE41B1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5">
            <a:extLst>
              <a:ext uri="{FF2B5EF4-FFF2-40B4-BE49-F238E27FC236}">
                <a16:creationId xmlns:a16="http://schemas.microsoft.com/office/drawing/2014/main" id="{785AD159-96B3-C89E-80C8-2CD717A0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6">
            <a:extLst>
              <a:ext uri="{FF2B5EF4-FFF2-40B4-BE49-F238E27FC236}">
                <a16:creationId xmlns:a16="http://schemas.microsoft.com/office/drawing/2014/main" id="{728B312A-BA54-43D0-8F78-8BC291B0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7">
            <a:extLst>
              <a:ext uri="{FF2B5EF4-FFF2-40B4-BE49-F238E27FC236}">
                <a16:creationId xmlns:a16="http://schemas.microsoft.com/office/drawing/2014/main" id="{673B3BEC-4CE2-7AB0-03D8-E2CF2453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3440113"/>
            <a:ext cx="8815387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Rectangle 8">
            <a:extLst>
              <a:ext uri="{FF2B5EF4-FFF2-40B4-BE49-F238E27FC236}">
                <a16:creationId xmlns:a16="http://schemas.microsoft.com/office/drawing/2014/main" id="{F95DA5E9-5763-3A60-E81B-4B64210F69A8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FEEE210A-1A11-2757-F18A-EADCFAAE7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C500C07-5D30-4084-837B-B9FA89B6BB18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pt-BR" sz="1800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2C03AD5B-CE98-71DB-EA41-79B485C93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Herança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11374ADF-CFE7-6158-35A2-322D4781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3">
            <a:extLst>
              <a:ext uri="{FF2B5EF4-FFF2-40B4-BE49-F238E27FC236}">
                <a16:creationId xmlns:a16="http://schemas.microsoft.com/office/drawing/2014/main" id="{3946AD07-C915-9A49-D9D4-50D6E2B2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4">
            <a:extLst>
              <a:ext uri="{FF2B5EF4-FFF2-40B4-BE49-F238E27FC236}">
                <a16:creationId xmlns:a16="http://schemas.microsoft.com/office/drawing/2014/main" id="{C384E5AB-C46C-C042-9D44-4E4947B34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5">
            <a:extLst>
              <a:ext uri="{FF2B5EF4-FFF2-40B4-BE49-F238E27FC236}">
                <a16:creationId xmlns:a16="http://schemas.microsoft.com/office/drawing/2014/main" id="{79AB7228-32D6-9164-9E86-46974722C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6">
            <a:extLst>
              <a:ext uri="{FF2B5EF4-FFF2-40B4-BE49-F238E27FC236}">
                <a16:creationId xmlns:a16="http://schemas.microsoft.com/office/drawing/2014/main" id="{870BA01E-9190-2F02-0156-2020BE26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7">
            <a:extLst>
              <a:ext uri="{FF2B5EF4-FFF2-40B4-BE49-F238E27FC236}">
                <a16:creationId xmlns:a16="http://schemas.microsoft.com/office/drawing/2014/main" id="{E0241355-F7DE-2444-832A-0A598B58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651125"/>
            <a:ext cx="101600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Rectangle 8">
            <a:extLst>
              <a:ext uri="{FF2B5EF4-FFF2-40B4-BE49-F238E27FC236}">
                <a16:creationId xmlns:a16="http://schemas.microsoft.com/office/drawing/2014/main" id="{0E11DC34-839A-5F40-6552-3EB4D5855B7B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5642E024-B3C9-697B-1A3C-752004DB1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800A37E-C402-47D3-9959-4485A83A88C6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pt-BR" sz="1800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207ED565-3D94-12AB-0DEC-F79963B4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1010900" cy="2438400"/>
          </a:xfrm>
        </p:spPr>
        <p:txBody>
          <a:bodyPr/>
          <a:lstStyle/>
          <a:p>
            <a:pPr algn="l" eaLnBrk="1" hangingPunct="1"/>
            <a:r>
              <a:rPr lang="en-US" altLang="pt-BR" sz="4800">
                <a:solidFill>
                  <a:srgbClr val="002D99"/>
                </a:solidFill>
              </a:rPr>
              <a:t>Alguns métodos e atributos speciais nativos</a:t>
            </a:r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CC17AB17-474F-3BC9-5F71-E1BD75E5E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>
            <a:extLst>
              <a:ext uri="{FF2B5EF4-FFF2-40B4-BE49-F238E27FC236}">
                <a16:creationId xmlns:a16="http://schemas.microsoft.com/office/drawing/2014/main" id="{B932AE99-703A-BE6A-6FB0-D5BA2A99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4">
            <a:extLst>
              <a:ext uri="{FF2B5EF4-FFF2-40B4-BE49-F238E27FC236}">
                <a16:creationId xmlns:a16="http://schemas.microsoft.com/office/drawing/2014/main" id="{8967E870-2B66-DE4D-602B-CD9424DC335B}"/>
              </a:ext>
            </a:extLst>
          </p:cNvPr>
          <p:cNvSpPr>
            <a:spLocks/>
          </p:cNvSpPr>
          <p:nvPr/>
        </p:nvSpPr>
        <p:spPr bwMode="auto">
          <a:xfrm>
            <a:off x="3022600" y="2946400"/>
            <a:ext cx="7518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4161750" indent="-2416175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1714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1717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6289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0861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5433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lvl="4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I am special!</a:t>
            </a:r>
          </a:p>
        </p:txBody>
      </p:sp>
      <p:pic>
        <p:nvPicPr>
          <p:cNvPr id="45063" name="Picture 5">
            <a:extLst>
              <a:ext uri="{FF2B5EF4-FFF2-40B4-BE49-F238E27FC236}">
                <a16:creationId xmlns:a16="http://schemas.microsoft.com/office/drawing/2014/main" id="{268EC2F7-5051-91DE-F96F-F1ACDB6E7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902200"/>
            <a:ext cx="310356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6">
            <a:extLst>
              <a:ext uri="{FF2B5EF4-FFF2-40B4-BE49-F238E27FC236}">
                <a16:creationId xmlns:a16="http://schemas.microsoft.com/office/drawing/2014/main" id="{E938283A-BB35-AE42-36AC-41BAFC7B0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7">
            <a:extLst>
              <a:ext uri="{FF2B5EF4-FFF2-40B4-BE49-F238E27FC236}">
                <a16:creationId xmlns:a16="http://schemas.microsoft.com/office/drawing/2014/main" id="{FAD4C4BD-60BA-65F4-FFEA-F3EA99BA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8">
            <a:extLst>
              <a:ext uri="{FF2B5EF4-FFF2-40B4-BE49-F238E27FC236}">
                <a16:creationId xmlns:a16="http://schemas.microsoft.com/office/drawing/2014/main" id="{1B51C49F-B10F-44C7-DE60-DEA69793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7" name="Rectangle 9">
            <a:extLst>
              <a:ext uri="{FF2B5EF4-FFF2-40B4-BE49-F238E27FC236}">
                <a16:creationId xmlns:a16="http://schemas.microsoft.com/office/drawing/2014/main" id="{87FCF4EC-9FA9-00C1-7F05-F3AF8D5DFCF2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copy">
  <a:themeElements>
    <a:clrScheme name="Title &amp; Bullets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530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B3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1617</Words>
  <Characters>0</Characters>
  <Application>Microsoft Office PowerPoint</Application>
  <PresentationFormat>Personalizar</PresentationFormat>
  <Lines>0</Lines>
  <Paragraphs>290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15</vt:i4>
      </vt:variant>
      <vt:variant>
        <vt:lpstr>Títulos de slides</vt:lpstr>
      </vt:variant>
      <vt:variant>
        <vt:i4>22</vt:i4>
      </vt:variant>
    </vt:vector>
  </HeadingPairs>
  <TitlesOfParts>
    <vt:vector size="37" baseType="lpstr">
      <vt:lpstr>Title &amp; Subtitle</vt:lpstr>
      <vt:lpstr>Title &amp; Bullets copy</vt:lpstr>
      <vt:lpstr>Title &amp; Bullets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- Center</vt:lpstr>
      <vt:lpstr>Herança e Polimorfismo em Python</vt:lpstr>
      <vt:lpstr>Herança</vt:lpstr>
      <vt:lpstr>Herança</vt:lpstr>
      <vt:lpstr>Herança</vt:lpstr>
      <vt:lpstr>Redefinindo métodos</vt:lpstr>
      <vt:lpstr>Redefinindo métodos</vt:lpstr>
      <vt:lpstr>Redefinindo métodos</vt:lpstr>
      <vt:lpstr>Herança</vt:lpstr>
      <vt:lpstr>Alguns métodos e atributos speciais nativos</vt:lpstr>
      <vt:lpstr>Membros nativos</vt:lpstr>
      <vt:lpstr>Membros nativos</vt:lpstr>
      <vt:lpstr>Métodos nativos</vt:lpstr>
      <vt:lpstr>Métodos nativos</vt:lpstr>
      <vt:lpstr>Atributos especiais</vt:lpstr>
      <vt:lpstr>Polimorfismo</vt:lpstr>
      <vt:lpstr>Polimorfismo em Python</vt:lpstr>
      <vt:lpstr>Exemplo de Polimorfismo: Classes Veiculo, Carro e Moto</vt:lpstr>
      <vt:lpstr>Apresentação do PowerPoint</vt:lpstr>
      <vt:lpstr>Exemplo de Polimorfismo: Classes Veiculo, Carro e Moto </vt:lpstr>
      <vt:lpstr>Exemplo de Polimorfismo: Classes Veiculo, Carro e Moto </vt:lpstr>
      <vt:lpstr>Exemplo de Polimorfismo: Classes Veiculo, Carro e Moto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Orientação a Objetos</dc:title>
  <dc:subject/>
  <dc:creator/>
  <cp:keywords/>
  <dc:description/>
  <cp:lastModifiedBy>Eduardo Cunha Campos</cp:lastModifiedBy>
  <cp:revision>70</cp:revision>
  <dcterms:modified xsi:type="dcterms:W3CDTF">2024-08-13T12:47:58Z</dcterms:modified>
</cp:coreProperties>
</file>