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662" r:id="rId15"/>
  </p:sldMasterIdLst>
  <p:sldIdLst>
    <p:sldId id="256" r:id="rId16"/>
    <p:sldId id="271" r:id="rId17"/>
    <p:sldId id="261" r:id="rId18"/>
    <p:sldId id="259" r:id="rId19"/>
    <p:sldId id="272" r:id="rId20"/>
    <p:sldId id="273" r:id="rId21"/>
    <p:sldId id="282" r:id="rId22"/>
    <p:sldId id="278" r:id="rId23"/>
    <p:sldId id="292" r:id="rId24"/>
    <p:sldId id="275" r:id="rId25"/>
    <p:sldId id="327" r:id="rId26"/>
    <p:sldId id="331" r:id="rId27"/>
    <p:sldId id="332" r:id="rId28"/>
    <p:sldId id="274" r:id="rId29"/>
    <p:sldId id="334" r:id="rId30"/>
    <p:sldId id="263" r:id="rId31"/>
    <p:sldId id="283" r:id="rId32"/>
    <p:sldId id="335" r:id="rId33"/>
    <p:sldId id="336" r:id="rId34"/>
    <p:sldId id="337" r:id="rId35"/>
    <p:sldId id="338" r:id="rId36"/>
    <p:sldId id="339" r:id="rId37"/>
    <p:sldId id="340" r:id="rId38"/>
    <p:sldId id="276" r:id="rId39"/>
    <p:sldId id="341" r:id="rId40"/>
    <p:sldId id="277" r:id="rId41"/>
    <p:sldId id="279" r:id="rId42"/>
    <p:sldId id="266" r:id="rId43"/>
    <p:sldId id="342" r:id="rId44"/>
    <p:sldId id="343" r:id="rId45"/>
    <p:sldId id="344" r:id="rId46"/>
    <p:sldId id="345" r:id="rId47"/>
    <p:sldId id="280" r:id="rId48"/>
    <p:sldId id="346" r:id="rId49"/>
    <p:sldId id="257" r:id="rId50"/>
    <p:sldId id="260" r:id="rId51"/>
    <p:sldId id="270" r:id="rId52"/>
    <p:sldId id="347" r:id="rId53"/>
    <p:sldId id="348" r:id="rId54"/>
    <p:sldId id="349" r:id="rId55"/>
    <p:sldId id="350" r:id="rId56"/>
    <p:sldId id="287" r:id="rId57"/>
  </p:sldIdLst>
  <p:sldSz cx="13004800" cy="9753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5A1ADF-45A1-47E8-A4D1-BFE7EB4E4EB4}" v="144" dt="2024-08-07T17:28:26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498" y="6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slide" Target="slides/slide24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slide" Target="slides/slide27.xml"/><Relationship Id="rId47" Type="http://schemas.openxmlformats.org/officeDocument/2006/relationships/slide" Target="slides/slide32.xml"/><Relationship Id="rId50" Type="http://schemas.openxmlformats.org/officeDocument/2006/relationships/slide" Target="slides/slide35.xml"/><Relationship Id="rId55" Type="http://schemas.openxmlformats.org/officeDocument/2006/relationships/slide" Target="slides/slide40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9" Type="http://schemas.openxmlformats.org/officeDocument/2006/relationships/slide" Target="slides/slide14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slide" Target="slides/slide30.xml"/><Relationship Id="rId53" Type="http://schemas.openxmlformats.org/officeDocument/2006/relationships/slide" Target="slides/slide3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tableStyles" Target="tableStyles.xml"/><Relationship Id="rId19" Type="http://schemas.openxmlformats.org/officeDocument/2006/relationships/slide" Target="slides/slide4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slide" Target="slides/slide28.xml"/><Relationship Id="rId48" Type="http://schemas.openxmlformats.org/officeDocument/2006/relationships/slide" Target="slides/slide33.xml"/><Relationship Id="rId56" Type="http://schemas.openxmlformats.org/officeDocument/2006/relationships/slide" Target="slides/slide4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slide" Target="slides/slide31.xml"/><Relationship Id="rId59" Type="http://schemas.openxmlformats.org/officeDocument/2006/relationships/viewProps" Target="viewProps.xml"/><Relationship Id="rId20" Type="http://schemas.openxmlformats.org/officeDocument/2006/relationships/slide" Target="slides/slide5.xml"/><Relationship Id="rId41" Type="http://schemas.openxmlformats.org/officeDocument/2006/relationships/slide" Target="slides/slide26.xml"/><Relationship Id="rId54" Type="http://schemas.openxmlformats.org/officeDocument/2006/relationships/slide" Target="slides/slide39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slide" Target="slides/slide34.xml"/><Relationship Id="rId57" Type="http://schemas.openxmlformats.org/officeDocument/2006/relationships/slide" Target="slides/slide42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6.xml"/><Relationship Id="rId44" Type="http://schemas.openxmlformats.org/officeDocument/2006/relationships/slide" Target="slides/slide29.xml"/><Relationship Id="rId52" Type="http://schemas.openxmlformats.org/officeDocument/2006/relationships/slide" Target="slides/slide37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8A7E911-4E09-4CA5-93EF-5169BAF991F9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902D7A-921D-469B-BD4F-D16268E1D344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033710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39D43EA-969B-9822-18DB-F28437239F61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0F6B18-54E3-4DEB-82F8-85BDDD77E9A6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77425075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6DC4F68C-D167-302A-92AA-54C56AA74A6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1A29A9-CBC7-488A-B1E7-A53B5C335DC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174849157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8C7720E6-1B4E-A877-91B8-73BFE61B3379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390EFC-7563-4678-A561-21B909EFB46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83009592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886BB10F-01E2-F0CB-5304-107D6228D9C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492BD9-F90A-4A14-AFCA-7EEF27B363D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326567477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ED35DF98-6676-FCF5-2209-8E29F12642F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D2D04-C044-47D1-9D44-D002EEA1ACD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479817832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27E45947-FD5E-4A26-9243-1630711113E1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A94DC-8E30-47CA-AB88-6FC6FCA6DD5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766487934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8CC0745B-2D0E-1F58-92FD-695A82FCA35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8190E8-876F-460A-906E-4820018596B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883488558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5F94D105-36CF-2B6F-F344-4247716C407A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D70526-C51E-4838-A276-858E1093D35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363081399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EF2DEC51-B734-29DD-B5B8-4577E7D64571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AF6B65-2E8D-41A1-925A-A996C907954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772041977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7E62B899-6DA9-A3C8-039C-6EF72925D5A5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BE192F-E458-4859-A7B3-DB891119D6C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77638139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F478BFEA-E47A-DB66-42F8-9F33A5FF8950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A90D22-3AA6-472A-94B3-4F479A0FB9AE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8228595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5062ECCA-9447-5C4D-F59D-E8F19882F5DB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F80041-FED4-436E-BD71-13867A64A653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94283692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C450D41D-16C6-212E-31B2-E3C0B225B7CC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199E-E39E-47CC-B4F7-7BAE7E0B30B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827646621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0DB90743-4B08-0EAB-ECFD-8583BB39141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D35EE6-1B5C-491B-BC5D-492C6C2B6AB3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031863703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0395205-C82B-2889-52C6-A951B309E530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763030-E5A1-45AC-8FB0-E8EE235C9A1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14683673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C4C24E63-A5FE-C5A2-9473-1E19BD1B664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A8AD43-2093-47C3-A639-7B98D4A1E054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067766587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C1CF58B-8C9A-B6DE-9A7A-76462D065EDB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56FCA3-8F3D-4322-8E08-656FAEDF8A2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12924229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DEBB336-063F-2114-E291-87E6E161BD95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6FF3D2-1873-443C-A4BB-42499E14FB4E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43788263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5E5D2BD7-FEDE-219E-BE57-41ABFC68C6C4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221599-8EC4-47D1-8A48-5362807918AB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45808834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EA4BBE76-E5C1-DB24-AF3D-34E7CBE66FD7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D650B9-20C8-4612-BB15-E99A189C7D7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41000161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411A259-1372-D7B8-E9B5-BAC20F5A24BB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518D00-E87E-4795-B226-36FEA21F0E6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01286986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BD61BEE-3F34-4857-AD49-1A1E82491D1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387FA0-2182-42FD-9221-D24A2E847A6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3291157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FD31745-4F61-8B7B-9AE7-EA498B08B21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CBBFEA-8DC3-4444-90A2-4C19EDE9580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776719564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C3FB4854-4526-4EBD-3EC8-4D5927915C6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A05F09-FF6F-4566-B253-CBA0BBE496E6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19758461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06126C4B-D2D3-173B-1C15-C1B8DD98D52C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063C2F-0DC7-47CC-8D7C-B23576D51FB4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94878732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54EC47B5-9525-30AB-C59D-F1A039ECF5BF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0847BA-AA28-405B-BA2A-4DB6DF447FCB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05740058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3DA1849-ECCF-1367-F5CC-204E5244F5A1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9CB814-53AC-497C-8B43-D112D919B07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37040801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03247EE2-F666-88CD-9B7F-328994581B85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A6E53F-2342-4D8F-9648-186607391B6B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88904719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90F43B5-393E-10C0-3A1A-5EA8F3532A9B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C6D01E-128D-490B-BC4C-17D1E8B3BD64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35200245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A85AFF9-6CC4-7D8B-96E4-A487E670FC4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FFB207-1CFC-4E34-B2DB-7795CC51B986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86291108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53B526BC-AC5D-617E-6585-F8A436BDA5E7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889167-E5D2-4DC1-9299-D52BA5F60DA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32557597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2E0A1D3A-FCD3-9B82-87B9-FA1C644EBE16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6F3AAF-2671-471B-9ABB-DE5818624CE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818722709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064113A-BC54-3EB0-F4BD-B3C007C2FD69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05CAC-D8A0-4F41-ACF7-12DCE89A65D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01965027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96C0071-BC93-F191-4516-A82A57C78C8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52FB70-93AF-46A8-9EC3-4F725C912B6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79023632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EB31116-E4BC-0DE7-3A04-4CE9801D523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262D90-5738-4B76-A6ED-10E3EBCA33CB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63003709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BEBC7D1-6874-B945-4041-A14B5982B2C7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F357C5-D625-46B4-93BA-8CA344F71703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459963454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64D1439-D2DF-A67D-48B4-E99730FA6D6C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D3834-89FA-44FC-804B-D0547CC2D25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432777213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4FA0219D-59B2-A470-54BE-91C01047226F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F0E60-0796-46C7-8279-B31F37A90FC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729842173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5FB87528-2FF3-7E28-ADAF-01151BBF63D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C56CB9-123A-46B5-ABE1-1DD0719ED54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52233023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05C83204-5145-3D02-1258-AEBC7B13802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F0FDCE-0B1B-4D30-B77E-342ED300AABB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99028940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98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FA506DC-C1BA-C6D6-0EF8-6B1E291449DA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E69321-9953-4B57-B850-EA673F60CE3B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047163108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C329ACB0-06E6-E56E-D975-3AE2EBABD8B0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B94032-5F16-487B-9A0B-A5702B5493F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85032428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E421B2AA-1DF8-05C1-AF5D-94F714CA458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A0166F-3114-43F6-A417-930220FC4EC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92702615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EB913DF9-7316-DD44-904F-E54E772B9E07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D7D42E-1317-4530-A9F3-651936DE64B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84692010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0FE39F56-EF0D-1464-08B8-062160BE3B2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ECA3FF-F40B-4F5F-AE92-A26AF6C3F8FB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123450005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605272E-BFC6-FF58-FA68-9B7EB3E17D37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1F3E0-4D08-4960-BB9F-F913C216725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33357614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ED61822-DEDC-DE16-36FF-305A4DDF39C4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2B6799-8F5E-4E97-86F7-77C9D5F1857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33143294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42B49922-47E6-561E-27C5-36CA26799094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6F0DC-AE05-4E08-874D-09543D77793B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54021386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35F7681-755C-AD01-F5BA-906524F4B0C1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F44429-64BB-4286-ACF7-7F342569494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15683866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169080D-AF8F-4CAD-4BC2-D2160EDA5AA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0B8F13-87BF-4E3C-8102-274C73C1865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814458930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05A3F9E-CAF7-45B8-82AE-4EFA51E1B17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6280B1-4AC1-4D1C-8A57-2A64D27C9A3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275132400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8FB127B-EBA6-E66B-7AFC-F529E8ABE05B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B7FA1F-6A52-4849-876D-D6569EBBA0D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809307913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2FE5ED-2AF6-846E-D491-776E70213031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029D72-49E5-4D44-BDDD-33B171C75B1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866853750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346B3876-29C2-71EC-E3B1-5BD35F878373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6B16C-D334-4CF0-B355-BB6DED73F91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3012126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42C188F3-B929-85FB-27B1-3551A827D4C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6ED505-5B67-4F6E-933F-C563BDAED69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5892319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28FE157-D0BD-7C6A-7DEE-A9FDCD22C10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E4257B-C3D9-4541-AF64-AC667864338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85068897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6E6F173C-A4A4-3AE9-C4E1-CCB6210E5D6F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BF8B4-22EB-42D1-8D8B-00987A9372E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75720372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9DE4515-825E-635E-4D72-6C09D9BE79EC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6C7C78-F0D4-49A4-A6B8-CE6E01AE97F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93709689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8835B3-A09B-AA70-5741-EF80D7A749D9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CDFBE4-A0D8-48BB-8CE8-D3D81ABB5106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91573320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3030D66-5BE7-D83A-5F55-B61F76F211C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A1C1A-DA21-4249-84B9-759A273CCE13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710535138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0D5E403F-41A9-5949-FAB0-FB25C3F22FB7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8A8192-89D0-4A59-B8E9-DB8343E1665B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66580416"/>
      </p:ext>
    </p:extLst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E78938E2-805C-F846-DB72-B61DC54E0FB0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70AD3B-0BAE-458B-AFB8-3365A3F077A1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58101068"/>
      </p:ext>
    </p:extLst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0E95375F-6F96-FB20-29B5-F86132C8B1E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1A843D-BE09-4A8F-B91A-57A6FCF899F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75345661"/>
      </p:ext>
    </p:extLst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1C1C9A5A-1611-DC62-ACC5-859AD9C929F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C16A7-5650-4361-BE60-E3B67CB23037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724950210"/>
      </p:ext>
    </p:extLst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41C1A906-812E-D18C-9ABA-92D5AB3EC1D5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909E80-1D30-4310-ACF3-B9D98FBEDBDB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21198328"/>
      </p:ext>
    </p:extLst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F850D5C3-92B5-B47B-9008-5F2F50ADB9A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0E60FD-4A99-434A-95A2-E180280661F6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80380527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69422C2E-BDB0-9704-4759-EF3F5101786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351E36-988E-4959-B07D-DB9399BB8BC4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835684932"/>
      </p:ext>
    </p:extLst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3DE0D79B-08FE-7838-3E42-C3E2E868D09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43B946-B0DC-4A20-962C-98419228130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45461473"/>
      </p:ext>
    </p:extLst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EDAA8C5-F714-7DDE-F485-D4CE945E86F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4E84D0-5761-47A3-A290-49C28CF57D5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1980336"/>
      </p:ext>
    </p:extLst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1815C131-597F-E354-96BB-B9FE671BEF64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011851-64AE-4FC6-92AB-B128BFA31CD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04896041"/>
      </p:ext>
    </p:extLst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01D01CBE-28BB-C06D-1DF1-38B916203F56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07C2A5-BCA2-4DC8-A907-E2ACE513AF5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756796168"/>
      </p:ext>
    </p:extLst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173623F3-7DFC-392F-1020-7D3DEFDB2DEF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847D61-39FF-48C9-8C56-6F0807A61BF4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278056863"/>
      </p:ext>
    </p:extLst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E4CD56F1-BCDD-A24E-B820-C741B9CED339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0ACF72-9B8B-4709-8DB9-659ACDABF43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80988771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668E7F5E-41F7-2442-0BCD-7EA6B2E674B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482D10-C7F3-4AE2-A033-90C2836622D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0353980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DF19F802-4049-8D7D-6076-9CC980A24E8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DAE3C6-A892-4EC0-AE1C-A3B984FCFE9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694047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F42FA71-1AF2-BC8B-2B6E-58311D526CD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F2702B-2586-4D6A-AB7C-82DBC34FFD1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1948913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2694370-2C4B-3AC6-2DBD-D36797CBF006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F6882E-99EE-4270-B418-E62509E2D991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77948238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C3B6E07-B59D-3272-0BB4-D0AF36CDAEB7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A24B0C-BC77-4603-801A-F442AA4CBBD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5439812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08478DD3-CE06-4ED4-F04A-6ABF01D54BA1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1A0314-689E-423E-A721-25F8E3BAF11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6204550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0C513CCA-1B26-4D44-61C5-D1757EB4B237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929289-6175-4FD8-99AC-E40090DC315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17575711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5B89DD92-F03F-ACB1-F298-B9AC90D6ABF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CECCC0-3F01-49DF-8C51-81B388D2447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9930677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C272DECD-D63F-CBC2-40D4-EE5A07D3D4DB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F30CFE-4D1E-4A6E-B63C-E2B195529F61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7977941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2A3F900-7AF4-280B-50AD-2E2D84E0529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4DAB85-AA52-42CB-A0AE-F4F980161701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09338721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AC6C53D-75EC-9698-9834-F47F5CC06DD5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55B727-A292-4D57-8E09-76E52B3177B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6459303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74C435C-0B84-A77D-B777-1D84D7789E50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865319-3BBF-41ED-ADD2-48481E76E30E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7511813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EA9B5EE1-D9DD-15F5-2B25-C3D4AC701DF5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EC5529-EF1C-4BFA-B175-CFAD62A7D73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3398984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2DDEC9FC-E7F1-919C-48DA-AD2629B9DF9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F359AF-CC19-4B49-9E1F-0CF145BF868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050015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79DEF54-0B55-0BE4-CFDD-EB0170B605D7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9BA334-07E6-48A7-B113-6C4C15B7E7A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5575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8CA10C-8A50-1967-2540-B94AE95770CF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EBF8BE-4D5D-44B1-B417-D021CB3B03A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7136818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7B4A48D-F80E-7DDE-F501-A06653FFE8E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92914-0639-4644-904E-EADBD517B46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5763221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548F56A-0BBC-E84D-AFB2-CABA1ADC127B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D0CE91-91C1-4BD9-BABD-188073BD918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122289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CD241B72-230F-39A9-7621-A4E8C9E04AF7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B6F78-49EF-4FCD-91FC-9F00D41BA77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94165227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0DA4E3E3-2930-70F2-CFFB-9E50B862216A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AA005F-C93E-462F-8A69-01B08A86D07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92600173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410607A-A5DD-C7FD-839A-89DE15D03240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DB5EA9-0F03-455F-81C4-98C01F6E41F1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77386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04F8CFE7-AB88-EAD4-DF14-2E1491DF2863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23B4A5-7361-4811-9C0B-7F83EB17D0D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80103617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B379A845-F431-EE5B-771B-DC69C3BC748A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5DD7A7-195D-4660-8C7B-7A4CA59AF90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30971834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5F2A6A5C-9C05-B45D-DEC0-F49DAF85636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7F6D6A-997A-4003-B06F-191ADAE7FE4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6770965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43D8A6CB-862F-F69D-8C75-4CD98F9F96C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3C3B1-0DE1-4B21-9A3B-23277FF340B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4018374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CE44C03-4BF9-A8B5-916D-6AD63145AF3B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85289-2736-49A4-8C86-939751A929C4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463177030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ACEC45F6-324B-C8EB-9F8E-E6CA6BEDFA5C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42822-48DF-4C71-8242-2E4C22303FF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44004664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3C1A6101-EA13-5801-F335-80716C188DD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16EA4D-AF30-49EB-A6CA-498FBC25F5F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24525473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8BA84AB8-A9DD-5F04-42F8-E95E3B324031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EE5EBF-867E-4A93-9FBA-3CC1EEE58A8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2658745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B41D587C-66A1-1BC4-8739-D696BB5EE1C0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62EEA-1101-4737-926D-04C8070AC926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31263240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093075"/>
          </a:xfrm>
          <a:prstGeom prst="rect">
            <a:avLst/>
          </a:prstGeo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09307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8714BB92-FA55-8F70-7B2E-6DD5376068A0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339F75-0602-4F40-AECD-E3C4686F27B3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10260238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384E3CC1-5AB1-D8C5-5B37-0087B2322CD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1FF1C-155B-48D4-9A12-8007DBB9ACBE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42002534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05B10A20-C8D7-A260-9E7D-36EF1071C1D3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CAA826-A15B-45D2-B3E9-D829E827337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11275125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68F222B5-F091-64EB-CD97-FAFE9B1EF81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787FE8-1605-4928-B074-E7B1F638E4B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35433602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FA8B9377-D0EC-833D-49D1-3D16D0EDC900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40E6D6-8594-46E6-B8FC-DB8D403058A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393254757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CD0573AE-D145-47E6-A1F7-68DE0259ACC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E0A430-6553-4E97-8625-C1880F621F1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832004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E86D8BED-A425-5AB2-2DED-67B270CF5B4A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D25410-E259-4773-B644-A47CEE15DC4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202188649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36C9BD97-8C0B-5BBF-355B-A494AE756B90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AACA17-7FA4-4CD8-8AC2-F0FD810406A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87040960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7DEA3AFC-95FE-B328-3D96-8DC20D28E341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55F80E-15F4-4085-8097-6C499267EBF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7869041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C23BF83-E01F-B345-A6EA-F2F101B52C6B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A87B84-D005-4A98-98A5-B2238F7D366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34620492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79CD76DE-6858-4595-29C3-5D49DE4DEFFF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C9E05B-49E8-473E-AB75-46A471027FD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2105352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11A0560C-ACB1-281C-7386-2C679C31900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EF81B-280D-4D43-BFBF-7C93FBEEE42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803536067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C1E0EDD8-328E-66A6-F7B9-C686027C9A16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DFE33D-D43E-45DC-8F8E-ACB0661CD3C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87005977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DDBD8A5A-22A6-28CC-7A22-28D32ECE013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EF095-905E-4C0A-A221-E56462A372F3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95410462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B3DF3552-8C2E-CBBA-C602-46B7D8B8032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5A618-F79B-436A-8D6A-F918819268F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387837414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AD28A2CD-E3F2-ACB3-7EFC-3BBDCC3AA119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BB3B77-E222-417A-8977-D103E32251FE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011433202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FC3B5C91-7E98-CAAB-8F0E-01040A58F539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9F5CC2-E645-4CDB-943D-20933ACCEF7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11575132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2E23718B-782D-F165-BE55-5DDC44DD404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1A187D-A3CF-438F-8322-E4521E723BF7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121472085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0DEDBD04-362B-A9F0-D375-531AF712580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B99048-7C45-4D31-9DC1-0B98BDA7CC9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217517105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D9985214-3980-A700-E802-D27E6DDA6243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AC49DB-5E96-414E-9147-BD73D704C33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17337262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9A7B7431-7C83-2B63-C959-69CEA6D77DB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0E887F-C3FC-4D55-AF71-4FC1F4A64146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04358520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F3CC09C9-95C3-D3E3-C511-9D90DAEC89F1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55F767-5124-4AD6-BE32-89EF581056DB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51606809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4B9BF20F-FC3D-74E2-1C2F-3231C0C1874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6330AA-D416-4C01-91E0-7AB27E3F073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14616901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7B898DC8-898C-34A5-B124-B4F8C607F711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988E9A-7834-44FF-A537-4C960746254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779330519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8883709B-AFBC-3CB4-A2F2-F22A8FF9694B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10284D-43D1-410D-A2B6-CDBD144A25C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87429136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A6C1388-6E54-7FAB-35CC-5BCDCCB64E79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B2FD7-F10D-4FE1-A700-EFB58EF8289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78606612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5ECCD527-2598-17CC-4F0B-89C629EC49B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10FE54-66B9-43D1-BE93-F4D0EB61BA9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79803003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0D295C5E-1E47-65B3-0BA1-BE246C7A10D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D5CF24-B96A-4CBF-AC79-FE5E4AD1BD7E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79991553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106AB4B7-BF47-C381-0AF6-93A57D64226B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F52766-64F2-4301-9C7E-65EB996B4A6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878460834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6AD9FBC-0D7E-1D58-9DC4-D57866DA497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B48053-B555-4055-87C3-CC1206E0E58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46744562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6ECCAF60-1186-D05D-8CBE-A0B92A0B70C0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EA265A-1E44-4CEF-B147-0AF2CFE37DC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2686461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5368D20E-2BD0-CACE-0EEA-FB3F5D8507AC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26BF1C-7713-4E1F-8EED-4391E2EC126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40404323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F7CDF95B-03C1-07CE-2B89-225BB64F1F99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710AA0-975F-4008-B91F-57FE8CFFCBA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38989496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F1B1864-F9A0-151D-1229-547F023B758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EB3621-439D-4BA5-9AC6-7B0886C51837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95056561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89B9910-CAE5-CD69-7E95-39864DEB0DAA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7A4862-D131-42F1-B53D-877D118913A1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30410446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D975140-DEFA-8487-18ED-8AAF1596E23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B1CAC8-C97E-49E7-AF43-FACF1430586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74994173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9B97B5E6-3732-205E-D751-3D3254EEA563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234934-6C87-4853-888D-036B27C28D3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30602548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8DEF4AA-6504-03FC-51C2-FD896602DBAC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CD1082-8B97-4737-A649-EA17DCCC759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345678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21694E8-926B-9C88-2165-2B761ED21AB9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AF4E77-DA67-40DF-B9BA-77A1C8C74704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2972965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511DC3EC-3F51-DDEC-416B-515F9A05D8FB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27FCD-ABF5-4FF8-A697-891B8D8A2CAE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69827670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A73D136-240E-EC48-CEDD-D5484C1CA425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9A8E13-D006-4443-B07D-E2B17173000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791532575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2DB85A3-580A-F101-6443-D9859F1BDA09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730901-C0C3-485E-AA16-2FFA2CCF1906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1351551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9917ACF8-025D-3A48-C35A-85A6D6E439F9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08E12E-3ADC-4BA1-8C45-E8E27128345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17297245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35708E4A-8702-D001-86E7-392071943D8A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C843F1-A7F1-4D9A-8A28-E9E5CC96304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009459847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C3C09778-9BDB-9D23-5137-D79F09574845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8982A4-2116-4484-B3B0-3F07B892D78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43934054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5D74A7A-05EB-586D-859F-816122C7701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4D907A-3A27-4CDC-A5BA-B1512A8DF41E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300429423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6A8900F-88B5-42EA-3619-E146156EE7E0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D832A7-847A-47B8-A8D0-5B651EF6BBD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896475969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16254F5-440F-F89D-A902-298E38FEBA34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F1B0A4-5B04-4C8A-909B-B18574EE0A44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42283902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811DFFA-587F-315E-5330-959C8B850BDC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524AFE-2DF1-41B0-8C87-EE515AF60A0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758717386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8EA86D32-BE60-1E61-D99A-9664C40A50D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82F662-B71C-4DE7-A9C6-51B96F45620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998181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AFD94EB-F6EE-D603-535B-97C0F9A99495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4C96B-D530-498B-B73A-4036FEE21B9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92410618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7BF318E3-D0F0-6965-B3AF-2021F7420803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C91FC2-563F-41F4-97F7-6BE0FDD8C62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244219517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3D82503C-8ED0-2762-3538-BA76D6F41545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C12A9C-CA7D-44D9-8BFE-BC96C9C3A45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38909455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FFB1132E-D8BD-7ACC-C3F4-845BB35A688B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90697D-C8C5-4487-A501-F80524D7129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2401712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00960A0C-3A74-6551-145B-FE00840CA4C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3CA656-EBE2-4269-92C9-D2CC9948693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99423438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18EF70EC-1673-166F-3C8F-D48C3F2AD58C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023AA6-4C34-491E-94B6-C9A68824BB9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34326359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E1BD030F-DA3F-B0FA-FC10-6C86336A473F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4121F8-C4FB-4959-94AE-37109CADC5B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43486708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BE5DE9D-0B79-9A8B-8733-96B1AC36B01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5AF6D-7FB6-426B-A93F-6FC4EB4AECE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65907724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84924861-8E41-40A5-8169-B99AEFF779DF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9C422D-C446-4FBA-9089-A6A62BFE53CE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83521034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39DF9E7-5B37-E615-55F1-2A5F8C33E135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61938-AC98-4416-B2C8-337250A15DC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55415033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2" cy="84582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54000"/>
            <a:ext cx="8624888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476E7FD2-79A7-814F-DF43-B982DA3AA1BC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6ECE15-FA47-4E76-9C73-D67E910429E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521766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6E1059CC-69D3-41B0-4B57-96DB0E7F00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text styles</a:t>
            </a:r>
          </a:p>
          <a:p>
            <a:pPr lvl="1"/>
            <a:r>
              <a:rPr lang="en-US" altLang="pt-BR">
                <a:sym typeface="Gill Sans" pitchFamily="-108" charset="0"/>
              </a:rPr>
              <a:t>Second level</a:t>
            </a:r>
          </a:p>
          <a:p>
            <a:pPr lvl="2"/>
            <a:r>
              <a:rPr lang="en-US" altLang="pt-BR">
                <a:sym typeface="Gill Sans" pitchFamily="-108" charset="0"/>
              </a:rPr>
              <a:t>Third level</a:t>
            </a:r>
          </a:p>
          <a:p>
            <a:pPr lvl="3"/>
            <a:r>
              <a:rPr lang="en-US" altLang="pt-BR">
                <a:sym typeface="Gill Sans" pitchFamily="-108" charset="0"/>
              </a:rPr>
              <a:t>Fourth level</a:t>
            </a:r>
          </a:p>
          <a:p>
            <a:pPr lvl="4"/>
            <a:r>
              <a:rPr lang="en-US" altLang="pt-BR">
                <a:sym typeface="Gill Sans" pitchFamily="-108" charset="0"/>
              </a:rPr>
              <a:t>Fifth level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8B1942A3-C168-221A-4F51-4CA4C8848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title style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D0B9136B-5543-D5C6-BD6D-80B724583959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FEC674A5-8E74-4B0E-A063-13DFB08F9FC1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>
            <a:extLst>
              <a:ext uri="{FF2B5EF4-FFF2-40B4-BE49-F238E27FC236}">
                <a16:creationId xmlns:a16="http://schemas.microsoft.com/office/drawing/2014/main" id="{DE4CFA57-9DF7-484B-7AB3-CA25534A3400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64D33E22-CEDC-4AA8-B297-A94D7CD92A81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B2302BB1-B290-298F-7E73-6CC308655C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title style</a:t>
            </a: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A5FDF03-6350-36E5-087C-1B02746208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text styles</a:t>
            </a:r>
          </a:p>
          <a:p>
            <a:pPr lvl="1"/>
            <a:r>
              <a:rPr lang="en-US" altLang="pt-BR">
                <a:sym typeface="Gill Sans" pitchFamily="-108" charset="0"/>
              </a:rPr>
              <a:t>Second level</a:t>
            </a:r>
          </a:p>
          <a:p>
            <a:pPr lvl="2"/>
            <a:r>
              <a:rPr lang="en-US" altLang="pt-BR">
                <a:sym typeface="Gill Sans" pitchFamily="-108" charset="0"/>
              </a:rPr>
              <a:t>Third level</a:t>
            </a:r>
          </a:p>
          <a:p>
            <a:pPr lvl="3"/>
            <a:r>
              <a:rPr lang="en-US" altLang="pt-BR">
                <a:sym typeface="Gill Sans" pitchFamily="-108" charset="0"/>
              </a:rPr>
              <a:t>Fourth level</a:t>
            </a:r>
          </a:p>
          <a:p>
            <a:pPr lvl="4"/>
            <a:r>
              <a:rPr lang="en-US" altLang="pt-BR">
                <a:sym typeface="Gill Sans" pitchFamily="-108" charset="0"/>
              </a:rPr>
              <a:t>Fifth level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10AE32D7-0B84-BE50-1894-389634CF4965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6F663DBB-28D1-4A84-BB27-F888CE1ADCB9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EE829022-18A5-2567-E71C-672CD51F8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title style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1CD94C3-5FCD-2C3C-5312-78AD12CC3C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text styles</a:t>
            </a:r>
          </a:p>
          <a:p>
            <a:pPr lvl="1"/>
            <a:r>
              <a:rPr lang="en-US" altLang="pt-BR">
                <a:sym typeface="Gill Sans" pitchFamily="-108" charset="0"/>
              </a:rPr>
              <a:t>Second level</a:t>
            </a:r>
          </a:p>
          <a:p>
            <a:pPr lvl="2"/>
            <a:r>
              <a:rPr lang="en-US" altLang="pt-BR">
                <a:sym typeface="Gill Sans" pitchFamily="-108" charset="0"/>
              </a:rPr>
              <a:t>Third level</a:t>
            </a:r>
          </a:p>
          <a:p>
            <a:pPr lvl="3"/>
            <a:r>
              <a:rPr lang="en-US" altLang="pt-BR">
                <a:sym typeface="Gill Sans" pitchFamily="-108" charset="0"/>
              </a:rPr>
              <a:t>Fourth level</a:t>
            </a:r>
          </a:p>
          <a:p>
            <a:pPr lvl="4"/>
            <a:r>
              <a:rPr lang="en-US" altLang="pt-BR">
                <a:sym typeface="Gill Sans" pitchFamily="-108" charset="0"/>
              </a:rPr>
              <a:t>Fifth level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5B5E8D36-A077-3DBA-1F96-D8CEC46341A8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DFCB5E31-8F26-4665-92CE-54139FF556AD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AB212587-13AC-0031-A148-C936D86F1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title style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28240EF-0C57-EE86-FFC0-598312A42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772400" y="2768600"/>
            <a:ext cx="3962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text styles</a:t>
            </a:r>
          </a:p>
          <a:p>
            <a:pPr lvl="1"/>
            <a:r>
              <a:rPr lang="en-US" altLang="pt-BR">
                <a:sym typeface="Gill Sans" pitchFamily="-108" charset="0"/>
              </a:rPr>
              <a:t>Second level</a:t>
            </a:r>
          </a:p>
          <a:p>
            <a:pPr lvl="2"/>
            <a:r>
              <a:rPr lang="en-US" altLang="pt-BR">
                <a:sym typeface="Gill Sans" pitchFamily="-108" charset="0"/>
              </a:rPr>
              <a:t>Third level</a:t>
            </a:r>
          </a:p>
          <a:p>
            <a:pPr lvl="3"/>
            <a:r>
              <a:rPr lang="en-US" altLang="pt-BR">
                <a:sym typeface="Gill Sans" pitchFamily="-108" charset="0"/>
              </a:rPr>
              <a:t>Fourth level</a:t>
            </a:r>
          </a:p>
          <a:p>
            <a:pPr lvl="4"/>
            <a:r>
              <a:rPr lang="en-US" altLang="pt-BR">
                <a:sym typeface="Gill Sans" pitchFamily="-108" charset="0"/>
              </a:rPr>
              <a:t>Fifth level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655F01A8-3F62-E116-72C3-0871C6C623F2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ED10DC06-AC5C-4DE1-AD45-177648459D14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226AD645-6A47-715E-D51C-5CCD56C6E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title style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FA004F78-A9B1-DB24-02A6-7761FDA22B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text styles</a:t>
            </a:r>
          </a:p>
          <a:p>
            <a:pPr lvl="1"/>
            <a:r>
              <a:rPr lang="en-US" altLang="pt-BR">
                <a:sym typeface="Gill Sans" pitchFamily="-108" charset="0"/>
              </a:rPr>
              <a:t>Second level</a:t>
            </a:r>
          </a:p>
          <a:p>
            <a:pPr lvl="2"/>
            <a:r>
              <a:rPr lang="en-US" altLang="pt-BR">
                <a:sym typeface="Gill Sans" pitchFamily="-108" charset="0"/>
              </a:rPr>
              <a:t>Third level</a:t>
            </a:r>
          </a:p>
          <a:p>
            <a:pPr lvl="3"/>
            <a:r>
              <a:rPr lang="en-US" altLang="pt-BR">
                <a:sym typeface="Gill Sans" pitchFamily="-108" charset="0"/>
              </a:rPr>
              <a:t>Fourth level</a:t>
            </a:r>
          </a:p>
          <a:p>
            <a:pPr lvl="4"/>
            <a:r>
              <a:rPr lang="en-US" altLang="pt-BR">
                <a:sym typeface="Gill Sans" pitchFamily="-108" charset="0"/>
              </a:rPr>
              <a:t>Fifth level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84AE2961-4CBE-52A8-086E-24FCBA0D0D77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70F62D6D-7BA8-425B-9D9D-AE33AD8E4759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1E79E618-B92D-7114-64D8-50A4D78B5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971800"/>
            <a:ext cx="104648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title style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AEB5F84C-9F2B-16FD-7473-0DE75ADBC37A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C582556F-CF65-4F6B-92A3-332FF407B275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219CF0D4-2854-6276-0BB7-8E6500749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title style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A26C19A9-F118-47B2-2876-D231E2F8B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text styles</a:t>
            </a:r>
          </a:p>
          <a:p>
            <a:pPr lvl="1"/>
            <a:r>
              <a:rPr lang="en-US" altLang="pt-BR">
                <a:sym typeface="Gill Sans" pitchFamily="-108" charset="0"/>
              </a:rPr>
              <a:t>Second level</a:t>
            </a:r>
          </a:p>
          <a:p>
            <a:pPr lvl="2"/>
            <a:r>
              <a:rPr lang="en-US" altLang="pt-BR">
                <a:sym typeface="Gill Sans" pitchFamily="-108" charset="0"/>
              </a:rPr>
              <a:t>Third level</a:t>
            </a:r>
          </a:p>
          <a:p>
            <a:pPr lvl="3"/>
            <a:r>
              <a:rPr lang="en-US" altLang="pt-BR">
                <a:sym typeface="Gill Sans" pitchFamily="-108" charset="0"/>
              </a:rPr>
              <a:t>Fourth level</a:t>
            </a:r>
          </a:p>
          <a:p>
            <a:pPr lvl="4"/>
            <a:r>
              <a:rPr lang="en-US" altLang="pt-BR">
                <a:sym typeface="Gill Sans" pitchFamily="-108" charset="0"/>
              </a:rPr>
              <a:t>Fifth level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822A64AC-86CD-E47D-EF52-7E8154DAEBF6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19987F91-66B4-4ECD-9948-66E3F8DE08C5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1282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727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616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C23C4E55-EBE5-52FA-7577-3C6EC732F2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title style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7A5BF85B-BE21-790A-CBCA-E3C35EA5A9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text styles</a:t>
            </a:r>
          </a:p>
          <a:p>
            <a:pPr lvl="1"/>
            <a:r>
              <a:rPr lang="en-US" altLang="pt-BR">
                <a:sym typeface="Gill Sans" pitchFamily="-108" charset="0"/>
              </a:rPr>
              <a:t>Second level</a:t>
            </a:r>
          </a:p>
          <a:p>
            <a:pPr lvl="2"/>
            <a:r>
              <a:rPr lang="en-US" altLang="pt-BR">
                <a:sym typeface="Gill Sans" pitchFamily="-108" charset="0"/>
              </a:rPr>
              <a:t>Third level</a:t>
            </a:r>
          </a:p>
          <a:p>
            <a:pPr lvl="3"/>
            <a:r>
              <a:rPr lang="en-US" altLang="pt-BR">
                <a:sym typeface="Gill Sans" pitchFamily="-108" charset="0"/>
              </a:rPr>
              <a:t>Fourth level</a:t>
            </a:r>
          </a:p>
          <a:p>
            <a:pPr lvl="4"/>
            <a:r>
              <a:rPr lang="en-US" altLang="pt-BR">
                <a:sym typeface="Gill Sans" pitchFamily="-108" charset="0"/>
              </a:rPr>
              <a:t>Fifth level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B5F72183-2FA2-A1FE-D1D5-4FCA0FBB69FB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14F49D38-67A1-4CFE-94CC-8684E2C0198F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1282700" indent="-571500" algn="l" rtl="0" eaLnBrk="0" fontAlgn="base" hangingPunct="0">
        <a:spcBef>
          <a:spcPct val="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727200" indent="-571500" algn="l" rtl="0" eaLnBrk="0" fontAlgn="base" hangingPunct="0">
        <a:lnSpc>
          <a:spcPct val="110000"/>
        </a:lnSpc>
        <a:spcBef>
          <a:spcPts val="3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616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2DC4A600-D5E7-5A30-2FF3-5312269D8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1270000"/>
            <a:ext cx="10464800" cy="72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text styles</a:t>
            </a:r>
          </a:p>
          <a:p>
            <a:pPr lvl="1"/>
            <a:r>
              <a:rPr lang="en-US" altLang="pt-BR">
                <a:sym typeface="Gill Sans" pitchFamily="-108" charset="0"/>
              </a:rPr>
              <a:t>Second level</a:t>
            </a:r>
          </a:p>
          <a:p>
            <a:pPr lvl="2"/>
            <a:r>
              <a:rPr lang="en-US" altLang="pt-BR">
                <a:sym typeface="Gill Sans" pitchFamily="-108" charset="0"/>
              </a:rPr>
              <a:t>Third level</a:t>
            </a:r>
          </a:p>
          <a:p>
            <a:pPr lvl="3"/>
            <a:r>
              <a:rPr lang="en-US" altLang="pt-BR">
                <a:sym typeface="Gill Sans" pitchFamily="-108" charset="0"/>
              </a:rPr>
              <a:t>Fourth level</a:t>
            </a:r>
          </a:p>
          <a:p>
            <a:pPr lvl="4"/>
            <a:r>
              <a:rPr lang="en-US" altLang="pt-BR">
                <a:sym typeface="Gill Sans" pitchFamily="-108" charset="0"/>
              </a:rPr>
              <a:t>Fifth level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C1866575-7382-71CA-3743-945D56F64BD4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99EF4EDC-EB64-44B5-954D-159F4C8C1888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838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1282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727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2171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616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3073400" indent="-571500" algn="l" rtl="0" fontAlgn="base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3530600" indent="-571500" algn="l" rtl="0" fontAlgn="base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3987800" indent="-571500" algn="l" rtl="0" fontAlgn="base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4445000" indent="-571500" algn="l" rtl="0" fontAlgn="base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EC8E17EF-A4A7-5B15-A7C3-8ECD4316C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title style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F3B3ADBF-F80D-AD05-9715-32A097421CEF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F7CAC87B-AA70-4D49-9520-DBEEA374433F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B0CC785C-C985-7EA6-42C3-C82C112024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title style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CB2E538F-0556-1DB9-EB33-B50B468C0B75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53EE52DC-B1F1-417B-8EB9-7B836293DEDB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2ED2288E-0575-D6A2-4266-C2F6521C28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text styles</a:t>
            </a:r>
          </a:p>
          <a:p>
            <a:pPr lvl="1"/>
            <a:r>
              <a:rPr lang="en-US" altLang="pt-BR">
                <a:sym typeface="Gill Sans" pitchFamily="-108" charset="0"/>
              </a:rPr>
              <a:t>Second level</a:t>
            </a:r>
          </a:p>
          <a:p>
            <a:pPr lvl="2"/>
            <a:r>
              <a:rPr lang="en-US" altLang="pt-BR">
                <a:sym typeface="Gill Sans" pitchFamily="-108" charset="0"/>
              </a:rPr>
              <a:t>Third level</a:t>
            </a:r>
          </a:p>
          <a:p>
            <a:pPr lvl="3"/>
            <a:r>
              <a:rPr lang="en-US" altLang="pt-BR">
                <a:sym typeface="Gill Sans" pitchFamily="-108" charset="0"/>
              </a:rPr>
              <a:t>Fourth level</a:t>
            </a:r>
          </a:p>
          <a:p>
            <a:pPr lvl="4"/>
            <a:r>
              <a:rPr lang="en-US" altLang="pt-BR">
                <a:sym typeface="Gill Sans" pitchFamily="-108" charset="0"/>
              </a:rPr>
              <a:t>Fifth level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BD815818-9269-75C9-71D1-8592C1111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title style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A16FB87E-F99D-3E51-8409-C2A771AD270E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5CAFEC99-F670-4C55-AE8C-10DF7F30D657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7C4723E-D4E5-BB64-D29F-E45BF1D4A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text styles</a:t>
            </a:r>
          </a:p>
          <a:p>
            <a:pPr lvl="1"/>
            <a:r>
              <a:rPr lang="en-US" altLang="pt-BR">
                <a:sym typeface="Gill Sans" pitchFamily="-108" charset="0"/>
              </a:rPr>
              <a:t>Second level</a:t>
            </a:r>
          </a:p>
          <a:p>
            <a:pPr lvl="2"/>
            <a:r>
              <a:rPr lang="en-US" altLang="pt-BR">
                <a:sym typeface="Gill Sans" pitchFamily="-108" charset="0"/>
              </a:rPr>
              <a:t>Third level</a:t>
            </a:r>
          </a:p>
          <a:p>
            <a:pPr lvl="3"/>
            <a:r>
              <a:rPr lang="en-US" altLang="pt-BR">
                <a:sym typeface="Gill Sans" pitchFamily="-108" charset="0"/>
              </a:rPr>
              <a:t>Fourth level</a:t>
            </a:r>
          </a:p>
          <a:p>
            <a:pPr lvl="4"/>
            <a:r>
              <a:rPr lang="en-US" altLang="pt-BR">
                <a:sym typeface="Gill Sans" pitchFamily="-108" charset="0"/>
              </a:rPr>
              <a:t>Fifth level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30401471-0ACA-AE19-6860-19D7ABA85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title style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2645B8D0-F308-5F6F-B43B-20C8F1F8ADBC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6F1B4799-A965-4136-987E-7C65E3489256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D8C7F00E-DF59-6041-0237-77D1A3F05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title style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45032551-870F-B492-2B48-E8BC4F8CF79F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072FD8E1-F4D8-4785-8D36-5134CB2907B1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0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6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>
            <a:extLst>
              <a:ext uri="{FF2B5EF4-FFF2-40B4-BE49-F238E27FC236}">
                <a16:creationId xmlns:a16="http://schemas.microsoft.com/office/drawing/2014/main" id="{B907E349-7662-5737-6ED2-6DE12FBE63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 algn="ctr"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fld id="{2CA34874-B911-42FE-831A-1E84FEB420FF}" type="slidenum">
              <a:rPr lang="en-US" altLang="pt-BR" sz="1800"/>
              <a:pPr/>
              <a:t>1</a:t>
            </a:fld>
            <a:endParaRPr lang="en-US" altLang="pt-BR" sz="1800"/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970F9F8B-4BAD-4F03-1479-1624CFE8B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35100" y="2714625"/>
            <a:ext cx="10464800" cy="2120900"/>
          </a:xfrm>
        </p:spPr>
        <p:txBody>
          <a:bodyPr/>
          <a:lstStyle/>
          <a:p>
            <a:pPr eaLnBrk="1" hangingPunct="1"/>
            <a:r>
              <a:rPr lang="en-US" altLang="pt-BR" sz="6400">
                <a:solidFill>
                  <a:srgbClr val="676767"/>
                </a:solidFill>
              </a:rPr>
              <a:t>Python </a:t>
            </a:r>
            <a:br>
              <a:rPr lang="en-US" altLang="pt-BR" sz="6400">
                <a:solidFill>
                  <a:srgbClr val="676767"/>
                </a:solidFill>
              </a:rPr>
            </a:br>
            <a:r>
              <a:rPr lang="en-US" altLang="pt-BR" sz="6400">
                <a:solidFill>
                  <a:srgbClr val="676767"/>
                </a:solidFill>
              </a:rPr>
              <a:t>Orientação a Objetos</a:t>
            </a:r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6E280352-6319-F012-0B1A-C43A412C2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3">
            <a:extLst>
              <a:ext uri="{FF2B5EF4-FFF2-40B4-BE49-F238E27FC236}">
                <a16:creationId xmlns:a16="http://schemas.microsoft.com/office/drawing/2014/main" id="{305FAFB2-AAF7-D5C0-33F3-303182F371CA}"/>
              </a:ext>
            </a:extLst>
          </p:cNvPr>
          <p:cNvSpPr>
            <a:spLocks/>
          </p:cNvSpPr>
          <p:nvPr/>
        </p:nvSpPr>
        <p:spPr bwMode="auto">
          <a:xfrm>
            <a:off x="1677988" y="6316663"/>
            <a:ext cx="104648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 algn="ctr"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eaLnBrk="1" hangingPunct="1"/>
            <a:r>
              <a:rPr lang="en-US" altLang="pt-BR" sz="4400">
                <a:solidFill>
                  <a:srgbClr val="676767"/>
                </a:solidFill>
                <a:cs typeface="Gill Sans" pitchFamily="-108" charset="0"/>
              </a:rPr>
              <a:t>Prof. Eduardo Campos (CEFET-MG)</a:t>
            </a:r>
          </a:p>
          <a:p>
            <a:pPr eaLnBrk="1" hangingPunct="1"/>
            <a:endParaRPr lang="en-US" altLang="pt-BR">
              <a:solidFill>
                <a:srgbClr val="676767"/>
              </a:solidFill>
              <a:cs typeface="Gill Sans" pitchFamily="-108" charset="0"/>
            </a:endParaRPr>
          </a:p>
        </p:txBody>
      </p:sp>
      <p:pic>
        <p:nvPicPr>
          <p:cNvPr id="16390" name="Picture 4">
            <a:extLst>
              <a:ext uri="{FF2B5EF4-FFF2-40B4-BE49-F238E27FC236}">
                <a16:creationId xmlns:a16="http://schemas.microsoft.com/office/drawing/2014/main" id="{25C93119-1E69-1254-E113-6CB88D50C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Rectangle 5">
            <a:extLst>
              <a:ext uri="{FF2B5EF4-FFF2-40B4-BE49-F238E27FC236}">
                <a16:creationId xmlns:a16="http://schemas.microsoft.com/office/drawing/2014/main" id="{460FAADF-783D-25B2-17DE-D91AA11848B6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 algn="ctr"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eaLnBrk="1" hangingPunct="1"/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id="{6D73AC8E-DD61-71CF-2F7B-B5B94BF4A2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D2DC3248-1CB7-4EC1-B331-7A31200059B9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en-US" altLang="pt-BR" sz="18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B9AACD17-E6C7-C6A5-65B5-282A4BECF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pt-BR" sz="7000">
                <a:solidFill>
                  <a:srgbClr val="002D99"/>
                </a:solidFill>
              </a:rPr>
              <a:t>__init__</a:t>
            </a:r>
          </a:p>
        </p:txBody>
      </p:sp>
      <p:pic>
        <p:nvPicPr>
          <p:cNvPr id="25604" name="Picture 2">
            <a:extLst>
              <a:ext uri="{FF2B5EF4-FFF2-40B4-BE49-F238E27FC236}">
                <a16:creationId xmlns:a16="http://schemas.microsoft.com/office/drawing/2014/main" id="{AFE0B2CB-47E9-CCB7-9800-E01F93D0A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3">
            <a:extLst>
              <a:ext uri="{FF2B5EF4-FFF2-40B4-BE49-F238E27FC236}">
                <a16:creationId xmlns:a16="http://schemas.microsoft.com/office/drawing/2014/main" id="{99A6B0E5-833E-2970-E437-79332A06D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4">
            <a:extLst>
              <a:ext uri="{FF2B5EF4-FFF2-40B4-BE49-F238E27FC236}">
                <a16:creationId xmlns:a16="http://schemas.microsoft.com/office/drawing/2014/main" id="{F40DD87E-936B-1074-FD35-864A768EF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5">
            <a:extLst>
              <a:ext uri="{FF2B5EF4-FFF2-40B4-BE49-F238E27FC236}">
                <a16:creationId xmlns:a16="http://schemas.microsoft.com/office/drawing/2014/main" id="{57675FD4-84FE-352B-0254-2EDAA08BC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6">
            <a:extLst>
              <a:ext uri="{FF2B5EF4-FFF2-40B4-BE49-F238E27FC236}">
                <a16:creationId xmlns:a16="http://schemas.microsoft.com/office/drawing/2014/main" id="{EEC979AD-1917-5D63-B0DF-5C7DB9CB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7">
            <a:extLst>
              <a:ext uri="{FF2B5EF4-FFF2-40B4-BE49-F238E27FC236}">
                <a16:creationId xmlns:a16="http://schemas.microsoft.com/office/drawing/2014/main" id="{4D1D3987-A355-D4B6-BB00-2155FCF7D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2908300"/>
            <a:ext cx="754380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0" name="Rectangle 8">
            <a:extLst>
              <a:ext uri="{FF2B5EF4-FFF2-40B4-BE49-F238E27FC236}">
                <a16:creationId xmlns:a16="http://schemas.microsoft.com/office/drawing/2014/main" id="{6620D675-8FA0-57A5-FDC7-B4E7C804896C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>
            <a:extLst>
              <a:ext uri="{FF2B5EF4-FFF2-40B4-BE49-F238E27FC236}">
                <a16:creationId xmlns:a16="http://schemas.microsoft.com/office/drawing/2014/main" id="{3D3847EF-1ADA-24BD-13A3-F96AEC4903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17141D7-E9A7-4F42-BBEC-11EB2648D2F8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en-US" altLang="pt-BR" sz="1800"/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46EB5FA7-8870-24B6-DD9D-F9A859CF32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pt-BR" sz="7000">
                <a:solidFill>
                  <a:srgbClr val="002D99"/>
                </a:solidFill>
              </a:rPr>
              <a:t>self</a:t>
            </a:r>
          </a:p>
        </p:txBody>
      </p:sp>
      <p:pic>
        <p:nvPicPr>
          <p:cNvPr id="26628" name="Picture 2">
            <a:extLst>
              <a:ext uri="{FF2B5EF4-FFF2-40B4-BE49-F238E27FC236}">
                <a16:creationId xmlns:a16="http://schemas.microsoft.com/office/drawing/2014/main" id="{CA5FF741-2430-045A-CA50-968365A00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3">
            <a:extLst>
              <a:ext uri="{FF2B5EF4-FFF2-40B4-BE49-F238E27FC236}">
                <a16:creationId xmlns:a16="http://schemas.microsoft.com/office/drawing/2014/main" id="{0E9AECA3-CB93-B9BB-C2F9-3CDA85FC1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4">
            <a:extLst>
              <a:ext uri="{FF2B5EF4-FFF2-40B4-BE49-F238E27FC236}">
                <a16:creationId xmlns:a16="http://schemas.microsoft.com/office/drawing/2014/main" id="{42CCB0B9-BC9B-E5DF-F9A7-6DC216E1B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5">
            <a:extLst>
              <a:ext uri="{FF2B5EF4-FFF2-40B4-BE49-F238E27FC236}">
                <a16:creationId xmlns:a16="http://schemas.microsoft.com/office/drawing/2014/main" id="{452F8250-7BB3-CD11-FDA4-16766C3D6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6">
            <a:extLst>
              <a:ext uri="{FF2B5EF4-FFF2-40B4-BE49-F238E27FC236}">
                <a16:creationId xmlns:a16="http://schemas.microsoft.com/office/drawing/2014/main" id="{71729888-11E2-F2D7-1542-3E6FF0752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3" name="Rectangle 7">
            <a:extLst>
              <a:ext uri="{FF2B5EF4-FFF2-40B4-BE49-F238E27FC236}">
                <a16:creationId xmlns:a16="http://schemas.microsoft.com/office/drawing/2014/main" id="{2CF6F2D5-47F4-DD2A-7855-123E310C4AA4}"/>
              </a:ext>
            </a:extLst>
          </p:cNvPr>
          <p:cNvSpPr>
            <a:spLocks/>
          </p:cNvSpPr>
          <p:nvPr/>
        </p:nvSpPr>
        <p:spPr bwMode="auto">
          <a:xfrm>
            <a:off x="1219200" y="2159000"/>
            <a:ext cx="10566400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493713" indent="-493713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just" eaLnBrk="1" hangingPunct="1">
              <a:spcBef>
                <a:spcPts val="3800"/>
              </a:spcBef>
            </a:pPr>
            <a:r>
              <a:rPr lang="en-US" altLang="pt-BR" sz="3600">
                <a:cs typeface="Gill Sans" pitchFamily="-108" charset="0"/>
              </a:rPr>
              <a:t>Não é necessário incluí-lo no método que faz a chamada do mesmo, apenas na definição!</a:t>
            </a:r>
          </a:p>
          <a:p>
            <a:pPr algn="just" eaLnBrk="1" hangingPunct="1">
              <a:spcBef>
                <a:spcPts val="3800"/>
              </a:spcBef>
            </a:pPr>
            <a:r>
              <a:rPr lang="en-US" altLang="pt-BR" sz="3600">
                <a:cs typeface="Gill Sans" pitchFamily="-108" charset="0"/>
              </a:rPr>
              <a:t>Python passa ele automaticamente.</a:t>
            </a:r>
          </a:p>
          <a:p>
            <a:pPr marL="0" lvl="2" algn="just" eaLnBrk="1" hangingPunct="1">
              <a:lnSpc>
                <a:spcPct val="100000"/>
              </a:lnSpc>
              <a:spcBef>
                <a:spcPts val="3800"/>
              </a:spcBef>
              <a:buSzTx/>
              <a:buFontTx/>
              <a:buNone/>
            </a:pPr>
            <a:r>
              <a:rPr lang="en-US" altLang="pt-BR" sz="3600">
                <a:cs typeface="Gill Sans" pitchFamily="-108" charset="0"/>
              </a:rPr>
              <a:t>a = </a:t>
            </a:r>
            <a:r>
              <a:rPr lang="en-US" altLang="pt-BR" sz="3600">
                <a:solidFill>
                  <a:srgbClr val="003DCC"/>
                </a:solidFill>
                <a:cs typeface="Gill Sans" pitchFamily="-108" charset="0"/>
              </a:rPr>
              <a:t>Automovel</a:t>
            </a:r>
            <a:r>
              <a:rPr lang="en-US" altLang="pt-BR" sz="3600">
                <a:cs typeface="Gill Sans" pitchFamily="-108" charset="0"/>
              </a:rPr>
              <a:t>()</a:t>
            </a:r>
          </a:p>
          <a:p>
            <a:pPr marL="0" lvl="2" algn="just" eaLnBrk="1" hangingPunct="1">
              <a:lnSpc>
                <a:spcPct val="100000"/>
              </a:lnSpc>
              <a:spcBef>
                <a:spcPts val="3800"/>
              </a:spcBef>
              <a:buSzTx/>
              <a:buFontTx/>
              <a:buNone/>
            </a:pPr>
            <a:r>
              <a:rPr lang="en-US" altLang="pt-BR" sz="3600">
                <a:solidFill>
                  <a:srgbClr val="66B132"/>
                </a:solidFill>
                <a:cs typeface="Gill Sans" pitchFamily="-108" charset="0"/>
              </a:rPr>
              <a:t>print</a:t>
            </a:r>
            <a:r>
              <a:rPr lang="en-US" altLang="pt-BR" sz="3600">
                <a:cs typeface="Gill Sans" pitchFamily="-108" charset="0"/>
              </a:rPr>
              <a:t> a.get_placa()</a:t>
            </a:r>
          </a:p>
        </p:txBody>
      </p:sp>
      <p:sp>
        <p:nvSpPr>
          <p:cNvPr id="26634" name="Rectangle 8">
            <a:extLst>
              <a:ext uri="{FF2B5EF4-FFF2-40B4-BE49-F238E27FC236}">
                <a16:creationId xmlns:a16="http://schemas.microsoft.com/office/drawing/2014/main" id="{02A19398-24E3-DD81-6D59-78941CC157B0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B2B0B07D-E9B2-A77C-77A7-11EA5C604F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3F71F57-82F8-47CC-8F15-404C37391618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12</a:t>
            </a:fld>
            <a:endParaRPr lang="en-US" altLang="pt-BR" sz="18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36579B0A-A925-B3A0-8CBD-9FB6076D89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pt-BR" sz="7000">
                <a:solidFill>
                  <a:srgbClr val="002D99"/>
                </a:solidFill>
              </a:rPr>
              <a:t>Deletando instâncias</a:t>
            </a:r>
          </a:p>
        </p:txBody>
      </p:sp>
      <p:pic>
        <p:nvPicPr>
          <p:cNvPr id="27652" name="Picture 2">
            <a:extLst>
              <a:ext uri="{FF2B5EF4-FFF2-40B4-BE49-F238E27FC236}">
                <a16:creationId xmlns:a16="http://schemas.microsoft.com/office/drawing/2014/main" id="{8E0EDAAA-426A-6596-B15B-98756A443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3">
            <a:extLst>
              <a:ext uri="{FF2B5EF4-FFF2-40B4-BE49-F238E27FC236}">
                <a16:creationId xmlns:a16="http://schemas.microsoft.com/office/drawing/2014/main" id="{33A4B26F-A75D-D40A-FC26-8A8218C50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4">
            <a:extLst>
              <a:ext uri="{FF2B5EF4-FFF2-40B4-BE49-F238E27FC236}">
                <a16:creationId xmlns:a16="http://schemas.microsoft.com/office/drawing/2014/main" id="{40A98B1A-926C-8FCF-7FE4-99A1E5BC937E}"/>
              </a:ext>
            </a:extLst>
          </p:cNvPr>
          <p:cNvSpPr>
            <a:spLocks/>
          </p:cNvSpPr>
          <p:nvPr/>
        </p:nvSpPr>
        <p:spPr bwMode="auto">
          <a:xfrm>
            <a:off x="1219200" y="2159000"/>
            <a:ext cx="10566400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493713" indent="-493713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just" eaLnBrk="1" hangingPunct="1">
              <a:spcBef>
                <a:spcPts val="3800"/>
              </a:spcBef>
            </a:pPr>
            <a:r>
              <a:rPr lang="en-US" altLang="pt-BR" sz="3600">
                <a:cs typeface="Gill Sans" pitchFamily="-108" charset="0"/>
              </a:rPr>
              <a:t>Quando estiver finalizado com o objeto, você não precisa deletá-lo ou liberá-lo explicitamente.</a:t>
            </a:r>
          </a:p>
          <a:p>
            <a:pPr algn="just" eaLnBrk="1" hangingPunct="1"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Python possui </a:t>
            </a:r>
            <a:r>
              <a:rPr lang="en-US" altLang="pt-BR" sz="2400" i="1">
                <a:cs typeface="Gill Sans" pitchFamily="-108" charset="0"/>
              </a:rPr>
              <a:t>garbage collection</a:t>
            </a:r>
            <a:r>
              <a:rPr lang="en-US" altLang="pt-BR" sz="2400">
                <a:cs typeface="Gill Sans" pitchFamily="-108" charset="0"/>
              </a:rPr>
              <a:t> de forma automática.</a:t>
            </a:r>
          </a:p>
          <a:p>
            <a:pPr algn="just" eaLnBrk="1" hangingPunct="1"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Python irá automaticamente detectar quando todas as referências para um trecho de memória estiver não sendo mais referenciado.  Automaticamente, a memória é liberada.</a:t>
            </a:r>
          </a:p>
          <a:p>
            <a:pPr algn="just" eaLnBrk="1" hangingPunct="1"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Poucos leaks de mémoria, e não há métodos “destrutores” em Python!</a:t>
            </a:r>
          </a:p>
        </p:txBody>
      </p:sp>
      <p:pic>
        <p:nvPicPr>
          <p:cNvPr id="27655" name="Picture 5">
            <a:extLst>
              <a:ext uri="{FF2B5EF4-FFF2-40B4-BE49-F238E27FC236}">
                <a16:creationId xmlns:a16="http://schemas.microsoft.com/office/drawing/2014/main" id="{2DD72E7A-9DE8-94A5-0332-2079EDEC8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6">
            <a:extLst>
              <a:ext uri="{FF2B5EF4-FFF2-40B4-BE49-F238E27FC236}">
                <a16:creationId xmlns:a16="http://schemas.microsoft.com/office/drawing/2014/main" id="{F51098DD-4D95-0239-EA1D-7AC02214D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7" name="Picture 7">
            <a:extLst>
              <a:ext uri="{FF2B5EF4-FFF2-40B4-BE49-F238E27FC236}">
                <a16:creationId xmlns:a16="http://schemas.microsoft.com/office/drawing/2014/main" id="{1BE25B2A-2A39-9AF0-155D-6D9DD98B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8" name="Rectangle 8">
            <a:extLst>
              <a:ext uri="{FF2B5EF4-FFF2-40B4-BE49-F238E27FC236}">
                <a16:creationId xmlns:a16="http://schemas.microsoft.com/office/drawing/2014/main" id="{31C407E9-D137-C6A9-76EF-4FCD7E4CA74B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>
            <a:extLst>
              <a:ext uri="{FF2B5EF4-FFF2-40B4-BE49-F238E27FC236}">
                <a16:creationId xmlns:a16="http://schemas.microsoft.com/office/drawing/2014/main" id="{7896F6C3-C849-6B5B-FF2C-3C9B850ECA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BA1DF77-7B26-4991-B831-5A33A860D2A9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13</a:t>
            </a:fld>
            <a:endParaRPr lang="en-US" altLang="pt-BR" sz="1800"/>
          </a:p>
        </p:txBody>
      </p:sp>
      <p:sp>
        <p:nvSpPr>
          <p:cNvPr id="28675" name="Rectangle 1">
            <a:extLst>
              <a:ext uri="{FF2B5EF4-FFF2-40B4-BE49-F238E27FC236}">
                <a16:creationId xmlns:a16="http://schemas.microsoft.com/office/drawing/2014/main" id="{F5911660-7B63-3BD1-C66C-9AA0910887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254000"/>
            <a:ext cx="11595100" cy="2438400"/>
          </a:xfrm>
        </p:spPr>
        <p:txBody>
          <a:bodyPr/>
          <a:lstStyle/>
          <a:p>
            <a:pPr algn="l" eaLnBrk="1" hangingPunct="1"/>
            <a:r>
              <a:rPr lang="en-US" altLang="pt-BR">
                <a:solidFill>
                  <a:srgbClr val="002D99"/>
                </a:solidFill>
              </a:rPr>
              <a:t>Desvendando a classe...</a:t>
            </a:r>
          </a:p>
        </p:txBody>
      </p:sp>
      <p:pic>
        <p:nvPicPr>
          <p:cNvPr id="28676" name="Picture 2">
            <a:extLst>
              <a:ext uri="{FF2B5EF4-FFF2-40B4-BE49-F238E27FC236}">
                <a16:creationId xmlns:a16="http://schemas.microsoft.com/office/drawing/2014/main" id="{3D58C240-40EC-6A6D-569E-9B2D90782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3">
            <a:extLst>
              <a:ext uri="{FF2B5EF4-FFF2-40B4-BE49-F238E27FC236}">
                <a16:creationId xmlns:a16="http://schemas.microsoft.com/office/drawing/2014/main" id="{26EF24EE-D66C-313E-2075-6BDBF6B98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Rectangle 4">
            <a:extLst>
              <a:ext uri="{FF2B5EF4-FFF2-40B4-BE49-F238E27FC236}">
                <a16:creationId xmlns:a16="http://schemas.microsoft.com/office/drawing/2014/main" id="{9E6CE894-8777-5380-BE11-6505B3CDE114}"/>
              </a:ext>
            </a:extLst>
          </p:cNvPr>
          <p:cNvSpPr>
            <a:spLocks/>
          </p:cNvSpPr>
          <p:nvPr/>
        </p:nvSpPr>
        <p:spPr bwMode="auto">
          <a:xfrm>
            <a:off x="1155700" y="2971800"/>
            <a:ext cx="10820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4800">
                <a:solidFill>
                  <a:srgbClr val="002D99"/>
                </a:solidFill>
                <a:cs typeface="Gill Sans" pitchFamily="-108" charset="0"/>
              </a:rPr>
              <a:t>Acesso de atributos e métodos</a:t>
            </a:r>
          </a:p>
        </p:txBody>
      </p:sp>
      <p:pic>
        <p:nvPicPr>
          <p:cNvPr id="28679" name="Picture 5">
            <a:extLst>
              <a:ext uri="{FF2B5EF4-FFF2-40B4-BE49-F238E27FC236}">
                <a16:creationId xmlns:a16="http://schemas.microsoft.com/office/drawing/2014/main" id="{5C599C06-1FBF-9AA9-008B-5E81CAD2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5689600"/>
            <a:ext cx="41021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6">
            <a:extLst>
              <a:ext uri="{FF2B5EF4-FFF2-40B4-BE49-F238E27FC236}">
                <a16:creationId xmlns:a16="http://schemas.microsoft.com/office/drawing/2014/main" id="{9471BC34-528B-D85F-C9D1-0A007AA3D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7">
            <a:extLst>
              <a:ext uri="{FF2B5EF4-FFF2-40B4-BE49-F238E27FC236}">
                <a16:creationId xmlns:a16="http://schemas.microsoft.com/office/drawing/2014/main" id="{ED153028-5CC2-272C-D8A4-0C3280DF3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8">
            <a:extLst>
              <a:ext uri="{FF2B5EF4-FFF2-40B4-BE49-F238E27FC236}">
                <a16:creationId xmlns:a16="http://schemas.microsoft.com/office/drawing/2014/main" id="{663DA4EA-0C42-05D8-E216-1C1BBD568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3" name="Rectangle 9">
            <a:extLst>
              <a:ext uri="{FF2B5EF4-FFF2-40B4-BE49-F238E27FC236}">
                <a16:creationId xmlns:a16="http://schemas.microsoft.com/office/drawing/2014/main" id="{1D632C40-37FF-EC57-D525-5CC1CC22CDA9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>
            <a:extLst>
              <a:ext uri="{FF2B5EF4-FFF2-40B4-BE49-F238E27FC236}">
                <a16:creationId xmlns:a16="http://schemas.microsoft.com/office/drawing/2014/main" id="{8B93F131-2871-0A3D-5558-BA1EE60765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F30C5B93-339D-4254-AB2B-F28FF0FE9201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14</a:t>
            </a:fld>
            <a:endParaRPr lang="en-US" altLang="pt-BR" sz="1800"/>
          </a:p>
        </p:txBody>
      </p:sp>
      <p:sp>
        <p:nvSpPr>
          <p:cNvPr id="29699" name="Rectangle 1">
            <a:extLst>
              <a:ext uri="{FF2B5EF4-FFF2-40B4-BE49-F238E27FC236}">
                <a16:creationId xmlns:a16="http://schemas.microsoft.com/office/drawing/2014/main" id="{C133966B-06BE-9AC0-83C5-895F3DDF5C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pt-BR" sz="7000">
                <a:solidFill>
                  <a:srgbClr val="002D99"/>
                </a:solidFill>
              </a:rPr>
              <a:t>Acessibilidade</a:t>
            </a:r>
          </a:p>
        </p:txBody>
      </p:sp>
      <p:pic>
        <p:nvPicPr>
          <p:cNvPr id="29700" name="Picture 2">
            <a:extLst>
              <a:ext uri="{FF2B5EF4-FFF2-40B4-BE49-F238E27FC236}">
                <a16:creationId xmlns:a16="http://schemas.microsoft.com/office/drawing/2014/main" id="{B1769D6C-12CA-A798-A248-10B113A03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3">
            <a:extLst>
              <a:ext uri="{FF2B5EF4-FFF2-40B4-BE49-F238E27FC236}">
                <a16:creationId xmlns:a16="http://schemas.microsoft.com/office/drawing/2014/main" id="{5BF9B91B-BAA5-FA10-B274-2034CCC68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Rectangle 4">
            <a:extLst>
              <a:ext uri="{FF2B5EF4-FFF2-40B4-BE49-F238E27FC236}">
                <a16:creationId xmlns:a16="http://schemas.microsoft.com/office/drawing/2014/main" id="{A4F17FF0-383F-0703-9F8A-4D1652AD0EEA}"/>
              </a:ext>
            </a:extLst>
          </p:cNvPr>
          <p:cNvSpPr>
            <a:spLocks/>
          </p:cNvSpPr>
          <p:nvPr/>
        </p:nvSpPr>
        <p:spPr bwMode="auto">
          <a:xfrm>
            <a:off x="711200" y="1955800"/>
            <a:ext cx="10566400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493713" indent="-493713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just" eaLnBrk="1" hangingPunct="1">
              <a:spcBef>
                <a:spcPts val="3800"/>
              </a:spcBef>
            </a:pPr>
            <a:r>
              <a:rPr lang="en-US" altLang="pt-BR" sz="3600">
                <a:cs typeface="Gill Sans" pitchFamily="-108" charset="0"/>
              </a:rPr>
              <a:t>Acesso de métodos e atributos</a:t>
            </a:r>
          </a:p>
          <a:p>
            <a:pPr algn="just" eaLnBrk="1" hangingPunct="1"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Diretamente objeto.atributo ou por algum método objeto.getAtributo()</a:t>
            </a:r>
          </a:p>
        </p:txBody>
      </p:sp>
      <p:pic>
        <p:nvPicPr>
          <p:cNvPr id="29703" name="Picture 5">
            <a:extLst>
              <a:ext uri="{FF2B5EF4-FFF2-40B4-BE49-F238E27FC236}">
                <a16:creationId xmlns:a16="http://schemas.microsoft.com/office/drawing/2014/main" id="{9D4D43EF-1AFB-2CD5-CEA8-5F4B52ABB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6">
            <a:extLst>
              <a:ext uri="{FF2B5EF4-FFF2-40B4-BE49-F238E27FC236}">
                <a16:creationId xmlns:a16="http://schemas.microsoft.com/office/drawing/2014/main" id="{4BBEBD9F-91AC-7E38-C467-8214D1935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7">
            <a:extLst>
              <a:ext uri="{FF2B5EF4-FFF2-40B4-BE49-F238E27FC236}">
                <a16:creationId xmlns:a16="http://schemas.microsoft.com/office/drawing/2014/main" id="{8F478E55-162E-B69C-E65E-4B934004B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6" name="Rectangle 8">
            <a:extLst>
              <a:ext uri="{FF2B5EF4-FFF2-40B4-BE49-F238E27FC236}">
                <a16:creationId xmlns:a16="http://schemas.microsoft.com/office/drawing/2014/main" id="{8DAAE88B-DD30-B832-DAFE-1D6966247F6D}"/>
              </a:ext>
            </a:extLst>
          </p:cNvPr>
          <p:cNvSpPr>
            <a:spLocks/>
          </p:cNvSpPr>
          <p:nvPr/>
        </p:nvSpPr>
        <p:spPr bwMode="auto">
          <a:xfrm>
            <a:off x="812800" y="4838700"/>
            <a:ext cx="105664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just" eaLnBrk="1" hangingPunct="1">
              <a:spcBef>
                <a:spcPts val="3800"/>
              </a:spcBef>
              <a:buSzTx/>
              <a:buFontTx/>
              <a:buNone/>
            </a:pPr>
            <a:endParaRPr lang="en-US" altLang="pt-BR" sz="3600">
              <a:cs typeface="Gill Sans" pitchFamily="-108" charset="0"/>
            </a:endParaRPr>
          </a:p>
          <a:p>
            <a:pPr marL="0" lvl="2" algn="just" eaLnBrk="1" hangingPunct="1">
              <a:lnSpc>
                <a:spcPct val="100000"/>
              </a:lnSpc>
              <a:spcBef>
                <a:spcPts val="3800"/>
              </a:spcBef>
              <a:buSzTx/>
              <a:buFontTx/>
              <a:buNone/>
            </a:pPr>
            <a:r>
              <a:rPr lang="en-US" altLang="pt-BR" sz="3600">
                <a:cs typeface="Gill Sans" pitchFamily="-108" charset="0"/>
              </a:rPr>
              <a:t>a = </a:t>
            </a:r>
            <a:r>
              <a:rPr lang="en-US" altLang="pt-BR" sz="3600">
                <a:solidFill>
                  <a:srgbClr val="003DCC"/>
                </a:solidFill>
                <a:cs typeface="Gill Sans" pitchFamily="-108" charset="0"/>
              </a:rPr>
              <a:t>Automovel</a:t>
            </a:r>
            <a:r>
              <a:rPr lang="en-US" altLang="pt-BR" sz="3600">
                <a:cs typeface="Gill Sans" pitchFamily="-108" charset="0"/>
              </a:rPr>
              <a:t>()</a:t>
            </a:r>
          </a:p>
          <a:p>
            <a:pPr marL="0" lvl="2" algn="just" eaLnBrk="1" hangingPunct="1">
              <a:lnSpc>
                <a:spcPct val="100000"/>
              </a:lnSpc>
              <a:spcBef>
                <a:spcPts val="3800"/>
              </a:spcBef>
              <a:buSzTx/>
              <a:buFontTx/>
              <a:buNone/>
            </a:pPr>
            <a:r>
              <a:rPr lang="en-US" altLang="pt-BR" sz="3600">
                <a:solidFill>
                  <a:srgbClr val="66B132"/>
                </a:solidFill>
                <a:cs typeface="Gill Sans" pitchFamily="-108" charset="0"/>
              </a:rPr>
              <a:t>print</a:t>
            </a:r>
            <a:r>
              <a:rPr lang="en-US" altLang="pt-BR" sz="3600">
                <a:cs typeface="Gill Sans" pitchFamily="-108" charset="0"/>
              </a:rPr>
              <a:t> a.n_rodas</a:t>
            </a:r>
          </a:p>
        </p:txBody>
      </p:sp>
      <p:sp>
        <p:nvSpPr>
          <p:cNvPr id="29707" name="Rectangle 9">
            <a:extLst>
              <a:ext uri="{FF2B5EF4-FFF2-40B4-BE49-F238E27FC236}">
                <a16:creationId xmlns:a16="http://schemas.microsoft.com/office/drawing/2014/main" id="{4EDC0660-F406-CB6F-D058-769AD2129289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>
            <a:extLst>
              <a:ext uri="{FF2B5EF4-FFF2-40B4-BE49-F238E27FC236}">
                <a16:creationId xmlns:a16="http://schemas.microsoft.com/office/drawing/2014/main" id="{C76563D3-1651-E85A-3E98-7B98FC68FE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462B02C-7B53-4EE7-9B84-ACDCD0A0E2D4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en-US" altLang="pt-BR" sz="1800"/>
          </a:p>
        </p:txBody>
      </p:sp>
      <p:sp>
        <p:nvSpPr>
          <p:cNvPr id="30723" name="Rectangle 1">
            <a:extLst>
              <a:ext uri="{FF2B5EF4-FFF2-40B4-BE49-F238E27FC236}">
                <a16:creationId xmlns:a16="http://schemas.microsoft.com/office/drawing/2014/main" id="{DE7D62C6-7EA5-2A76-B731-8C874107A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pt-BR" sz="7000">
                <a:solidFill>
                  <a:srgbClr val="002D99"/>
                </a:solidFill>
              </a:rPr>
              <a:t>Acessibilidade</a:t>
            </a:r>
          </a:p>
        </p:txBody>
      </p:sp>
      <p:pic>
        <p:nvPicPr>
          <p:cNvPr id="30724" name="Picture 2">
            <a:extLst>
              <a:ext uri="{FF2B5EF4-FFF2-40B4-BE49-F238E27FC236}">
                <a16:creationId xmlns:a16="http://schemas.microsoft.com/office/drawing/2014/main" id="{B002ED3F-47EC-5B4F-6E67-333FDCD6C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3">
            <a:extLst>
              <a:ext uri="{FF2B5EF4-FFF2-40B4-BE49-F238E27FC236}">
                <a16:creationId xmlns:a16="http://schemas.microsoft.com/office/drawing/2014/main" id="{A81B5A0A-E671-6069-4C29-E2428035C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Rectangle 4">
            <a:extLst>
              <a:ext uri="{FF2B5EF4-FFF2-40B4-BE49-F238E27FC236}">
                <a16:creationId xmlns:a16="http://schemas.microsoft.com/office/drawing/2014/main" id="{598B8E2E-624E-094D-5F53-A6705EFCE809}"/>
              </a:ext>
            </a:extLst>
          </p:cNvPr>
          <p:cNvSpPr>
            <a:spLocks/>
          </p:cNvSpPr>
          <p:nvPr/>
        </p:nvSpPr>
        <p:spPr bwMode="auto">
          <a:xfrm>
            <a:off x="1219200" y="1892300"/>
            <a:ext cx="10566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493713" indent="-493713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1255713" indent="-493713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44713" indent="-493713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just" eaLnBrk="1" hangingPunct="1">
              <a:spcBef>
                <a:spcPts val="3800"/>
              </a:spcBef>
            </a:pPr>
            <a:r>
              <a:rPr lang="en-US" altLang="pt-BR" sz="3600">
                <a:cs typeface="Gill Sans" pitchFamily="-108" charset="0"/>
              </a:rPr>
              <a:t>Atributos (class e ou instâncias)</a:t>
            </a:r>
          </a:p>
          <a:p>
            <a:pPr lvl="1" algn="just" eaLnBrk="1" hangingPunct="1">
              <a:spcBef>
                <a:spcPts val="3800"/>
              </a:spcBef>
            </a:pPr>
            <a:r>
              <a:rPr lang="en-US" altLang="pt-BR" sz="2400" b="1">
                <a:cs typeface="Gill Sans" pitchFamily="-108" charset="0"/>
              </a:rPr>
              <a:t>Privados</a:t>
            </a:r>
            <a:endParaRPr lang="en-US" altLang="pt-BR" sz="2400" i="1">
              <a:solidFill>
                <a:srgbClr val="002D99"/>
              </a:solidFill>
              <a:cs typeface="Gill Sans" pitchFamily="-108" charset="0"/>
            </a:endParaRPr>
          </a:p>
          <a:p>
            <a:pPr lvl="3" algn="just" eaLnBrk="1" hangingPunct="1">
              <a:spcBef>
                <a:spcPts val="3800"/>
              </a:spcBef>
            </a:pPr>
            <a:r>
              <a:rPr lang="en-US" altLang="pt-BR" sz="2400" i="1">
                <a:solidFill>
                  <a:srgbClr val="002D99"/>
                </a:solidFill>
                <a:cs typeface="Gill Sans" pitchFamily="-108" charset="0"/>
              </a:rPr>
              <a:t>Atributos e métodos só podem ser acessados dentro da classe, usa-se “__” no ínicio do nome.</a:t>
            </a:r>
          </a:p>
          <a:p>
            <a:pPr lvl="1" algn="just" eaLnBrk="1" hangingPunct="1">
              <a:spcBef>
                <a:spcPts val="3800"/>
              </a:spcBef>
            </a:pPr>
            <a:r>
              <a:rPr lang="en-US" altLang="pt-BR" sz="2400" b="1">
                <a:cs typeface="Gill Sans" pitchFamily="-108" charset="0"/>
              </a:rPr>
              <a:t>Protected</a:t>
            </a:r>
            <a:endParaRPr lang="en-US" altLang="pt-BR" sz="2400" i="1">
              <a:solidFill>
                <a:srgbClr val="002D99"/>
              </a:solidFill>
              <a:cs typeface="Gill Sans" pitchFamily="-108" charset="0"/>
            </a:endParaRPr>
          </a:p>
          <a:p>
            <a:pPr lvl="3" algn="just" eaLnBrk="1" hangingPunct="1">
              <a:spcBef>
                <a:spcPts val="3800"/>
              </a:spcBef>
            </a:pPr>
            <a:r>
              <a:rPr lang="en-US" altLang="pt-BR" sz="2400" i="1">
                <a:solidFill>
                  <a:srgbClr val="002D99"/>
                </a:solidFill>
                <a:cs typeface="Gill Sans" pitchFamily="-108" charset="0"/>
              </a:rPr>
              <a:t>Apenas convenção e usa-se apenas um “_” no nome de métodos ou atributos</a:t>
            </a:r>
          </a:p>
        </p:txBody>
      </p:sp>
      <p:pic>
        <p:nvPicPr>
          <p:cNvPr id="30727" name="Picture 5">
            <a:extLst>
              <a:ext uri="{FF2B5EF4-FFF2-40B4-BE49-F238E27FC236}">
                <a16:creationId xmlns:a16="http://schemas.microsoft.com/office/drawing/2014/main" id="{E2E9B1A8-EECF-1E3C-E7E4-255A59756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6">
            <a:extLst>
              <a:ext uri="{FF2B5EF4-FFF2-40B4-BE49-F238E27FC236}">
                <a16:creationId xmlns:a16="http://schemas.microsoft.com/office/drawing/2014/main" id="{363EFACE-164A-B7F8-38C4-AB8B99E1B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Picture 7">
            <a:extLst>
              <a:ext uri="{FF2B5EF4-FFF2-40B4-BE49-F238E27FC236}">
                <a16:creationId xmlns:a16="http://schemas.microsoft.com/office/drawing/2014/main" id="{54EB8A4F-C812-BE02-D7D6-20DDA6124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0" name="Picture 8">
            <a:extLst>
              <a:ext uri="{FF2B5EF4-FFF2-40B4-BE49-F238E27FC236}">
                <a16:creationId xmlns:a16="http://schemas.microsoft.com/office/drawing/2014/main" id="{25934461-1BC5-31CB-7AA4-23A7417D8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6515100"/>
            <a:ext cx="4787900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1" name="Rectangle 9">
            <a:extLst>
              <a:ext uri="{FF2B5EF4-FFF2-40B4-BE49-F238E27FC236}">
                <a16:creationId xmlns:a16="http://schemas.microsoft.com/office/drawing/2014/main" id="{DDC08494-634F-6AFA-9F9E-E4C5D36E1990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>
            <a:extLst>
              <a:ext uri="{FF2B5EF4-FFF2-40B4-BE49-F238E27FC236}">
                <a16:creationId xmlns:a16="http://schemas.microsoft.com/office/drawing/2014/main" id="{BD8C4E88-6963-D65E-0549-578215908D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210CA501-238F-4F1B-B974-B77A95851F2B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16</a:t>
            </a:fld>
            <a:endParaRPr lang="en-US" altLang="pt-BR" sz="1800"/>
          </a:p>
        </p:txBody>
      </p:sp>
      <p:sp>
        <p:nvSpPr>
          <p:cNvPr id="31747" name="Rectangle 1">
            <a:extLst>
              <a:ext uri="{FF2B5EF4-FFF2-40B4-BE49-F238E27FC236}">
                <a16:creationId xmlns:a16="http://schemas.microsoft.com/office/drawing/2014/main" id="{9711522A-6665-DD65-3667-B32EA07E8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pt-BR" sz="7000">
                <a:solidFill>
                  <a:srgbClr val="002D99"/>
                </a:solidFill>
              </a:rPr>
              <a:t>Especial: property</a:t>
            </a:r>
          </a:p>
        </p:txBody>
      </p:sp>
      <p:pic>
        <p:nvPicPr>
          <p:cNvPr id="31748" name="Picture 2">
            <a:extLst>
              <a:ext uri="{FF2B5EF4-FFF2-40B4-BE49-F238E27FC236}">
                <a16:creationId xmlns:a16="http://schemas.microsoft.com/office/drawing/2014/main" id="{36092895-0AC7-4D2E-61BC-14A7D6A78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3">
            <a:extLst>
              <a:ext uri="{FF2B5EF4-FFF2-40B4-BE49-F238E27FC236}">
                <a16:creationId xmlns:a16="http://schemas.microsoft.com/office/drawing/2014/main" id="{CAFC21C7-2BEF-950E-005F-3F0ED25AD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4">
            <a:extLst>
              <a:ext uri="{FF2B5EF4-FFF2-40B4-BE49-F238E27FC236}">
                <a16:creationId xmlns:a16="http://schemas.microsoft.com/office/drawing/2014/main" id="{46C8A02F-CF2E-7DCA-8D36-3ADB33375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5">
            <a:extLst>
              <a:ext uri="{FF2B5EF4-FFF2-40B4-BE49-F238E27FC236}">
                <a16:creationId xmlns:a16="http://schemas.microsoft.com/office/drawing/2014/main" id="{893F3C00-B16B-7186-9372-1269C4597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6">
            <a:extLst>
              <a:ext uri="{FF2B5EF4-FFF2-40B4-BE49-F238E27FC236}">
                <a16:creationId xmlns:a16="http://schemas.microsoft.com/office/drawing/2014/main" id="{1DE31435-DDA5-6C7E-1D19-B61BC81AB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3" name="Rectangle 7">
            <a:extLst>
              <a:ext uri="{FF2B5EF4-FFF2-40B4-BE49-F238E27FC236}">
                <a16:creationId xmlns:a16="http://schemas.microsoft.com/office/drawing/2014/main" id="{4F4ADC0E-10C2-E3F3-A307-02605A0DCA90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  <p:sp>
        <p:nvSpPr>
          <p:cNvPr id="2" name="AutoShape 8">
            <a:extLst>
              <a:ext uri="{FF2B5EF4-FFF2-40B4-BE49-F238E27FC236}">
                <a16:creationId xmlns:a16="http://schemas.microsoft.com/office/drawing/2014/main" id="{26E600FC-86D4-6560-EC8B-1C6A9ADA0698}"/>
              </a:ext>
            </a:extLst>
          </p:cNvPr>
          <p:cNvSpPr>
            <a:spLocks/>
          </p:cNvSpPr>
          <p:nvPr/>
        </p:nvSpPr>
        <p:spPr bwMode="auto">
          <a:xfrm>
            <a:off x="1117600" y="2374900"/>
            <a:ext cx="10756900" cy="4914900"/>
          </a:xfrm>
          <a:prstGeom prst="roundRect">
            <a:avLst>
              <a:gd name="adj" fmla="val 3875"/>
            </a:avLst>
          </a:prstGeom>
          <a:solidFill>
            <a:schemeClr val="accent1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eaLnBrk="1" hangingPunct="1">
              <a:defRPr/>
            </a:pPr>
            <a:r>
              <a:rPr lang="en-US" sz="2400">
                <a:solidFill>
                  <a:srgbClr val="FFFFFF"/>
                </a:solidFill>
                <a:latin typeface="Monaco" pitchFamily="-108" charset="0"/>
                <a:ea typeface="Monaco" pitchFamily="-108" charset="0"/>
                <a:cs typeface="Monaco" pitchFamily="-108" charset="0"/>
                <a:sym typeface="Monaco" pitchFamily="-108" charset="0"/>
              </a:rPr>
              <a:t>class Fone(object):</a:t>
            </a:r>
          </a:p>
          <a:p>
            <a:pPr marL="0" lvl="2" eaLnBrk="1" hangingPunct="1">
              <a:defRPr/>
            </a:pPr>
            <a:r>
              <a:rPr lang="en-US" sz="2400">
                <a:solidFill>
                  <a:srgbClr val="FFFFFF"/>
                </a:solidFill>
                <a:latin typeface="Monaco" pitchFamily="-108" charset="0"/>
                <a:ea typeface="Monaco" pitchFamily="-108" charset="0"/>
                <a:cs typeface="Monaco" pitchFamily="-108" charset="0"/>
                <a:sym typeface="Monaco" pitchFamily="-108" charset="0"/>
              </a:rPr>
              <a:t>       </a:t>
            </a:r>
          </a:p>
          <a:p>
            <a:pPr marL="0" lvl="2" eaLnBrk="1" hangingPunct="1">
              <a:defRPr/>
            </a:pPr>
            <a:r>
              <a:rPr lang="en-US" sz="2400">
                <a:solidFill>
                  <a:srgbClr val="FFFFFF"/>
                </a:solidFill>
                <a:latin typeface="Monaco" pitchFamily="-108" charset="0"/>
                <a:ea typeface="Monaco" pitchFamily="-108" charset="0"/>
                <a:cs typeface="Monaco" pitchFamily="-108" charset="0"/>
                <a:sym typeface="Monaco" pitchFamily="-108" charset="0"/>
              </a:rPr>
              <a:t>       (...)</a:t>
            </a:r>
          </a:p>
          <a:p>
            <a:pPr marL="0" lvl="3" eaLnBrk="1" hangingPunct="1">
              <a:defRPr/>
            </a:pPr>
            <a:endParaRPr lang="en-US" sz="2400">
              <a:solidFill>
                <a:srgbClr val="FFFFFF"/>
              </a:solidFill>
              <a:latin typeface="Monaco" pitchFamily="-108" charset="0"/>
              <a:ea typeface="Monaco" pitchFamily="-108" charset="0"/>
              <a:cs typeface="Monaco" pitchFamily="-108" charset="0"/>
              <a:sym typeface="Monaco" pitchFamily="-108" charset="0"/>
            </a:endParaRPr>
          </a:p>
          <a:p>
            <a:pPr marL="0" lvl="3" eaLnBrk="1" hangingPunct="1">
              <a:defRPr/>
            </a:pPr>
            <a:r>
              <a:rPr lang="en-US" sz="2400">
                <a:solidFill>
                  <a:srgbClr val="FFFFFF"/>
                </a:solidFill>
                <a:latin typeface="Monaco" pitchFamily="-108" charset="0"/>
                <a:ea typeface="Monaco" pitchFamily="-108" charset="0"/>
                <a:cs typeface="Monaco" pitchFamily="-108" charset="0"/>
                <a:sym typeface="Monaco" pitchFamily="-108" charset="0"/>
              </a:rPr>
              <a:t>       def pegar_volume(self):</a:t>
            </a:r>
          </a:p>
          <a:p>
            <a:pPr marL="0" lvl="3" eaLnBrk="1" hangingPunct="1">
              <a:defRPr/>
            </a:pPr>
            <a:r>
              <a:rPr lang="en-US" sz="2400">
                <a:solidFill>
                  <a:srgbClr val="FFFFFF"/>
                </a:solidFill>
                <a:latin typeface="Monaco" pitchFamily="-108" charset="0"/>
                <a:ea typeface="Monaco" pitchFamily="-108" charset="0"/>
                <a:cs typeface="Monaco" pitchFamily="-108" charset="0"/>
                <a:sym typeface="Monaco" pitchFamily="-108" charset="0"/>
              </a:rPr>
              <a:t>           return self.volume</a:t>
            </a:r>
          </a:p>
          <a:p>
            <a:pPr marL="0" lvl="3" eaLnBrk="1" hangingPunct="1">
              <a:defRPr/>
            </a:pPr>
            <a:endParaRPr lang="en-US" sz="2400">
              <a:solidFill>
                <a:srgbClr val="FFFFFF"/>
              </a:solidFill>
              <a:latin typeface="Monaco" pitchFamily="-108" charset="0"/>
              <a:ea typeface="Monaco" pitchFamily="-108" charset="0"/>
              <a:cs typeface="Monaco" pitchFamily="-108" charset="0"/>
              <a:sym typeface="Monaco" pitchFamily="-108" charset="0"/>
            </a:endParaRPr>
          </a:p>
          <a:p>
            <a:pPr marL="0" lvl="3" eaLnBrk="1" hangingPunct="1">
              <a:defRPr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onaco" pitchFamily="-108" charset="0"/>
                <a:ea typeface="Monaco" pitchFamily="-108" charset="0"/>
                <a:cs typeface="Monaco" pitchFamily="-108" charset="0"/>
                <a:sym typeface="Monaco" pitchFamily="-108" charset="0"/>
              </a:rPr>
              <a:t>       volume = property(pegar_volume,alterar_volume)       </a:t>
            </a:r>
          </a:p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latin typeface="Times" pitchFamily="-108" charset="0"/>
                <a:ea typeface="Times" pitchFamily="-108" charset="0"/>
                <a:cs typeface="Times" pitchFamily="-108" charset="0"/>
                <a:sym typeface="Times" pitchFamily="-108" charset="0"/>
              </a:rPr>
              <a:t>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>
            <a:extLst>
              <a:ext uri="{FF2B5EF4-FFF2-40B4-BE49-F238E27FC236}">
                <a16:creationId xmlns:a16="http://schemas.microsoft.com/office/drawing/2014/main" id="{A60A6AC2-09EB-9467-682A-6F9E3CD411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FB013D5C-7B75-4157-8B3C-7BE0B8DFDFE0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17</a:t>
            </a:fld>
            <a:endParaRPr lang="en-US" altLang="pt-BR" sz="1800"/>
          </a:p>
        </p:txBody>
      </p:sp>
      <p:sp>
        <p:nvSpPr>
          <p:cNvPr id="32771" name="Rectangle 1">
            <a:extLst>
              <a:ext uri="{FF2B5EF4-FFF2-40B4-BE49-F238E27FC236}">
                <a16:creationId xmlns:a16="http://schemas.microsoft.com/office/drawing/2014/main" id="{4E184929-D7A1-BEC6-2418-03D10947F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pt-BR" sz="7000">
                <a:solidFill>
                  <a:srgbClr val="002D99"/>
                </a:solidFill>
              </a:rPr>
              <a:t>Especial: property</a:t>
            </a:r>
          </a:p>
        </p:txBody>
      </p:sp>
      <p:pic>
        <p:nvPicPr>
          <p:cNvPr id="32772" name="Picture 2">
            <a:extLst>
              <a:ext uri="{FF2B5EF4-FFF2-40B4-BE49-F238E27FC236}">
                <a16:creationId xmlns:a16="http://schemas.microsoft.com/office/drawing/2014/main" id="{ED104FDC-A787-F4A6-C768-9DEE82168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3">
            <a:extLst>
              <a:ext uri="{FF2B5EF4-FFF2-40B4-BE49-F238E27FC236}">
                <a16:creationId xmlns:a16="http://schemas.microsoft.com/office/drawing/2014/main" id="{3817E392-D4AF-2702-66D1-3529CC2BF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4">
            <a:extLst>
              <a:ext uri="{FF2B5EF4-FFF2-40B4-BE49-F238E27FC236}">
                <a16:creationId xmlns:a16="http://schemas.microsoft.com/office/drawing/2014/main" id="{B3A5F283-3B08-558D-057E-FD59FCA37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5">
            <a:extLst>
              <a:ext uri="{FF2B5EF4-FFF2-40B4-BE49-F238E27FC236}">
                <a16:creationId xmlns:a16="http://schemas.microsoft.com/office/drawing/2014/main" id="{1CBFA26E-4CA7-6D43-023F-9EA88E419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6">
            <a:extLst>
              <a:ext uri="{FF2B5EF4-FFF2-40B4-BE49-F238E27FC236}">
                <a16:creationId xmlns:a16="http://schemas.microsoft.com/office/drawing/2014/main" id="{76B59A38-4AEE-CD2F-1BA7-09F14951E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7" name="Rectangle 7">
            <a:extLst>
              <a:ext uri="{FF2B5EF4-FFF2-40B4-BE49-F238E27FC236}">
                <a16:creationId xmlns:a16="http://schemas.microsoft.com/office/drawing/2014/main" id="{A3A7A9E9-4249-CB72-92EE-59CA8EAC769F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  <p:sp>
        <p:nvSpPr>
          <p:cNvPr id="32778" name="AutoShape 8">
            <a:extLst>
              <a:ext uri="{FF2B5EF4-FFF2-40B4-BE49-F238E27FC236}">
                <a16:creationId xmlns:a16="http://schemas.microsoft.com/office/drawing/2014/main" id="{9FC37CEC-0B33-F0A6-9F14-4B85AA8C1B17}"/>
              </a:ext>
            </a:extLst>
          </p:cNvPr>
          <p:cNvSpPr>
            <a:spLocks/>
          </p:cNvSpPr>
          <p:nvPr/>
        </p:nvSpPr>
        <p:spPr bwMode="auto">
          <a:xfrm>
            <a:off x="990600" y="2743200"/>
            <a:ext cx="10756900" cy="4914900"/>
          </a:xfrm>
          <a:prstGeom prst="roundRect">
            <a:avLst>
              <a:gd name="adj" fmla="val 3875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32779" name="Rectangle 9">
            <a:extLst>
              <a:ext uri="{FF2B5EF4-FFF2-40B4-BE49-F238E27FC236}">
                <a16:creationId xmlns:a16="http://schemas.microsoft.com/office/drawing/2014/main" id="{447B27C3-60A1-6031-8667-D6531476E9F8}"/>
              </a:ext>
            </a:extLst>
          </p:cNvPr>
          <p:cNvSpPr>
            <a:spLocks/>
          </p:cNvSpPr>
          <p:nvPr/>
        </p:nvSpPr>
        <p:spPr bwMode="auto">
          <a:xfrm>
            <a:off x="1443038" y="3270250"/>
            <a:ext cx="10668000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2400">
                <a:solidFill>
                  <a:srgbClr val="FFFFFF"/>
                </a:solidFill>
                <a:latin typeface="Monaco" pitchFamily="-108" charset="0"/>
                <a:cs typeface="Monaco" pitchFamily="-108" charset="0"/>
                <a:sym typeface="Monaco" pitchFamily="-108" charset="0"/>
              </a:rPr>
              <a:t>&gt;&gt;&gt;fone = Fone(200)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2400">
                <a:solidFill>
                  <a:srgbClr val="FFFFFF"/>
                </a:solidFill>
                <a:latin typeface="Monaco" pitchFamily="-108" charset="0"/>
                <a:cs typeface="Monaco" pitchFamily="-108" charset="0"/>
                <a:sym typeface="Monaco" pitchFamily="-108" charset="0"/>
              </a:rPr>
              <a:t>&gt;&gt;&gt;fone.pegarVolume()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2400">
                <a:solidFill>
                  <a:srgbClr val="FFFFFF"/>
                </a:solidFill>
                <a:latin typeface="Monaco" pitchFamily="-108" charset="0"/>
                <a:cs typeface="Monaco" pitchFamily="-108" charset="0"/>
                <a:sym typeface="Monaco" pitchFamily="-108" charset="0"/>
              </a:rPr>
              <a:t>100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2400">
                <a:solidFill>
                  <a:srgbClr val="FFFFFF"/>
                </a:solidFill>
                <a:latin typeface="Monaco" pitchFamily="-108" charset="0"/>
                <a:cs typeface="Monaco" pitchFamily="-108" charset="0"/>
                <a:sym typeface="Monaco" pitchFamily="-108" charset="0"/>
              </a:rPr>
              <a:t>&gt;&gt;&gt;fone.volume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2400">
                <a:solidFill>
                  <a:srgbClr val="FFFFFF"/>
                </a:solidFill>
                <a:latin typeface="Monaco" pitchFamily="-108" charset="0"/>
                <a:cs typeface="Monaco" pitchFamily="-108" charset="0"/>
                <a:sym typeface="Monaco" pitchFamily="-108" charset="0"/>
              </a:rPr>
              <a:t>100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2400">
                <a:solidFill>
                  <a:srgbClr val="FFFFFF"/>
                </a:solidFill>
                <a:latin typeface="Monaco" pitchFamily="-108" charset="0"/>
                <a:cs typeface="Monaco" pitchFamily="-108" charset="0"/>
                <a:sym typeface="Monaco" pitchFamily="-108" charset="0"/>
              </a:rPr>
              <a:t>&gt;&gt;&gt;fone.volume = - 50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2400">
                <a:solidFill>
                  <a:srgbClr val="FFFFFF"/>
                </a:solidFill>
                <a:latin typeface="Monaco" pitchFamily="-108" charset="0"/>
                <a:cs typeface="Monaco" pitchFamily="-108" charset="0"/>
                <a:sym typeface="Monaco" pitchFamily="-108" charset="0"/>
              </a:rPr>
              <a:t>0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2400">
                <a:solidFill>
                  <a:srgbClr val="FFFFFF"/>
                </a:solidFill>
                <a:latin typeface="Monaco" pitchFamily="-108" charset="0"/>
                <a:cs typeface="Monaco" pitchFamily="-108" charset="0"/>
                <a:sym typeface="Monaco" pitchFamily="-108" charset="0"/>
              </a:rPr>
              <a:t>&gt;&gt;&gt;fone.volume = 200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2400">
                <a:solidFill>
                  <a:srgbClr val="FFFFFF"/>
                </a:solidFill>
                <a:latin typeface="Monaco" pitchFamily="-108" charset="0"/>
                <a:cs typeface="Monaco" pitchFamily="-108" charset="0"/>
                <a:sym typeface="Monaco" pitchFamily="-108" charset="0"/>
              </a:rPr>
              <a:t>&gt;&gt;&gt;fone.volume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2400">
                <a:solidFill>
                  <a:srgbClr val="FFFFFF"/>
                </a:solidFill>
                <a:latin typeface="Monaco" pitchFamily="-108" charset="0"/>
                <a:cs typeface="Monaco" pitchFamily="-108" charset="0"/>
                <a:sym typeface="Monaco" pitchFamily="-108" charset="0"/>
              </a:rPr>
              <a:t>100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>
            <a:extLst>
              <a:ext uri="{FF2B5EF4-FFF2-40B4-BE49-F238E27FC236}">
                <a16:creationId xmlns:a16="http://schemas.microsoft.com/office/drawing/2014/main" id="{C6C4CA54-E780-CA69-277C-E5F42FD8F0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3D83CD0C-08E1-4EB9-8FCD-BC79B9FB92AE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18</a:t>
            </a:fld>
            <a:endParaRPr lang="en-US" altLang="pt-BR" sz="1800"/>
          </a:p>
        </p:txBody>
      </p:sp>
      <p:sp>
        <p:nvSpPr>
          <p:cNvPr id="33795" name="Rectangle 1">
            <a:extLst>
              <a:ext uri="{FF2B5EF4-FFF2-40B4-BE49-F238E27FC236}">
                <a16:creationId xmlns:a16="http://schemas.microsoft.com/office/drawing/2014/main" id="{BC21D7F3-E9B3-6915-C77B-323F9DB77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pt-BR">
                <a:solidFill>
                  <a:srgbClr val="002D99"/>
                </a:solidFill>
              </a:rPr>
              <a:t>Atributos</a:t>
            </a:r>
          </a:p>
        </p:txBody>
      </p:sp>
      <p:pic>
        <p:nvPicPr>
          <p:cNvPr id="33796" name="Picture 2">
            <a:extLst>
              <a:ext uri="{FF2B5EF4-FFF2-40B4-BE49-F238E27FC236}">
                <a16:creationId xmlns:a16="http://schemas.microsoft.com/office/drawing/2014/main" id="{5C7FC5B6-1F71-07A3-6B99-34F305633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3">
            <a:extLst>
              <a:ext uri="{FF2B5EF4-FFF2-40B4-BE49-F238E27FC236}">
                <a16:creationId xmlns:a16="http://schemas.microsoft.com/office/drawing/2014/main" id="{19A2FD35-344A-0267-3673-A4E48669A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4">
            <a:extLst>
              <a:ext uri="{FF2B5EF4-FFF2-40B4-BE49-F238E27FC236}">
                <a16:creationId xmlns:a16="http://schemas.microsoft.com/office/drawing/2014/main" id="{4C7D1909-32CE-A79F-E100-AB54CAD592DE}"/>
              </a:ext>
            </a:extLst>
          </p:cNvPr>
          <p:cNvSpPr>
            <a:spLocks/>
          </p:cNvSpPr>
          <p:nvPr/>
        </p:nvSpPr>
        <p:spPr bwMode="auto">
          <a:xfrm>
            <a:off x="1155700" y="2622550"/>
            <a:ext cx="108204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4800">
                <a:solidFill>
                  <a:srgbClr val="002D99"/>
                </a:solidFill>
                <a:cs typeface="Gill Sans" pitchFamily="-108" charset="0"/>
              </a:rPr>
              <a:t>Como declarar os membros de uma classe ?!</a:t>
            </a:r>
          </a:p>
        </p:txBody>
      </p:sp>
      <p:pic>
        <p:nvPicPr>
          <p:cNvPr id="33799" name="Picture 5">
            <a:extLst>
              <a:ext uri="{FF2B5EF4-FFF2-40B4-BE49-F238E27FC236}">
                <a16:creationId xmlns:a16="http://schemas.microsoft.com/office/drawing/2014/main" id="{669141B4-5224-01C3-39C9-A40D246A1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673600"/>
            <a:ext cx="236220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6">
            <a:extLst>
              <a:ext uri="{FF2B5EF4-FFF2-40B4-BE49-F238E27FC236}">
                <a16:creationId xmlns:a16="http://schemas.microsoft.com/office/drawing/2014/main" id="{6711F20A-13CE-2FEC-A6A4-8A8D9DE70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1" name="Picture 7">
            <a:extLst>
              <a:ext uri="{FF2B5EF4-FFF2-40B4-BE49-F238E27FC236}">
                <a16:creationId xmlns:a16="http://schemas.microsoft.com/office/drawing/2014/main" id="{92FF3B7F-C3E1-43A5-122E-C2BCBCA8E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2" name="Picture 8">
            <a:extLst>
              <a:ext uri="{FF2B5EF4-FFF2-40B4-BE49-F238E27FC236}">
                <a16:creationId xmlns:a16="http://schemas.microsoft.com/office/drawing/2014/main" id="{BEE28A43-438B-693B-680F-0F8062460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3" name="Rectangle 9">
            <a:extLst>
              <a:ext uri="{FF2B5EF4-FFF2-40B4-BE49-F238E27FC236}">
                <a16:creationId xmlns:a16="http://schemas.microsoft.com/office/drawing/2014/main" id="{58E45DA0-D966-6489-7FB2-7A1D3216207B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>
            <a:extLst>
              <a:ext uri="{FF2B5EF4-FFF2-40B4-BE49-F238E27FC236}">
                <a16:creationId xmlns:a16="http://schemas.microsoft.com/office/drawing/2014/main" id="{49459FF9-EAED-A6D0-A0CD-1AF44ADDA0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33B93766-6DE9-44F4-B36F-F37EAFDA3179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19</a:t>
            </a:fld>
            <a:endParaRPr lang="en-US" altLang="pt-BR" sz="1800"/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FCCD91F2-5E7A-CB54-DB5F-F81336B1D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939800"/>
            <a:ext cx="10464800" cy="1333500"/>
          </a:xfrm>
        </p:spPr>
        <p:txBody>
          <a:bodyPr/>
          <a:lstStyle/>
          <a:p>
            <a:pPr algn="l" eaLnBrk="1" hangingPunct="1"/>
            <a:r>
              <a:rPr lang="en-US" altLang="pt-BR" sz="7000">
                <a:solidFill>
                  <a:srgbClr val="002D99"/>
                </a:solidFill>
              </a:rPr>
              <a:t>Atributos</a:t>
            </a:r>
          </a:p>
        </p:txBody>
      </p:sp>
      <p:pic>
        <p:nvPicPr>
          <p:cNvPr id="34820" name="Picture 2">
            <a:extLst>
              <a:ext uri="{FF2B5EF4-FFF2-40B4-BE49-F238E27FC236}">
                <a16:creationId xmlns:a16="http://schemas.microsoft.com/office/drawing/2014/main" id="{DEB895B8-5E29-1D8B-9AF5-E1EC13716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3">
            <a:extLst>
              <a:ext uri="{FF2B5EF4-FFF2-40B4-BE49-F238E27FC236}">
                <a16:creationId xmlns:a16="http://schemas.microsoft.com/office/drawing/2014/main" id="{C3304050-8713-C5F5-87EA-19F289B54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Rectangle 4">
            <a:extLst>
              <a:ext uri="{FF2B5EF4-FFF2-40B4-BE49-F238E27FC236}">
                <a16:creationId xmlns:a16="http://schemas.microsoft.com/office/drawing/2014/main" id="{F4E9D0B8-8A44-063C-FAF7-C2F882DF5533}"/>
              </a:ext>
            </a:extLst>
          </p:cNvPr>
          <p:cNvSpPr>
            <a:spLocks/>
          </p:cNvSpPr>
          <p:nvPr/>
        </p:nvSpPr>
        <p:spPr bwMode="auto">
          <a:xfrm>
            <a:off x="1358900" y="1930400"/>
            <a:ext cx="10566400" cy="713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493713" indent="-493713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1255713" indent="-493713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just" eaLnBrk="1" hangingPunct="1">
              <a:spcBef>
                <a:spcPts val="3800"/>
              </a:spcBef>
            </a:pPr>
            <a:r>
              <a:rPr lang="en-US" altLang="pt-BR" sz="3600">
                <a:cs typeface="Gill Sans" pitchFamily="-108" charset="0"/>
              </a:rPr>
              <a:t>Exceto métodos, todos os demais dados dentro de uma classe são armazenados como atributos.</a:t>
            </a:r>
          </a:p>
          <a:p>
            <a:pPr algn="just" eaLnBrk="1" hangingPunct="1">
              <a:spcBef>
                <a:spcPts val="3800"/>
              </a:spcBef>
            </a:pPr>
            <a:r>
              <a:rPr lang="en-US" altLang="pt-BR" sz="2400" b="1">
                <a:cs typeface="Gill Sans" pitchFamily="-108" charset="0"/>
              </a:rPr>
              <a:t>Atributos de instância</a:t>
            </a:r>
          </a:p>
          <a:p>
            <a:pPr lvl="1" algn="just" eaLnBrk="1" hangingPunct="1">
              <a:lnSpc>
                <a:spcPct val="50000"/>
              </a:lnSpc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Variáveis que pertencem a uma instância particular da classe</a:t>
            </a:r>
          </a:p>
          <a:p>
            <a:pPr lvl="1" algn="just" eaLnBrk="1" hangingPunct="1">
              <a:lnSpc>
                <a:spcPct val="50000"/>
              </a:lnSpc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Cada instância tem o seu próprio valor para o atributo</a:t>
            </a:r>
          </a:p>
          <a:p>
            <a:pPr lvl="1" algn="just" eaLnBrk="1" hangingPunct="1">
              <a:lnSpc>
                <a:spcPct val="50000"/>
              </a:lnSpc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Os mais freqüentes em classes</a:t>
            </a:r>
          </a:p>
          <a:p>
            <a:pPr algn="just" eaLnBrk="1" hangingPunct="1">
              <a:lnSpc>
                <a:spcPct val="50000"/>
              </a:lnSpc>
              <a:spcBef>
                <a:spcPts val="3800"/>
              </a:spcBef>
            </a:pPr>
            <a:r>
              <a:rPr lang="en-US" altLang="pt-BR" sz="2400" b="1">
                <a:cs typeface="Gill Sans" pitchFamily="-108" charset="0"/>
              </a:rPr>
              <a:t>Atributos de classe</a:t>
            </a:r>
          </a:p>
          <a:p>
            <a:pPr lvl="1" algn="just" eaLnBrk="1" hangingPunct="1">
              <a:lnSpc>
                <a:spcPct val="50000"/>
              </a:lnSpc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Variáveis que pertencem à classe como um todo.</a:t>
            </a:r>
          </a:p>
          <a:p>
            <a:pPr lvl="1" algn="just" eaLnBrk="1" hangingPunct="1">
              <a:lnSpc>
                <a:spcPct val="50000"/>
              </a:lnSpc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Todas as instâncias da classe compartilham o mesmo atributo (valor).</a:t>
            </a:r>
          </a:p>
          <a:p>
            <a:pPr lvl="1" algn="just" eaLnBrk="1" hangingPunct="1">
              <a:lnSpc>
                <a:spcPct val="50000"/>
              </a:lnSpc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Conhecidos como “estáticos”em outras linguagems</a:t>
            </a:r>
          </a:p>
        </p:txBody>
      </p:sp>
      <p:pic>
        <p:nvPicPr>
          <p:cNvPr id="34823" name="Picture 5">
            <a:extLst>
              <a:ext uri="{FF2B5EF4-FFF2-40B4-BE49-F238E27FC236}">
                <a16:creationId xmlns:a16="http://schemas.microsoft.com/office/drawing/2014/main" id="{4092E49F-4E94-F7DC-D2EA-B9F2FFFD9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6">
            <a:extLst>
              <a:ext uri="{FF2B5EF4-FFF2-40B4-BE49-F238E27FC236}">
                <a16:creationId xmlns:a16="http://schemas.microsoft.com/office/drawing/2014/main" id="{D38C4956-C216-B043-42A1-08E33CFAE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5" name="Picture 7">
            <a:extLst>
              <a:ext uri="{FF2B5EF4-FFF2-40B4-BE49-F238E27FC236}">
                <a16:creationId xmlns:a16="http://schemas.microsoft.com/office/drawing/2014/main" id="{8C680364-BDF6-FFCF-3AB0-84A191401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6" name="Rectangle 8">
            <a:extLst>
              <a:ext uri="{FF2B5EF4-FFF2-40B4-BE49-F238E27FC236}">
                <a16:creationId xmlns:a16="http://schemas.microsoft.com/office/drawing/2014/main" id="{A708E71F-6561-A144-AFB7-E910FD2630FF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FD40F4D2-12D6-2A4E-9B8C-E6F367107C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2CBB80FD-D705-4424-8AED-843F2122B7F0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pt-BR" sz="18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23D4F2C5-DAA7-D80F-EE0C-D616777097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pt-BR">
                <a:solidFill>
                  <a:srgbClr val="002D99"/>
                </a:solidFill>
              </a:rPr>
              <a:t>Definindo classes</a:t>
            </a:r>
          </a:p>
        </p:txBody>
      </p:sp>
      <p:pic>
        <p:nvPicPr>
          <p:cNvPr id="17412" name="Picture 2">
            <a:extLst>
              <a:ext uri="{FF2B5EF4-FFF2-40B4-BE49-F238E27FC236}">
                <a16:creationId xmlns:a16="http://schemas.microsoft.com/office/drawing/2014/main" id="{6BBB8961-6214-92F7-407C-829041188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>
            <a:extLst>
              <a:ext uri="{FF2B5EF4-FFF2-40B4-BE49-F238E27FC236}">
                <a16:creationId xmlns:a16="http://schemas.microsoft.com/office/drawing/2014/main" id="{64EED234-CCA2-451C-34B8-57B139D83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Rectangle 4">
            <a:extLst>
              <a:ext uri="{FF2B5EF4-FFF2-40B4-BE49-F238E27FC236}">
                <a16:creationId xmlns:a16="http://schemas.microsoft.com/office/drawing/2014/main" id="{BD99E187-ECF7-449B-7CFB-5AC92FABB626}"/>
              </a:ext>
            </a:extLst>
          </p:cNvPr>
          <p:cNvSpPr>
            <a:spLocks/>
          </p:cNvSpPr>
          <p:nvPr/>
        </p:nvSpPr>
        <p:spPr bwMode="auto">
          <a:xfrm>
            <a:off x="1155700" y="2971800"/>
            <a:ext cx="102870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4800">
                <a:solidFill>
                  <a:srgbClr val="002D99"/>
                </a:solidFill>
                <a:cs typeface="Gill Sans" pitchFamily="-108" charset="0"/>
              </a:rPr>
              <a:t>... Noções de Orientação a Objetos</a:t>
            </a:r>
          </a:p>
        </p:txBody>
      </p:sp>
      <p:pic>
        <p:nvPicPr>
          <p:cNvPr id="17415" name="Picture 5">
            <a:extLst>
              <a:ext uri="{FF2B5EF4-FFF2-40B4-BE49-F238E27FC236}">
                <a16:creationId xmlns:a16="http://schemas.microsoft.com/office/drawing/2014/main" id="{87D8AD89-72DA-5D42-5857-F097E90B3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200" y="56388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6">
            <a:extLst>
              <a:ext uri="{FF2B5EF4-FFF2-40B4-BE49-F238E27FC236}">
                <a16:creationId xmlns:a16="http://schemas.microsoft.com/office/drawing/2014/main" id="{846C86BA-9299-44FE-3CB4-381F86255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7">
            <a:extLst>
              <a:ext uri="{FF2B5EF4-FFF2-40B4-BE49-F238E27FC236}">
                <a16:creationId xmlns:a16="http://schemas.microsoft.com/office/drawing/2014/main" id="{08043FB5-281F-4E47-6538-1959B86BC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8">
            <a:extLst>
              <a:ext uri="{FF2B5EF4-FFF2-40B4-BE49-F238E27FC236}">
                <a16:creationId xmlns:a16="http://schemas.microsoft.com/office/drawing/2014/main" id="{745700DB-0EFA-5FDF-FDB1-6E0E763C8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9" name="Rectangle 9">
            <a:extLst>
              <a:ext uri="{FF2B5EF4-FFF2-40B4-BE49-F238E27FC236}">
                <a16:creationId xmlns:a16="http://schemas.microsoft.com/office/drawing/2014/main" id="{D7DD7BCA-792D-48D0-6CCB-974F1ABA3B31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>
            <a:extLst>
              <a:ext uri="{FF2B5EF4-FFF2-40B4-BE49-F238E27FC236}">
                <a16:creationId xmlns:a16="http://schemas.microsoft.com/office/drawing/2014/main" id="{B4D0F50F-A49A-396B-1E04-65D87A5736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93DDFFAB-EBEA-4A1E-A153-45A0B51BBAE3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20</a:t>
            </a:fld>
            <a:endParaRPr lang="en-US" altLang="pt-BR" sz="1800"/>
          </a:p>
        </p:txBody>
      </p:sp>
      <p:sp>
        <p:nvSpPr>
          <p:cNvPr id="35843" name="Rectangle 1">
            <a:extLst>
              <a:ext uri="{FF2B5EF4-FFF2-40B4-BE49-F238E27FC236}">
                <a16:creationId xmlns:a16="http://schemas.microsoft.com/office/drawing/2014/main" id="{5E6BAF30-200A-9EE7-9BA3-D9C93B5B7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939800"/>
            <a:ext cx="10464800" cy="1333500"/>
          </a:xfrm>
        </p:spPr>
        <p:txBody>
          <a:bodyPr/>
          <a:lstStyle/>
          <a:p>
            <a:pPr algn="l" eaLnBrk="1" hangingPunct="1"/>
            <a:r>
              <a:rPr lang="en-US" altLang="pt-BR" sz="7000">
                <a:solidFill>
                  <a:srgbClr val="002D99"/>
                </a:solidFill>
              </a:rPr>
              <a:t>Atributos</a:t>
            </a:r>
          </a:p>
        </p:txBody>
      </p:sp>
      <p:pic>
        <p:nvPicPr>
          <p:cNvPr id="35844" name="Picture 2">
            <a:extLst>
              <a:ext uri="{FF2B5EF4-FFF2-40B4-BE49-F238E27FC236}">
                <a16:creationId xmlns:a16="http://schemas.microsoft.com/office/drawing/2014/main" id="{04598A5D-C1DC-9568-E577-78B0C144C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3">
            <a:extLst>
              <a:ext uri="{FF2B5EF4-FFF2-40B4-BE49-F238E27FC236}">
                <a16:creationId xmlns:a16="http://schemas.microsoft.com/office/drawing/2014/main" id="{A1068850-8154-4C7B-0CC7-9073C58E2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Rectangle 4">
            <a:extLst>
              <a:ext uri="{FF2B5EF4-FFF2-40B4-BE49-F238E27FC236}">
                <a16:creationId xmlns:a16="http://schemas.microsoft.com/office/drawing/2014/main" id="{9ABA093D-0D0E-F37D-5653-400C4A2309FA}"/>
              </a:ext>
            </a:extLst>
          </p:cNvPr>
          <p:cNvSpPr>
            <a:spLocks/>
          </p:cNvSpPr>
          <p:nvPr/>
        </p:nvSpPr>
        <p:spPr bwMode="auto">
          <a:xfrm>
            <a:off x="1219200" y="2197100"/>
            <a:ext cx="10566400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493713" indent="-493713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1255713" indent="-493713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00213" indent="-493713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just" eaLnBrk="1" hangingPunct="1">
              <a:spcBef>
                <a:spcPts val="3800"/>
              </a:spcBef>
            </a:pPr>
            <a:r>
              <a:rPr lang="en-US" altLang="pt-BR" sz="3600">
                <a:cs typeface="Gill Sans" pitchFamily="-108" charset="0"/>
              </a:rPr>
              <a:t>Atributos de instância são criados e inicializados pelo método </a:t>
            </a:r>
            <a:r>
              <a:rPr lang="en-US" altLang="pt-BR" sz="3600" i="1">
                <a:cs typeface="Gill Sans" pitchFamily="-108" charset="0"/>
              </a:rPr>
              <a:t>__init__()</a:t>
            </a:r>
            <a:endParaRPr lang="en-US" altLang="pt-BR" sz="3600">
              <a:cs typeface="Gill Sans" pitchFamily="-108" charset="0"/>
            </a:endParaRPr>
          </a:p>
          <a:p>
            <a:pPr lvl="1" algn="just" eaLnBrk="1" hangingPunct="1"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Simplesmente  atribuindo um valor a um rótulo </a:t>
            </a:r>
          </a:p>
          <a:p>
            <a:pPr lvl="1" algn="just" eaLnBrk="1" hangingPunct="1"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Dentro da classe, referir-se ao atributo usando </a:t>
            </a:r>
            <a:r>
              <a:rPr lang="en-US" altLang="pt-BR" sz="2400" b="1">
                <a:cs typeface="Gill Sans" pitchFamily="-108" charset="0"/>
              </a:rPr>
              <a:t>self</a:t>
            </a:r>
            <a:endParaRPr lang="en-US" altLang="pt-BR" sz="2400">
              <a:cs typeface="Gill Sans" pitchFamily="-108" charset="0"/>
            </a:endParaRPr>
          </a:p>
          <a:p>
            <a:pPr lvl="2" algn="just" eaLnBrk="1" hangingPunct="1">
              <a:lnSpc>
                <a:spcPct val="50000"/>
              </a:lnSpc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Exemplo: </a:t>
            </a:r>
            <a:r>
              <a:rPr lang="en-US" altLang="pt-BR" sz="2400" b="1" i="1">
                <a:cs typeface="Gill Sans" pitchFamily="-108" charset="0"/>
              </a:rPr>
              <a:t>self.full_name </a:t>
            </a:r>
          </a:p>
        </p:txBody>
      </p:sp>
      <p:pic>
        <p:nvPicPr>
          <p:cNvPr id="35847" name="Picture 5">
            <a:extLst>
              <a:ext uri="{FF2B5EF4-FFF2-40B4-BE49-F238E27FC236}">
                <a16:creationId xmlns:a16="http://schemas.microsoft.com/office/drawing/2014/main" id="{F2A50FB4-3C81-D2EF-FC20-FC500559F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6">
            <a:extLst>
              <a:ext uri="{FF2B5EF4-FFF2-40B4-BE49-F238E27FC236}">
                <a16:creationId xmlns:a16="http://schemas.microsoft.com/office/drawing/2014/main" id="{4C3F3CC9-25ED-A711-9F89-F41393343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7">
            <a:extLst>
              <a:ext uri="{FF2B5EF4-FFF2-40B4-BE49-F238E27FC236}">
                <a16:creationId xmlns:a16="http://schemas.microsoft.com/office/drawing/2014/main" id="{FE7E1679-9466-3B6B-AEF6-C2EEC26DA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0" name="Rectangle 8">
            <a:extLst>
              <a:ext uri="{FF2B5EF4-FFF2-40B4-BE49-F238E27FC236}">
                <a16:creationId xmlns:a16="http://schemas.microsoft.com/office/drawing/2014/main" id="{6E1B8432-C739-BAFD-2C2C-F21090D48B7F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>
            <a:extLst>
              <a:ext uri="{FF2B5EF4-FFF2-40B4-BE49-F238E27FC236}">
                <a16:creationId xmlns:a16="http://schemas.microsoft.com/office/drawing/2014/main" id="{9EE4F119-C133-00F7-2B92-8CDD438312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0896BCB1-D1D3-45EA-8893-59CEF5A7354E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21</a:t>
            </a:fld>
            <a:endParaRPr lang="en-US" altLang="pt-BR" sz="1800"/>
          </a:p>
        </p:txBody>
      </p:sp>
      <p:sp>
        <p:nvSpPr>
          <p:cNvPr id="36867" name="Rectangle 1">
            <a:extLst>
              <a:ext uri="{FF2B5EF4-FFF2-40B4-BE49-F238E27FC236}">
                <a16:creationId xmlns:a16="http://schemas.microsoft.com/office/drawing/2014/main" id="{1259F1BE-6F39-1351-78CB-130DC3F76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939800"/>
            <a:ext cx="10464800" cy="1333500"/>
          </a:xfrm>
        </p:spPr>
        <p:txBody>
          <a:bodyPr/>
          <a:lstStyle/>
          <a:p>
            <a:pPr algn="l" eaLnBrk="1" hangingPunct="1"/>
            <a:r>
              <a:rPr lang="en-US" altLang="pt-BR" sz="7000">
                <a:solidFill>
                  <a:srgbClr val="002D99"/>
                </a:solidFill>
              </a:rPr>
              <a:t>Atributos</a:t>
            </a:r>
          </a:p>
        </p:txBody>
      </p:sp>
      <p:pic>
        <p:nvPicPr>
          <p:cNvPr id="36868" name="Picture 2">
            <a:extLst>
              <a:ext uri="{FF2B5EF4-FFF2-40B4-BE49-F238E27FC236}">
                <a16:creationId xmlns:a16="http://schemas.microsoft.com/office/drawing/2014/main" id="{4E398A8A-55BA-95C0-FCB4-45980D3FA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3">
            <a:extLst>
              <a:ext uri="{FF2B5EF4-FFF2-40B4-BE49-F238E27FC236}">
                <a16:creationId xmlns:a16="http://schemas.microsoft.com/office/drawing/2014/main" id="{DB9AD9B9-D0CD-FBD5-08A8-B7BE7B673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Rectangle 4">
            <a:extLst>
              <a:ext uri="{FF2B5EF4-FFF2-40B4-BE49-F238E27FC236}">
                <a16:creationId xmlns:a16="http://schemas.microsoft.com/office/drawing/2014/main" id="{1540F17E-803D-045D-6A30-47C099C9E1C0}"/>
              </a:ext>
            </a:extLst>
          </p:cNvPr>
          <p:cNvSpPr>
            <a:spLocks/>
          </p:cNvSpPr>
          <p:nvPr/>
        </p:nvSpPr>
        <p:spPr bwMode="auto">
          <a:xfrm>
            <a:off x="1219200" y="2197100"/>
            <a:ext cx="105664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493713" indent="-493713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1255713" indent="-493713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00213" indent="-493713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just" eaLnBrk="1" hangingPunct="1">
              <a:spcBef>
                <a:spcPts val="3800"/>
              </a:spcBef>
            </a:pPr>
            <a:r>
              <a:rPr lang="en-US" altLang="pt-BR" sz="3600">
                <a:cs typeface="Gill Sans" pitchFamily="-108" charset="0"/>
              </a:rPr>
              <a:t>Atributos de classe são compartilhados (apenas uma cópia) por todas instâncias da classe. </a:t>
            </a:r>
          </a:p>
          <a:p>
            <a:pPr lvl="1" algn="just" eaLnBrk="1" hangingPunct="1"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Qualquer instância alterá-lo, o valor é alterado para todas instâncias.</a:t>
            </a:r>
          </a:p>
          <a:p>
            <a:pPr lvl="1" algn="just" eaLnBrk="1" hangingPunct="1"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Atributos de classe são definidas:</a:t>
            </a:r>
          </a:p>
          <a:p>
            <a:pPr lvl="2" algn="just" eaLnBrk="1" hangingPunct="1">
              <a:lnSpc>
                <a:spcPct val="50000"/>
              </a:lnSpc>
              <a:spcBef>
                <a:spcPts val="3800"/>
              </a:spcBef>
            </a:pPr>
            <a:r>
              <a:rPr lang="en-US" altLang="pt-BR" sz="2000">
                <a:cs typeface="Gill Sans" pitchFamily="-108" charset="0"/>
              </a:rPr>
              <a:t>Dentro da definição de uma classe</a:t>
            </a:r>
          </a:p>
          <a:p>
            <a:pPr lvl="2" algn="just" eaLnBrk="1" hangingPunct="1">
              <a:lnSpc>
                <a:spcPct val="50000"/>
              </a:lnSpc>
              <a:spcBef>
                <a:spcPts val="3800"/>
              </a:spcBef>
            </a:pPr>
            <a:r>
              <a:rPr lang="en-US" altLang="pt-BR" sz="2000">
                <a:cs typeface="Gill Sans" pitchFamily="-108" charset="0"/>
              </a:rPr>
              <a:t>Fora de quaisquer métodos da classe</a:t>
            </a:r>
          </a:p>
          <a:p>
            <a:pPr lvl="1" algn="just" eaLnBrk="1" hangingPunct="1">
              <a:lnSpc>
                <a:spcPct val="50000"/>
              </a:lnSpc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Já que estes atributos são compartilhados por todas instâncias de uma classe, eles são acessados através de uma notação diferente:</a:t>
            </a:r>
          </a:p>
          <a:p>
            <a:pPr lvl="2" algn="just" eaLnBrk="1" hangingPunct="1">
              <a:lnSpc>
                <a:spcPct val="100000"/>
              </a:lnSpc>
              <a:spcBef>
                <a:spcPts val="3800"/>
              </a:spcBef>
            </a:pPr>
            <a:r>
              <a:rPr lang="en-US" altLang="pt-BR" sz="2000">
                <a:solidFill>
                  <a:srgbClr val="003DCC"/>
                </a:solidFill>
                <a:cs typeface="Gill Sans" pitchFamily="-108" charset="0"/>
              </a:rPr>
              <a:t>self.__class__.name</a:t>
            </a:r>
          </a:p>
        </p:txBody>
      </p:sp>
      <p:pic>
        <p:nvPicPr>
          <p:cNvPr id="36871" name="Picture 5">
            <a:extLst>
              <a:ext uri="{FF2B5EF4-FFF2-40B4-BE49-F238E27FC236}">
                <a16:creationId xmlns:a16="http://schemas.microsoft.com/office/drawing/2014/main" id="{F14552C4-93E0-2506-3B44-815BA939A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6">
            <a:extLst>
              <a:ext uri="{FF2B5EF4-FFF2-40B4-BE49-F238E27FC236}">
                <a16:creationId xmlns:a16="http://schemas.microsoft.com/office/drawing/2014/main" id="{C360072A-80DF-FA65-C62A-3ACDD872C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3" name="Picture 7">
            <a:extLst>
              <a:ext uri="{FF2B5EF4-FFF2-40B4-BE49-F238E27FC236}">
                <a16:creationId xmlns:a16="http://schemas.microsoft.com/office/drawing/2014/main" id="{A6BE74A4-5BFE-0DB4-18BE-0D03B8155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4" name="Rectangle 8">
            <a:extLst>
              <a:ext uri="{FF2B5EF4-FFF2-40B4-BE49-F238E27FC236}">
                <a16:creationId xmlns:a16="http://schemas.microsoft.com/office/drawing/2014/main" id="{F9621B8A-21AB-6219-5B4D-7FDA231180D3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>
            <a:extLst>
              <a:ext uri="{FF2B5EF4-FFF2-40B4-BE49-F238E27FC236}">
                <a16:creationId xmlns:a16="http://schemas.microsoft.com/office/drawing/2014/main" id="{BBD46837-886D-772E-5886-B88EC09F74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A038EF1-E737-4ECC-9B36-433BB49966A8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22</a:t>
            </a:fld>
            <a:endParaRPr lang="en-US" altLang="pt-BR" sz="1800"/>
          </a:p>
        </p:txBody>
      </p:sp>
      <p:sp>
        <p:nvSpPr>
          <p:cNvPr id="37891" name="Rectangle 1">
            <a:extLst>
              <a:ext uri="{FF2B5EF4-FFF2-40B4-BE49-F238E27FC236}">
                <a16:creationId xmlns:a16="http://schemas.microsoft.com/office/drawing/2014/main" id="{2C879A19-52C9-48B0-8A00-0B98370B9E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pt-BR">
                <a:solidFill>
                  <a:srgbClr val="002D99"/>
                </a:solidFill>
              </a:rPr>
              <a:t>Herança</a:t>
            </a:r>
          </a:p>
        </p:txBody>
      </p:sp>
      <p:pic>
        <p:nvPicPr>
          <p:cNvPr id="37892" name="Picture 2">
            <a:extLst>
              <a:ext uri="{FF2B5EF4-FFF2-40B4-BE49-F238E27FC236}">
                <a16:creationId xmlns:a16="http://schemas.microsoft.com/office/drawing/2014/main" id="{4E8F7569-30E4-3670-8F88-C811E632C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3">
            <a:extLst>
              <a:ext uri="{FF2B5EF4-FFF2-40B4-BE49-F238E27FC236}">
                <a16:creationId xmlns:a16="http://schemas.microsoft.com/office/drawing/2014/main" id="{F196F631-BCB8-3161-D979-2C95910AB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Rectangle 4">
            <a:extLst>
              <a:ext uri="{FF2B5EF4-FFF2-40B4-BE49-F238E27FC236}">
                <a16:creationId xmlns:a16="http://schemas.microsoft.com/office/drawing/2014/main" id="{35942594-995B-8745-4422-7BF2351577CB}"/>
              </a:ext>
            </a:extLst>
          </p:cNvPr>
          <p:cNvSpPr>
            <a:spLocks/>
          </p:cNvSpPr>
          <p:nvPr/>
        </p:nvSpPr>
        <p:spPr bwMode="auto">
          <a:xfrm>
            <a:off x="1155700" y="2965450"/>
            <a:ext cx="108204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4800">
                <a:solidFill>
                  <a:srgbClr val="002D99"/>
                </a:solidFill>
                <a:cs typeface="Gill Sans" pitchFamily="-108" charset="0"/>
              </a:rPr>
              <a:t>Python</a:t>
            </a:r>
            <a:r>
              <a:rPr lang="en-US" altLang="pt-BR" sz="4800" b="1">
                <a:solidFill>
                  <a:srgbClr val="002D99"/>
                </a:solidFill>
                <a:cs typeface="Gill Sans" pitchFamily="-108" charset="0"/>
              </a:rPr>
              <a:t> é</a:t>
            </a:r>
            <a:r>
              <a:rPr lang="en-US" altLang="pt-BR" sz="4800">
                <a:solidFill>
                  <a:srgbClr val="002D99"/>
                </a:solidFill>
                <a:cs typeface="Gill Sans" pitchFamily="-108" charset="0"/>
              </a:rPr>
              <a:t> uma linguagem de programação...</a:t>
            </a:r>
          </a:p>
        </p:txBody>
      </p:sp>
      <p:pic>
        <p:nvPicPr>
          <p:cNvPr id="37895" name="Picture 5">
            <a:extLst>
              <a:ext uri="{FF2B5EF4-FFF2-40B4-BE49-F238E27FC236}">
                <a16:creationId xmlns:a16="http://schemas.microsoft.com/office/drawing/2014/main" id="{191811AE-2852-CC1F-7694-430E0D24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4635500"/>
            <a:ext cx="4457700" cy="377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6">
            <a:extLst>
              <a:ext uri="{FF2B5EF4-FFF2-40B4-BE49-F238E27FC236}">
                <a16:creationId xmlns:a16="http://schemas.microsoft.com/office/drawing/2014/main" id="{C411CE91-7F4E-4D21-2124-DDED4B5F3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7" name="Picture 7">
            <a:extLst>
              <a:ext uri="{FF2B5EF4-FFF2-40B4-BE49-F238E27FC236}">
                <a16:creationId xmlns:a16="http://schemas.microsoft.com/office/drawing/2014/main" id="{13A4479B-7A23-065D-93D4-F7910431A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8" name="Picture 8">
            <a:extLst>
              <a:ext uri="{FF2B5EF4-FFF2-40B4-BE49-F238E27FC236}">
                <a16:creationId xmlns:a16="http://schemas.microsoft.com/office/drawing/2014/main" id="{431C50CE-1CD3-023C-9165-B0212404E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9" name="Rectangle 9">
            <a:extLst>
              <a:ext uri="{FF2B5EF4-FFF2-40B4-BE49-F238E27FC236}">
                <a16:creationId xmlns:a16="http://schemas.microsoft.com/office/drawing/2014/main" id="{2AB26A80-94CD-A98C-C836-5634EC89E355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>
            <a:extLst>
              <a:ext uri="{FF2B5EF4-FFF2-40B4-BE49-F238E27FC236}">
                <a16:creationId xmlns:a16="http://schemas.microsoft.com/office/drawing/2014/main" id="{177052EF-E821-8D9E-8484-0002454FB0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88EBB1E-028E-4C00-B9D9-CD01276AC3F0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23</a:t>
            </a:fld>
            <a:endParaRPr lang="en-US" altLang="pt-BR" sz="1800"/>
          </a:p>
        </p:txBody>
      </p:sp>
      <p:sp>
        <p:nvSpPr>
          <p:cNvPr id="38915" name="Rectangle 1">
            <a:extLst>
              <a:ext uri="{FF2B5EF4-FFF2-40B4-BE49-F238E27FC236}">
                <a16:creationId xmlns:a16="http://schemas.microsoft.com/office/drawing/2014/main" id="{234B1429-0E18-C215-287B-B3240F805A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939800"/>
            <a:ext cx="10464800" cy="1333500"/>
          </a:xfrm>
        </p:spPr>
        <p:txBody>
          <a:bodyPr/>
          <a:lstStyle/>
          <a:p>
            <a:pPr algn="l" eaLnBrk="1" hangingPunct="1"/>
            <a:r>
              <a:rPr lang="en-US" altLang="pt-BR" sz="7000">
                <a:solidFill>
                  <a:srgbClr val="002D99"/>
                </a:solidFill>
              </a:rPr>
              <a:t>Herança</a:t>
            </a:r>
          </a:p>
        </p:txBody>
      </p:sp>
      <p:pic>
        <p:nvPicPr>
          <p:cNvPr id="38916" name="Picture 2">
            <a:extLst>
              <a:ext uri="{FF2B5EF4-FFF2-40B4-BE49-F238E27FC236}">
                <a16:creationId xmlns:a16="http://schemas.microsoft.com/office/drawing/2014/main" id="{DBC5E168-BDD2-D158-D945-DB9E48BA0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3">
            <a:extLst>
              <a:ext uri="{FF2B5EF4-FFF2-40B4-BE49-F238E27FC236}">
                <a16:creationId xmlns:a16="http://schemas.microsoft.com/office/drawing/2014/main" id="{E58C3CD1-FD1C-FFCC-E35F-F40C94FC1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Rectangle 4">
            <a:extLst>
              <a:ext uri="{FF2B5EF4-FFF2-40B4-BE49-F238E27FC236}">
                <a16:creationId xmlns:a16="http://schemas.microsoft.com/office/drawing/2014/main" id="{826B674E-1C2E-2480-2EF2-F4999EB22E84}"/>
              </a:ext>
            </a:extLst>
          </p:cNvPr>
          <p:cNvSpPr>
            <a:spLocks/>
          </p:cNvSpPr>
          <p:nvPr/>
        </p:nvSpPr>
        <p:spPr bwMode="auto">
          <a:xfrm>
            <a:off x="1219200" y="2197100"/>
            <a:ext cx="105664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493713" indent="-493713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1255713" indent="-493713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00213" indent="-493713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just" eaLnBrk="1" hangingPunct="1">
              <a:spcBef>
                <a:spcPts val="3800"/>
              </a:spcBef>
            </a:pPr>
            <a:r>
              <a:rPr lang="en-US" altLang="pt-BR" sz="3600">
                <a:cs typeface="Gill Sans" pitchFamily="-108" charset="0"/>
              </a:rPr>
              <a:t>Uma classe pode </a:t>
            </a:r>
            <a:r>
              <a:rPr lang="en-US" altLang="pt-BR" sz="3600" b="1">
                <a:solidFill>
                  <a:srgbClr val="002D99"/>
                </a:solidFill>
                <a:cs typeface="Gill Sans" pitchFamily="-108" charset="0"/>
              </a:rPr>
              <a:t>herdar</a:t>
            </a:r>
            <a:r>
              <a:rPr lang="en-US" altLang="pt-BR" sz="3600">
                <a:cs typeface="Gill Sans" pitchFamily="-108" charset="0"/>
              </a:rPr>
              <a:t> a definição de outra classe</a:t>
            </a:r>
          </a:p>
          <a:p>
            <a:pPr lvl="1" algn="just" eaLnBrk="1" hangingPunct="1"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Permite o uso ou a extensão de métodos e atributos previamente definidos por outra classe.</a:t>
            </a:r>
          </a:p>
          <a:p>
            <a:pPr lvl="1" algn="just" eaLnBrk="1" hangingPunct="1"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Nova classe: </a:t>
            </a:r>
            <a:r>
              <a:rPr lang="en-US" altLang="pt-BR" sz="2400">
                <a:solidFill>
                  <a:srgbClr val="001F67"/>
                </a:solidFill>
                <a:cs typeface="Gill Sans" pitchFamily="-108" charset="0"/>
              </a:rPr>
              <a:t>subclasse</a:t>
            </a:r>
            <a:r>
              <a:rPr lang="en-US" altLang="pt-BR" sz="2400">
                <a:cs typeface="Gill Sans" pitchFamily="-108" charset="0"/>
              </a:rPr>
              <a:t>.   Original:  </a:t>
            </a:r>
            <a:r>
              <a:rPr lang="en-US" altLang="pt-BR" sz="2400">
                <a:solidFill>
                  <a:srgbClr val="002D99"/>
                </a:solidFill>
                <a:cs typeface="Gill Sans" pitchFamily="-108" charset="0"/>
              </a:rPr>
              <a:t>classe pai, ancestral ou superclasse</a:t>
            </a:r>
          </a:p>
          <a:p>
            <a:pPr lvl="1" algn="just" eaLnBrk="1" hangingPunct="1">
              <a:lnSpc>
                <a:spcPct val="50000"/>
              </a:lnSpc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Para definir uma subclasse, coloque o nome da superclasse entre parênteses  depois do nome da subclasse na primeira linha da definição.</a:t>
            </a:r>
          </a:p>
          <a:p>
            <a:pPr lvl="2" algn="just" eaLnBrk="1" hangingPunct="1">
              <a:lnSpc>
                <a:spcPct val="80000"/>
              </a:lnSpc>
              <a:spcBef>
                <a:spcPts val="3800"/>
              </a:spcBef>
            </a:pPr>
            <a:r>
              <a:rPr lang="en-US" altLang="pt-BR" sz="2000">
                <a:cs typeface="Gill Sans" pitchFamily="-108" charset="0"/>
              </a:rPr>
              <a:t>Python não tem a palavra ‘</a:t>
            </a:r>
            <a:r>
              <a:rPr lang="en-US" altLang="pt-BR" sz="2000">
                <a:solidFill>
                  <a:srgbClr val="003DCC"/>
                </a:solidFill>
                <a:cs typeface="Gill Sans" pitchFamily="-108" charset="0"/>
              </a:rPr>
              <a:t>extends</a:t>
            </a:r>
            <a:r>
              <a:rPr lang="en-US" altLang="pt-BR" sz="2000">
                <a:cs typeface="Gill Sans" pitchFamily="-108" charset="0"/>
              </a:rPr>
              <a:t>’ como em Java</a:t>
            </a:r>
          </a:p>
          <a:p>
            <a:pPr lvl="2" algn="just" eaLnBrk="1" hangingPunct="1">
              <a:lnSpc>
                <a:spcPct val="80000"/>
              </a:lnSpc>
              <a:spcBef>
                <a:spcPts val="3800"/>
              </a:spcBef>
            </a:pPr>
            <a:r>
              <a:rPr lang="en-US" altLang="pt-BR" sz="2000">
                <a:cs typeface="Gill Sans" pitchFamily="-108" charset="0"/>
              </a:rPr>
              <a:t>Múltipla herança é suportada</a:t>
            </a:r>
          </a:p>
        </p:txBody>
      </p:sp>
      <p:pic>
        <p:nvPicPr>
          <p:cNvPr id="38919" name="Picture 5">
            <a:extLst>
              <a:ext uri="{FF2B5EF4-FFF2-40B4-BE49-F238E27FC236}">
                <a16:creationId xmlns:a16="http://schemas.microsoft.com/office/drawing/2014/main" id="{63C9E956-1CED-F3B4-0C84-86C0D073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6">
            <a:extLst>
              <a:ext uri="{FF2B5EF4-FFF2-40B4-BE49-F238E27FC236}">
                <a16:creationId xmlns:a16="http://schemas.microsoft.com/office/drawing/2014/main" id="{50685845-7D5F-A162-DB20-7C08F3B57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1" name="Picture 7">
            <a:extLst>
              <a:ext uri="{FF2B5EF4-FFF2-40B4-BE49-F238E27FC236}">
                <a16:creationId xmlns:a16="http://schemas.microsoft.com/office/drawing/2014/main" id="{B12954D6-D64F-9F23-A3AC-56CFB308C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2" name="Rectangle 8">
            <a:extLst>
              <a:ext uri="{FF2B5EF4-FFF2-40B4-BE49-F238E27FC236}">
                <a16:creationId xmlns:a16="http://schemas.microsoft.com/office/drawing/2014/main" id="{34B6921C-EEF8-6947-6961-434AB88303A7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>
            <a:extLst>
              <a:ext uri="{FF2B5EF4-FFF2-40B4-BE49-F238E27FC236}">
                <a16:creationId xmlns:a16="http://schemas.microsoft.com/office/drawing/2014/main" id="{68F38756-25BE-2CCF-203E-13221F75A5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F0EA13D2-FDDD-4EC1-87D3-2BD48D7ECC04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24</a:t>
            </a:fld>
            <a:endParaRPr lang="en-US" altLang="pt-BR" sz="1800"/>
          </a:p>
        </p:txBody>
      </p:sp>
      <p:sp>
        <p:nvSpPr>
          <p:cNvPr id="39939" name="Rectangle 1">
            <a:extLst>
              <a:ext uri="{FF2B5EF4-FFF2-40B4-BE49-F238E27FC236}">
                <a16:creationId xmlns:a16="http://schemas.microsoft.com/office/drawing/2014/main" id="{3E9C7722-4FCD-ABB4-3A5D-6BD909D213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939800"/>
            <a:ext cx="10464800" cy="1333500"/>
          </a:xfrm>
        </p:spPr>
        <p:txBody>
          <a:bodyPr/>
          <a:lstStyle/>
          <a:p>
            <a:pPr algn="l" eaLnBrk="1" hangingPunct="1"/>
            <a:r>
              <a:rPr lang="en-US" altLang="pt-BR" sz="7000">
                <a:solidFill>
                  <a:srgbClr val="002D99"/>
                </a:solidFill>
              </a:rPr>
              <a:t>Herança</a:t>
            </a:r>
          </a:p>
        </p:txBody>
      </p:sp>
      <p:pic>
        <p:nvPicPr>
          <p:cNvPr id="39940" name="Picture 2">
            <a:extLst>
              <a:ext uri="{FF2B5EF4-FFF2-40B4-BE49-F238E27FC236}">
                <a16:creationId xmlns:a16="http://schemas.microsoft.com/office/drawing/2014/main" id="{79D2DFC3-26B0-0EB8-8100-7AE14EC3F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3">
            <a:extLst>
              <a:ext uri="{FF2B5EF4-FFF2-40B4-BE49-F238E27FC236}">
                <a16:creationId xmlns:a16="http://schemas.microsoft.com/office/drawing/2014/main" id="{B6F6024F-6360-168D-C71E-DC49C367E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4">
            <a:extLst>
              <a:ext uri="{FF2B5EF4-FFF2-40B4-BE49-F238E27FC236}">
                <a16:creationId xmlns:a16="http://schemas.microsoft.com/office/drawing/2014/main" id="{A647B3C0-35E2-9DCB-1998-9B5D5A5DD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5">
            <a:extLst>
              <a:ext uri="{FF2B5EF4-FFF2-40B4-BE49-F238E27FC236}">
                <a16:creationId xmlns:a16="http://schemas.microsoft.com/office/drawing/2014/main" id="{A37DC82D-F520-823F-8608-FC6090D85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6">
            <a:extLst>
              <a:ext uri="{FF2B5EF4-FFF2-40B4-BE49-F238E27FC236}">
                <a16:creationId xmlns:a16="http://schemas.microsoft.com/office/drawing/2014/main" id="{00C037C4-A16A-1A78-AD94-80DC33FCC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5" name="Picture 7">
            <a:extLst>
              <a:ext uri="{FF2B5EF4-FFF2-40B4-BE49-F238E27FC236}">
                <a16:creationId xmlns:a16="http://schemas.microsoft.com/office/drawing/2014/main" id="{D72EF366-BFA9-FD59-E61D-76567E06A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00" y="3822700"/>
            <a:ext cx="765175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6" name="Rectangle 8">
            <a:extLst>
              <a:ext uri="{FF2B5EF4-FFF2-40B4-BE49-F238E27FC236}">
                <a16:creationId xmlns:a16="http://schemas.microsoft.com/office/drawing/2014/main" id="{76FD62D4-4458-042E-429D-A1144786C4F0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>
            <a:extLst>
              <a:ext uri="{FF2B5EF4-FFF2-40B4-BE49-F238E27FC236}">
                <a16:creationId xmlns:a16="http://schemas.microsoft.com/office/drawing/2014/main" id="{56AF558B-CD9D-3575-0D01-C244B052DC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DD7F4F3F-198B-45D7-9784-F4911C4C093A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25</a:t>
            </a:fld>
            <a:endParaRPr lang="en-US" altLang="pt-BR" sz="1800"/>
          </a:p>
        </p:txBody>
      </p:sp>
      <p:sp>
        <p:nvSpPr>
          <p:cNvPr id="40963" name="Rectangle 1">
            <a:extLst>
              <a:ext uri="{FF2B5EF4-FFF2-40B4-BE49-F238E27FC236}">
                <a16:creationId xmlns:a16="http://schemas.microsoft.com/office/drawing/2014/main" id="{6563BD9C-A596-38F9-B9CC-BE4B82B72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939800"/>
            <a:ext cx="10464800" cy="1333500"/>
          </a:xfrm>
        </p:spPr>
        <p:txBody>
          <a:bodyPr/>
          <a:lstStyle/>
          <a:p>
            <a:pPr algn="l" eaLnBrk="1" hangingPunct="1"/>
            <a:r>
              <a:rPr lang="en-US" altLang="pt-BR" sz="7000">
                <a:solidFill>
                  <a:srgbClr val="002D99"/>
                </a:solidFill>
              </a:rPr>
              <a:t>Redefinindo métodos</a:t>
            </a:r>
          </a:p>
        </p:txBody>
      </p:sp>
      <p:pic>
        <p:nvPicPr>
          <p:cNvPr id="40964" name="Picture 2">
            <a:extLst>
              <a:ext uri="{FF2B5EF4-FFF2-40B4-BE49-F238E27FC236}">
                <a16:creationId xmlns:a16="http://schemas.microsoft.com/office/drawing/2014/main" id="{15D79D57-6480-B6D2-2C59-900F41538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3">
            <a:extLst>
              <a:ext uri="{FF2B5EF4-FFF2-40B4-BE49-F238E27FC236}">
                <a16:creationId xmlns:a16="http://schemas.microsoft.com/office/drawing/2014/main" id="{165A2ED2-8ECE-AF9B-81BA-9B538DC96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>
            <a:extLst>
              <a:ext uri="{FF2B5EF4-FFF2-40B4-BE49-F238E27FC236}">
                <a16:creationId xmlns:a16="http://schemas.microsoft.com/office/drawing/2014/main" id="{7D337E3D-9EFE-2B75-851F-DBAB15A544C8}"/>
              </a:ext>
            </a:extLst>
          </p:cNvPr>
          <p:cNvSpPr>
            <a:spLocks/>
          </p:cNvSpPr>
          <p:nvPr/>
        </p:nvSpPr>
        <p:spPr bwMode="auto">
          <a:xfrm>
            <a:off x="1219200" y="2336800"/>
            <a:ext cx="105664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493713" indent="-493713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1255713" indent="-493713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00213" indent="-493713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just" eaLnBrk="1" hangingPunct="1">
              <a:spcBef>
                <a:spcPts val="3800"/>
              </a:spcBef>
            </a:pPr>
            <a:r>
              <a:rPr lang="en-US" altLang="pt-BR" sz="3600">
                <a:cs typeface="Gill Sans" pitchFamily="-108" charset="0"/>
              </a:rPr>
              <a:t>Você pode redefinir métodos declarados na superclasse</a:t>
            </a:r>
          </a:p>
          <a:p>
            <a:pPr lvl="1" algn="just" eaLnBrk="1" hangingPunct="1"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O mesmo vale para o método </a:t>
            </a:r>
            <a:r>
              <a:rPr lang="en-US" altLang="pt-BR" sz="2400">
                <a:solidFill>
                  <a:srgbClr val="002D99"/>
                </a:solidFill>
                <a:cs typeface="Gill Sans" pitchFamily="-108" charset="0"/>
              </a:rPr>
              <a:t>__init__</a:t>
            </a:r>
            <a:r>
              <a:rPr lang="en-US" altLang="pt-BR" sz="2400">
                <a:cs typeface="Gill Sans" pitchFamily="-108" charset="0"/>
              </a:rPr>
              <a:t> . </a:t>
            </a:r>
          </a:p>
          <a:p>
            <a:pPr lvl="1" algn="just" eaLnBrk="1" hangingPunct="1"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Geralmente você algo assim no método </a:t>
            </a:r>
            <a:r>
              <a:rPr lang="en-US" altLang="pt-BR" sz="2400">
                <a:solidFill>
                  <a:srgbClr val="003DCC"/>
                </a:solidFill>
                <a:cs typeface="Gill Sans" pitchFamily="-108" charset="0"/>
              </a:rPr>
              <a:t>__init__</a:t>
            </a:r>
            <a:r>
              <a:rPr lang="en-US" altLang="pt-BR" sz="2400">
                <a:cs typeface="Gill Sans" pitchFamily="-108" charset="0"/>
              </a:rPr>
              <a:t> das subclasses:</a:t>
            </a:r>
          </a:p>
          <a:p>
            <a:pPr lvl="2" algn="just" eaLnBrk="1" hangingPunct="1">
              <a:lnSpc>
                <a:spcPct val="50000"/>
              </a:lnSpc>
              <a:spcBef>
                <a:spcPts val="3800"/>
              </a:spcBef>
            </a:pPr>
            <a:r>
              <a:rPr lang="en-US" altLang="pt-BR" sz="2400">
                <a:solidFill>
                  <a:srgbClr val="0044FE"/>
                </a:solidFill>
                <a:cs typeface="Gill Sans" pitchFamily="-108" charset="0"/>
              </a:rPr>
              <a:t>parentClass.__init__(self,x,y)</a:t>
            </a:r>
            <a:endParaRPr lang="en-US" altLang="pt-BR" sz="2400">
              <a:solidFill>
                <a:srgbClr val="002D99"/>
              </a:solidFill>
              <a:cs typeface="Gill Sans" pitchFamily="-108" charset="0"/>
            </a:endParaRPr>
          </a:p>
          <a:p>
            <a:pPr lvl="2" algn="just" eaLnBrk="1" hangingPunct="1">
              <a:lnSpc>
                <a:spcPct val="50000"/>
              </a:lnSpc>
              <a:spcBef>
                <a:spcPts val="3800"/>
              </a:spcBef>
              <a:buSzTx/>
              <a:buFontTx/>
              <a:buNone/>
            </a:pPr>
            <a:r>
              <a:rPr lang="en-US" altLang="pt-BR" sz="2400">
                <a:solidFill>
                  <a:srgbClr val="002D99"/>
                </a:solidFill>
                <a:cs typeface="Gill Sans" pitchFamily="-108" charset="0"/>
              </a:rPr>
              <a:t>onde parentClass é o nome da classe pai.</a:t>
            </a:r>
          </a:p>
        </p:txBody>
      </p:sp>
      <p:pic>
        <p:nvPicPr>
          <p:cNvPr id="40967" name="Picture 5">
            <a:extLst>
              <a:ext uri="{FF2B5EF4-FFF2-40B4-BE49-F238E27FC236}">
                <a16:creationId xmlns:a16="http://schemas.microsoft.com/office/drawing/2014/main" id="{D82E76C8-47EE-6A55-4028-F22585D28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6">
            <a:extLst>
              <a:ext uri="{FF2B5EF4-FFF2-40B4-BE49-F238E27FC236}">
                <a16:creationId xmlns:a16="http://schemas.microsoft.com/office/drawing/2014/main" id="{BA99EC7D-B8EF-0B91-A65A-117A7B4DB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9" name="Picture 7">
            <a:extLst>
              <a:ext uri="{FF2B5EF4-FFF2-40B4-BE49-F238E27FC236}">
                <a16:creationId xmlns:a16="http://schemas.microsoft.com/office/drawing/2014/main" id="{1823684A-C799-F41A-D375-AE694B3A3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0" name="Rectangle 8">
            <a:extLst>
              <a:ext uri="{FF2B5EF4-FFF2-40B4-BE49-F238E27FC236}">
                <a16:creationId xmlns:a16="http://schemas.microsoft.com/office/drawing/2014/main" id="{0E6EB8D8-A52F-3C5A-F4BC-0ABCAE2EE276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>
            <a:extLst>
              <a:ext uri="{FF2B5EF4-FFF2-40B4-BE49-F238E27FC236}">
                <a16:creationId xmlns:a16="http://schemas.microsoft.com/office/drawing/2014/main" id="{6F0088E5-4CDA-9239-3579-C975B212DC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FF801443-18F9-45D8-A68A-9465F17DEBB6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26</a:t>
            </a:fld>
            <a:endParaRPr lang="en-US" altLang="pt-BR" sz="1800"/>
          </a:p>
        </p:txBody>
      </p:sp>
      <p:sp>
        <p:nvSpPr>
          <p:cNvPr id="41987" name="Rectangle 1">
            <a:extLst>
              <a:ext uri="{FF2B5EF4-FFF2-40B4-BE49-F238E27FC236}">
                <a16:creationId xmlns:a16="http://schemas.microsoft.com/office/drawing/2014/main" id="{893EDF60-7BB3-C696-69D1-C44A42A68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939800"/>
            <a:ext cx="10464800" cy="1333500"/>
          </a:xfrm>
        </p:spPr>
        <p:txBody>
          <a:bodyPr/>
          <a:lstStyle/>
          <a:p>
            <a:pPr algn="l" eaLnBrk="1" hangingPunct="1"/>
            <a:r>
              <a:rPr lang="en-US" altLang="pt-BR" sz="7000">
                <a:solidFill>
                  <a:srgbClr val="002D99"/>
                </a:solidFill>
              </a:rPr>
              <a:t>Redefinindo métodos</a:t>
            </a:r>
          </a:p>
        </p:txBody>
      </p:sp>
      <p:pic>
        <p:nvPicPr>
          <p:cNvPr id="41988" name="Picture 2">
            <a:extLst>
              <a:ext uri="{FF2B5EF4-FFF2-40B4-BE49-F238E27FC236}">
                <a16:creationId xmlns:a16="http://schemas.microsoft.com/office/drawing/2014/main" id="{21A6D1C8-6FC8-9B5E-C006-B40449149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3">
            <a:extLst>
              <a:ext uri="{FF2B5EF4-FFF2-40B4-BE49-F238E27FC236}">
                <a16:creationId xmlns:a16="http://schemas.microsoft.com/office/drawing/2014/main" id="{7ECF50C8-633E-32E3-7A48-336967E02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4">
            <a:extLst>
              <a:ext uri="{FF2B5EF4-FFF2-40B4-BE49-F238E27FC236}">
                <a16:creationId xmlns:a16="http://schemas.microsoft.com/office/drawing/2014/main" id="{90913042-252E-D333-9727-EE9596E7C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5">
            <a:extLst>
              <a:ext uri="{FF2B5EF4-FFF2-40B4-BE49-F238E27FC236}">
                <a16:creationId xmlns:a16="http://schemas.microsoft.com/office/drawing/2014/main" id="{14F65D46-4DD9-3C12-5B71-0E52E6B9A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6">
            <a:extLst>
              <a:ext uri="{FF2B5EF4-FFF2-40B4-BE49-F238E27FC236}">
                <a16:creationId xmlns:a16="http://schemas.microsoft.com/office/drawing/2014/main" id="{21CD4CE1-039F-4258-9C17-D29C47C32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3" name="Picture 7">
            <a:extLst>
              <a:ext uri="{FF2B5EF4-FFF2-40B4-BE49-F238E27FC236}">
                <a16:creationId xmlns:a16="http://schemas.microsoft.com/office/drawing/2014/main" id="{19A9FE42-8FC7-2A8D-8FC9-D46943C4F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3517900"/>
            <a:ext cx="8828088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4" name="Rectangle 8">
            <a:extLst>
              <a:ext uri="{FF2B5EF4-FFF2-40B4-BE49-F238E27FC236}">
                <a16:creationId xmlns:a16="http://schemas.microsoft.com/office/drawing/2014/main" id="{981D5B16-DDD3-2698-7AF4-C3C13417CDB4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>
            <a:extLst>
              <a:ext uri="{FF2B5EF4-FFF2-40B4-BE49-F238E27FC236}">
                <a16:creationId xmlns:a16="http://schemas.microsoft.com/office/drawing/2014/main" id="{6ABC01DD-AF2B-59CF-49CB-9DAA391FA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1E04C27-F421-47D3-AD83-675A17C0FB9C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27</a:t>
            </a:fld>
            <a:endParaRPr lang="en-US" altLang="pt-BR" sz="1800"/>
          </a:p>
        </p:txBody>
      </p:sp>
      <p:sp>
        <p:nvSpPr>
          <p:cNvPr id="43011" name="Rectangle 1">
            <a:extLst>
              <a:ext uri="{FF2B5EF4-FFF2-40B4-BE49-F238E27FC236}">
                <a16:creationId xmlns:a16="http://schemas.microsoft.com/office/drawing/2014/main" id="{4367D13D-B7E2-8F32-4D93-E10E0C01B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939800"/>
            <a:ext cx="10464800" cy="1333500"/>
          </a:xfrm>
        </p:spPr>
        <p:txBody>
          <a:bodyPr/>
          <a:lstStyle/>
          <a:p>
            <a:pPr algn="l" eaLnBrk="1" hangingPunct="1"/>
            <a:r>
              <a:rPr lang="en-US" altLang="pt-BR" sz="7000">
                <a:solidFill>
                  <a:srgbClr val="002D99"/>
                </a:solidFill>
              </a:rPr>
              <a:t>Redefinindo métodos</a:t>
            </a:r>
          </a:p>
        </p:txBody>
      </p:sp>
      <p:pic>
        <p:nvPicPr>
          <p:cNvPr id="43012" name="Picture 2">
            <a:extLst>
              <a:ext uri="{FF2B5EF4-FFF2-40B4-BE49-F238E27FC236}">
                <a16:creationId xmlns:a16="http://schemas.microsoft.com/office/drawing/2014/main" id="{9639EDA0-7269-2F43-8E7E-D23A442F8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3">
            <a:extLst>
              <a:ext uri="{FF2B5EF4-FFF2-40B4-BE49-F238E27FC236}">
                <a16:creationId xmlns:a16="http://schemas.microsoft.com/office/drawing/2014/main" id="{5922A81E-5619-83B0-DA51-5E48DEAD9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4">
            <a:extLst>
              <a:ext uri="{FF2B5EF4-FFF2-40B4-BE49-F238E27FC236}">
                <a16:creationId xmlns:a16="http://schemas.microsoft.com/office/drawing/2014/main" id="{18FFC8E8-ACAA-5CE1-3B7B-95DE41B10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5">
            <a:extLst>
              <a:ext uri="{FF2B5EF4-FFF2-40B4-BE49-F238E27FC236}">
                <a16:creationId xmlns:a16="http://schemas.microsoft.com/office/drawing/2014/main" id="{785AD159-96B3-C89E-80C8-2CD717A0C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6">
            <a:extLst>
              <a:ext uri="{FF2B5EF4-FFF2-40B4-BE49-F238E27FC236}">
                <a16:creationId xmlns:a16="http://schemas.microsoft.com/office/drawing/2014/main" id="{728B312A-BA54-43D0-8F78-8BC291B02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7" name="Picture 7">
            <a:extLst>
              <a:ext uri="{FF2B5EF4-FFF2-40B4-BE49-F238E27FC236}">
                <a16:creationId xmlns:a16="http://schemas.microsoft.com/office/drawing/2014/main" id="{673B3BEC-4CE2-7AB0-03D8-E2CF2453A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13" y="3440113"/>
            <a:ext cx="8815387" cy="438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8" name="Rectangle 8">
            <a:extLst>
              <a:ext uri="{FF2B5EF4-FFF2-40B4-BE49-F238E27FC236}">
                <a16:creationId xmlns:a16="http://schemas.microsoft.com/office/drawing/2014/main" id="{F95DA5E9-5763-3A60-E81B-4B64210F69A8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>
            <a:extLst>
              <a:ext uri="{FF2B5EF4-FFF2-40B4-BE49-F238E27FC236}">
                <a16:creationId xmlns:a16="http://schemas.microsoft.com/office/drawing/2014/main" id="{FEEE210A-1A11-2757-F18A-EADCFAAE75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BC500C07-5D30-4084-837B-B9FA89B6BB18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28</a:t>
            </a:fld>
            <a:endParaRPr lang="en-US" altLang="pt-BR" sz="1800"/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2C03AD5B-CE98-71DB-EA41-79B485C93A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939800"/>
            <a:ext cx="10464800" cy="1333500"/>
          </a:xfrm>
        </p:spPr>
        <p:txBody>
          <a:bodyPr/>
          <a:lstStyle/>
          <a:p>
            <a:pPr algn="l" eaLnBrk="1" hangingPunct="1"/>
            <a:r>
              <a:rPr lang="en-US" altLang="pt-BR" sz="7000">
                <a:solidFill>
                  <a:srgbClr val="002D99"/>
                </a:solidFill>
              </a:rPr>
              <a:t>Herança</a:t>
            </a:r>
          </a:p>
        </p:txBody>
      </p:sp>
      <p:pic>
        <p:nvPicPr>
          <p:cNvPr id="44036" name="Picture 2">
            <a:extLst>
              <a:ext uri="{FF2B5EF4-FFF2-40B4-BE49-F238E27FC236}">
                <a16:creationId xmlns:a16="http://schemas.microsoft.com/office/drawing/2014/main" id="{11374ADF-CFE7-6158-35A2-322D47818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3">
            <a:extLst>
              <a:ext uri="{FF2B5EF4-FFF2-40B4-BE49-F238E27FC236}">
                <a16:creationId xmlns:a16="http://schemas.microsoft.com/office/drawing/2014/main" id="{3946AD07-C915-9A49-D9D4-50D6E2B2B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4">
            <a:extLst>
              <a:ext uri="{FF2B5EF4-FFF2-40B4-BE49-F238E27FC236}">
                <a16:creationId xmlns:a16="http://schemas.microsoft.com/office/drawing/2014/main" id="{C384E5AB-C46C-C042-9D44-4E4947B34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5">
            <a:extLst>
              <a:ext uri="{FF2B5EF4-FFF2-40B4-BE49-F238E27FC236}">
                <a16:creationId xmlns:a16="http://schemas.microsoft.com/office/drawing/2014/main" id="{79AB7228-32D6-9164-9E86-46974722C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6">
            <a:extLst>
              <a:ext uri="{FF2B5EF4-FFF2-40B4-BE49-F238E27FC236}">
                <a16:creationId xmlns:a16="http://schemas.microsoft.com/office/drawing/2014/main" id="{870BA01E-9190-2F02-0156-2020BE260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1" name="Picture 7">
            <a:extLst>
              <a:ext uri="{FF2B5EF4-FFF2-40B4-BE49-F238E27FC236}">
                <a16:creationId xmlns:a16="http://schemas.microsoft.com/office/drawing/2014/main" id="{E0241355-F7DE-2444-832A-0A598B58B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2651125"/>
            <a:ext cx="10160000" cy="443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2" name="Rectangle 8">
            <a:extLst>
              <a:ext uri="{FF2B5EF4-FFF2-40B4-BE49-F238E27FC236}">
                <a16:creationId xmlns:a16="http://schemas.microsoft.com/office/drawing/2014/main" id="{0E11DC34-839A-5F40-6552-3EB4D5855B7B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>
            <a:extLst>
              <a:ext uri="{FF2B5EF4-FFF2-40B4-BE49-F238E27FC236}">
                <a16:creationId xmlns:a16="http://schemas.microsoft.com/office/drawing/2014/main" id="{5642E024-B3C9-697B-1A3C-752004DB1B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C800A37E-C402-47D3-9959-4485A83A88C6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29</a:t>
            </a:fld>
            <a:endParaRPr lang="en-US" altLang="pt-BR" sz="1800"/>
          </a:p>
        </p:txBody>
      </p:sp>
      <p:sp>
        <p:nvSpPr>
          <p:cNvPr id="45059" name="Rectangle 1">
            <a:extLst>
              <a:ext uri="{FF2B5EF4-FFF2-40B4-BE49-F238E27FC236}">
                <a16:creationId xmlns:a16="http://schemas.microsoft.com/office/drawing/2014/main" id="{207ED565-3D94-12AB-0DEC-F79963B40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254000"/>
            <a:ext cx="11010900" cy="2438400"/>
          </a:xfrm>
        </p:spPr>
        <p:txBody>
          <a:bodyPr/>
          <a:lstStyle/>
          <a:p>
            <a:pPr algn="l" eaLnBrk="1" hangingPunct="1"/>
            <a:r>
              <a:rPr lang="en-US" altLang="pt-BR" sz="4800">
                <a:solidFill>
                  <a:srgbClr val="002D99"/>
                </a:solidFill>
              </a:rPr>
              <a:t>Alguns métodos e atributos speciais nativos</a:t>
            </a:r>
          </a:p>
        </p:txBody>
      </p:sp>
      <p:pic>
        <p:nvPicPr>
          <p:cNvPr id="45060" name="Picture 2">
            <a:extLst>
              <a:ext uri="{FF2B5EF4-FFF2-40B4-BE49-F238E27FC236}">
                <a16:creationId xmlns:a16="http://schemas.microsoft.com/office/drawing/2014/main" id="{CC17AB17-474F-3BC9-5F71-E1BD75E5E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3">
            <a:extLst>
              <a:ext uri="{FF2B5EF4-FFF2-40B4-BE49-F238E27FC236}">
                <a16:creationId xmlns:a16="http://schemas.microsoft.com/office/drawing/2014/main" id="{B932AE99-703A-BE6A-6FB0-D5BA2A99D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Rectangle 4">
            <a:extLst>
              <a:ext uri="{FF2B5EF4-FFF2-40B4-BE49-F238E27FC236}">
                <a16:creationId xmlns:a16="http://schemas.microsoft.com/office/drawing/2014/main" id="{8967E870-2B66-DE4D-602B-CD9424DC335B}"/>
              </a:ext>
            </a:extLst>
          </p:cNvPr>
          <p:cNvSpPr>
            <a:spLocks/>
          </p:cNvSpPr>
          <p:nvPr/>
        </p:nvSpPr>
        <p:spPr bwMode="auto">
          <a:xfrm>
            <a:off x="3022600" y="2946400"/>
            <a:ext cx="7518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24161750" indent="-2416175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1714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21717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26289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0861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35433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lvl="4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4800">
                <a:solidFill>
                  <a:srgbClr val="002D99"/>
                </a:solidFill>
                <a:cs typeface="Gill Sans" pitchFamily="-108" charset="0"/>
              </a:rPr>
              <a:t>I am special!</a:t>
            </a:r>
          </a:p>
        </p:txBody>
      </p:sp>
      <p:pic>
        <p:nvPicPr>
          <p:cNvPr id="45063" name="Picture 5">
            <a:extLst>
              <a:ext uri="{FF2B5EF4-FFF2-40B4-BE49-F238E27FC236}">
                <a16:creationId xmlns:a16="http://schemas.microsoft.com/office/drawing/2014/main" id="{268EC2F7-5051-91DE-F96F-F1ACDB6E7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4902200"/>
            <a:ext cx="3103563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6">
            <a:extLst>
              <a:ext uri="{FF2B5EF4-FFF2-40B4-BE49-F238E27FC236}">
                <a16:creationId xmlns:a16="http://schemas.microsoft.com/office/drawing/2014/main" id="{E938283A-BB35-AE42-36AC-41BAFC7B0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7">
            <a:extLst>
              <a:ext uri="{FF2B5EF4-FFF2-40B4-BE49-F238E27FC236}">
                <a16:creationId xmlns:a16="http://schemas.microsoft.com/office/drawing/2014/main" id="{FAD4C4BD-60BA-65F4-FFEA-F3EA99BA5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6" name="Picture 8">
            <a:extLst>
              <a:ext uri="{FF2B5EF4-FFF2-40B4-BE49-F238E27FC236}">
                <a16:creationId xmlns:a16="http://schemas.microsoft.com/office/drawing/2014/main" id="{1B51C49F-B10F-44C7-DE60-DEA69793F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7" name="Rectangle 9">
            <a:extLst>
              <a:ext uri="{FF2B5EF4-FFF2-40B4-BE49-F238E27FC236}">
                <a16:creationId xmlns:a16="http://schemas.microsoft.com/office/drawing/2014/main" id="{87FCF4EC-9FA9-00C1-7F05-F3AF8D5DFCF2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341081DE-D64E-4376-C871-E0D112AD33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7212E21-CA3D-4267-9CDB-936E81782C4F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pt-BR" sz="18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B65B9AA9-FF42-FE83-1DC7-2067BABC8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pt-BR" sz="7000">
                <a:solidFill>
                  <a:srgbClr val="002D99"/>
                </a:solidFill>
              </a:rPr>
              <a:t>...  E tudo são objetos...</a:t>
            </a:r>
          </a:p>
        </p:txBody>
      </p:sp>
      <p:pic>
        <p:nvPicPr>
          <p:cNvPr id="18436" name="Picture 2">
            <a:extLst>
              <a:ext uri="{FF2B5EF4-FFF2-40B4-BE49-F238E27FC236}">
                <a16:creationId xmlns:a16="http://schemas.microsoft.com/office/drawing/2014/main" id="{2D45857D-2AE1-A86B-3960-8632EBC33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">
            <a:extLst>
              <a:ext uri="{FF2B5EF4-FFF2-40B4-BE49-F238E27FC236}">
                <a16:creationId xmlns:a16="http://schemas.microsoft.com/office/drawing/2014/main" id="{F8B3BE52-755B-142D-C27E-44C2EA922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Rectangle 4">
            <a:extLst>
              <a:ext uri="{FF2B5EF4-FFF2-40B4-BE49-F238E27FC236}">
                <a16:creationId xmlns:a16="http://schemas.microsoft.com/office/drawing/2014/main" id="{D8F3B551-1CB2-E743-28AC-E8E16D03C9B1}"/>
              </a:ext>
            </a:extLst>
          </p:cNvPr>
          <p:cNvSpPr>
            <a:spLocks/>
          </p:cNvSpPr>
          <p:nvPr/>
        </p:nvSpPr>
        <p:spPr bwMode="auto">
          <a:xfrm>
            <a:off x="1244600" y="7696200"/>
            <a:ext cx="105664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493713" indent="-493713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ts val="3800"/>
              </a:spcBef>
            </a:pPr>
            <a:r>
              <a:rPr lang="en-US" altLang="pt-BR" sz="3600">
                <a:cs typeface="Gill Sans" pitchFamily="-108" charset="0"/>
              </a:rPr>
              <a:t>Tudo em Python é no fim um objeto!</a:t>
            </a:r>
          </a:p>
          <a:p>
            <a:pPr eaLnBrk="1" hangingPunct="1">
              <a:lnSpc>
                <a:spcPct val="50000"/>
              </a:lnSpc>
              <a:spcBef>
                <a:spcPts val="3800"/>
              </a:spcBef>
            </a:pPr>
            <a:r>
              <a:rPr lang="en-US" altLang="pt-BR" sz="2400">
                <a:solidFill>
                  <a:srgbClr val="002D99"/>
                </a:solidFill>
                <a:cs typeface="Gill Sans" pitchFamily="-108" charset="0"/>
              </a:rPr>
              <a:t>“hello”.upper()</a:t>
            </a:r>
          </a:p>
          <a:p>
            <a:pPr eaLnBrk="1" hangingPunct="1">
              <a:lnSpc>
                <a:spcPct val="50000"/>
              </a:lnSpc>
              <a:spcBef>
                <a:spcPts val="3800"/>
              </a:spcBef>
            </a:pPr>
            <a:r>
              <a:rPr lang="en-US" altLang="pt-BR" sz="2400">
                <a:solidFill>
                  <a:srgbClr val="002D99"/>
                </a:solidFill>
                <a:cs typeface="Gill Sans" pitchFamily="-108" charset="0"/>
              </a:rPr>
              <a:t>list3.append(‘a’)</a:t>
            </a:r>
          </a:p>
          <a:p>
            <a:pPr eaLnBrk="1" hangingPunct="1">
              <a:lnSpc>
                <a:spcPct val="50000"/>
              </a:lnSpc>
              <a:spcBef>
                <a:spcPts val="3800"/>
              </a:spcBef>
            </a:pPr>
            <a:r>
              <a:rPr lang="en-US" altLang="pt-BR" sz="2400">
                <a:solidFill>
                  <a:srgbClr val="002D99"/>
                </a:solidFill>
                <a:cs typeface="Gill Sans" pitchFamily="-108" charset="0"/>
              </a:rPr>
              <a:t>dict2.keys()</a:t>
            </a:r>
          </a:p>
          <a:p>
            <a:pPr eaLnBrk="1" hangingPunct="1">
              <a:lnSpc>
                <a:spcPct val="50000"/>
              </a:lnSpc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Eles parecem como chamadas de método em Java ou C++ !</a:t>
            </a:r>
          </a:p>
          <a:p>
            <a:pPr eaLnBrk="1" hangingPunct="1">
              <a:lnSpc>
                <a:spcPct val="50000"/>
              </a:lnSpc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Novos objetos (classes) podem ser facilmente adicionados aos tipos de dados já existentes em Python!</a:t>
            </a:r>
          </a:p>
          <a:p>
            <a:pPr eaLnBrk="1" hangingPunct="1">
              <a:spcBef>
                <a:spcPts val="3800"/>
              </a:spcBef>
            </a:pPr>
            <a:r>
              <a:rPr lang="en-US" altLang="pt-BR" sz="3600">
                <a:cs typeface="Gill Sans" pitchFamily="-108" charset="0"/>
              </a:rPr>
              <a:t>De fato, programar em Python é normalmente feito de forma orienta da objetos!</a:t>
            </a:r>
          </a:p>
          <a:p>
            <a:pPr eaLnBrk="1" hangingPunct="1">
              <a:spcBef>
                <a:spcPts val="3800"/>
              </a:spcBef>
            </a:pPr>
            <a:endParaRPr lang="en-US" altLang="pt-BR" sz="2400">
              <a:cs typeface="Gill Sans" pitchFamily="-108" charset="0"/>
            </a:endParaRPr>
          </a:p>
          <a:p>
            <a:pPr eaLnBrk="1" hangingPunct="1">
              <a:spcBef>
                <a:spcPts val="3800"/>
              </a:spcBef>
            </a:pPr>
            <a:endParaRPr lang="en-US" altLang="pt-BR" sz="2400">
              <a:cs typeface="Gill Sans" pitchFamily="-108" charset="0"/>
            </a:endParaRPr>
          </a:p>
          <a:p>
            <a:pPr eaLnBrk="1" hangingPunct="1">
              <a:spcBef>
                <a:spcPts val="3800"/>
              </a:spcBef>
            </a:pPr>
            <a:endParaRPr lang="en-US" altLang="pt-BR" sz="2400">
              <a:cs typeface="Gill Sans" pitchFamily="-108" charset="0"/>
            </a:endParaRPr>
          </a:p>
          <a:p>
            <a:pPr eaLnBrk="1" hangingPunct="1">
              <a:spcBef>
                <a:spcPts val="3800"/>
              </a:spcBef>
            </a:pPr>
            <a:endParaRPr lang="en-US" altLang="pt-BR" sz="2400">
              <a:cs typeface="Gill Sans" pitchFamily="-108" charset="0"/>
            </a:endParaRPr>
          </a:p>
          <a:p>
            <a:pPr eaLnBrk="1" hangingPunct="1">
              <a:spcBef>
                <a:spcPts val="3800"/>
              </a:spcBef>
            </a:pPr>
            <a:endParaRPr lang="en-US" altLang="pt-BR" sz="2400">
              <a:cs typeface="Gill Sans" pitchFamily="-108" charset="0"/>
            </a:endParaRPr>
          </a:p>
          <a:p>
            <a:pPr eaLnBrk="1" hangingPunct="1">
              <a:spcBef>
                <a:spcPts val="3800"/>
              </a:spcBef>
              <a:buSzTx/>
              <a:buFontTx/>
              <a:buNone/>
            </a:pPr>
            <a:endParaRPr lang="en-US" altLang="pt-BR" sz="3600">
              <a:cs typeface="Gill Sans" pitchFamily="-108" charset="0"/>
            </a:endParaRPr>
          </a:p>
          <a:p>
            <a:pPr eaLnBrk="1" hangingPunct="1">
              <a:spcBef>
                <a:spcPts val="3800"/>
              </a:spcBef>
              <a:buSzTx/>
              <a:buFontTx/>
              <a:buNone/>
            </a:pPr>
            <a:endParaRPr lang="en-US" altLang="pt-BR" sz="3600">
              <a:cs typeface="Gill Sans" pitchFamily="-108" charset="0"/>
            </a:endParaRPr>
          </a:p>
          <a:p>
            <a:pPr eaLnBrk="1" hangingPunct="1">
              <a:spcBef>
                <a:spcPts val="3800"/>
              </a:spcBef>
              <a:buSzTx/>
              <a:buFontTx/>
              <a:buNone/>
            </a:pPr>
            <a:endParaRPr lang="en-US" altLang="pt-BR" sz="3600">
              <a:cs typeface="Gill Sans" pitchFamily="-108" charset="0"/>
            </a:endParaRPr>
          </a:p>
          <a:p>
            <a:pPr eaLnBrk="1" hangingPunct="1">
              <a:spcBef>
                <a:spcPts val="3800"/>
              </a:spcBef>
              <a:buSzTx/>
              <a:buFontTx/>
              <a:buNone/>
            </a:pPr>
            <a:endParaRPr lang="en-US" altLang="pt-BR" sz="3600">
              <a:cs typeface="Gill Sans" pitchFamily="-108" charset="0"/>
            </a:endParaRPr>
          </a:p>
          <a:p>
            <a:pPr eaLnBrk="1" hangingPunct="1">
              <a:spcBef>
                <a:spcPts val="3800"/>
              </a:spcBef>
              <a:buSzTx/>
              <a:buFontTx/>
              <a:buNone/>
            </a:pPr>
            <a:endParaRPr lang="en-US" altLang="pt-BR" sz="3600">
              <a:cs typeface="Gill Sans" pitchFamily="-108" charset="0"/>
            </a:endParaRPr>
          </a:p>
          <a:p>
            <a:pPr eaLnBrk="1" hangingPunct="1">
              <a:spcBef>
                <a:spcPts val="3800"/>
              </a:spcBef>
              <a:buSzTx/>
              <a:buFontTx/>
              <a:buNone/>
            </a:pPr>
            <a:endParaRPr lang="en-US" altLang="pt-BR" sz="3600">
              <a:cs typeface="Gill Sans" pitchFamily="-108" charset="0"/>
            </a:endParaRPr>
          </a:p>
        </p:txBody>
      </p:sp>
      <p:pic>
        <p:nvPicPr>
          <p:cNvPr id="18439" name="Picture 5">
            <a:extLst>
              <a:ext uri="{FF2B5EF4-FFF2-40B4-BE49-F238E27FC236}">
                <a16:creationId xmlns:a16="http://schemas.microsoft.com/office/drawing/2014/main" id="{3F58335F-BF4B-6954-2DAB-0CF60EA8B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6">
            <a:extLst>
              <a:ext uri="{FF2B5EF4-FFF2-40B4-BE49-F238E27FC236}">
                <a16:creationId xmlns:a16="http://schemas.microsoft.com/office/drawing/2014/main" id="{FB3B33FE-6944-7EAD-4434-5D31B72D4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7">
            <a:extLst>
              <a:ext uri="{FF2B5EF4-FFF2-40B4-BE49-F238E27FC236}">
                <a16:creationId xmlns:a16="http://schemas.microsoft.com/office/drawing/2014/main" id="{487F0D67-3F0B-4803-FB81-54492A890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2" name="Rectangle 8">
            <a:extLst>
              <a:ext uri="{FF2B5EF4-FFF2-40B4-BE49-F238E27FC236}">
                <a16:creationId xmlns:a16="http://schemas.microsoft.com/office/drawing/2014/main" id="{F42A70F0-87C0-2B52-78B1-3306B3912B40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>
            <a:extLst>
              <a:ext uri="{FF2B5EF4-FFF2-40B4-BE49-F238E27FC236}">
                <a16:creationId xmlns:a16="http://schemas.microsoft.com/office/drawing/2014/main" id="{AD0E073E-5961-8E98-6992-DE87F795A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958B890-9BD3-4C44-9F98-B28EA367D852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30</a:t>
            </a:fld>
            <a:endParaRPr lang="en-US" altLang="pt-BR" sz="1800"/>
          </a:p>
        </p:txBody>
      </p:sp>
      <p:sp>
        <p:nvSpPr>
          <p:cNvPr id="46083" name="Rectangle 1">
            <a:extLst>
              <a:ext uri="{FF2B5EF4-FFF2-40B4-BE49-F238E27FC236}">
                <a16:creationId xmlns:a16="http://schemas.microsoft.com/office/drawing/2014/main" id="{13A6555A-DBF9-494D-505C-E88F58F586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939800"/>
            <a:ext cx="10464800" cy="1333500"/>
          </a:xfrm>
        </p:spPr>
        <p:txBody>
          <a:bodyPr/>
          <a:lstStyle/>
          <a:p>
            <a:pPr algn="l" eaLnBrk="1" hangingPunct="1"/>
            <a:r>
              <a:rPr lang="en-US" altLang="pt-BR" sz="7000">
                <a:solidFill>
                  <a:srgbClr val="002D99"/>
                </a:solidFill>
              </a:rPr>
              <a:t>Membros nativos</a:t>
            </a:r>
          </a:p>
        </p:txBody>
      </p:sp>
      <p:pic>
        <p:nvPicPr>
          <p:cNvPr id="46084" name="Picture 2">
            <a:extLst>
              <a:ext uri="{FF2B5EF4-FFF2-40B4-BE49-F238E27FC236}">
                <a16:creationId xmlns:a16="http://schemas.microsoft.com/office/drawing/2014/main" id="{32F32FA7-DEDE-F9B2-A84A-275AC6DE2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3">
            <a:extLst>
              <a:ext uri="{FF2B5EF4-FFF2-40B4-BE49-F238E27FC236}">
                <a16:creationId xmlns:a16="http://schemas.microsoft.com/office/drawing/2014/main" id="{2CFE8E3E-EE7F-D3FD-A9E0-169AC27CC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ctangle 4">
            <a:extLst>
              <a:ext uri="{FF2B5EF4-FFF2-40B4-BE49-F238E27FC236}">
                <a16:creationId xmlns:a16="http://schemas.microsoft.com/office/drawing/2014/main" id="{254F33E4-3489-3AF5-7FFE-03F7CCAE20D8}"/>
              </a:ext>
            </a:extLst>
          </p:cNvPr>
          <p:cNvSpPr>
            <a:spLocks/>
          </p:cNvSpPr>
          <p:nvPr/>
        </p:nvSpPr>
        <p:spPr bwMode="auto">
          <a:xfrm>
            <a:off x="1219200" y="2197100"/>
            <a:ext cx="105664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493713" indent="-493713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1255713" indent="-493713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just" eaLnBrk="1" hangingPunct="1">
              <a:spcBef>
                <a:spcPts val="3800"/>
              </a:spcBef>
            </a:pPr>
            <a:r>
              <a:rPr lang="en-US" altLang="pt-BR" sz="3600">
                <a:cs typeface="Gill Sans" pitchFamily="-108" charset="0"/>
              </a:rPr>
              <a:t>As classes contêm métodos e atributos especiais que são incluídos por Python mesmo se você não os defina explicitamente.</a:t>
            </a:r>
          </a:p>
          <a:p>
            <a:pPr lvl="1" algn="just" eaLnBrk="1" hangingPunct="1"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A maioria destes métodos são invocados automaticamentos a partir de alguma ação ou evento por meio de operadores ou uso da classe.</a:t>
            </a:r>
          </a:p>
          <a:p>
            <a:pPr lvl="1" algn="just" eaLnBrk="1" hangingPunct="1"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Algums atributos nativos definem informações que devem ser armazenadas para todas as classes.</a:t>
            </a:r>
          </a:p>
          <a:p>
            <a:pPr lvl="1" algn="just" eaLnBrk="1" hangingPunct="1"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Todos os membros nativos tem 2 underscores ao redor dos nomes: __init__ , __doc__</a:t>
            </a:r>
          </a:p>
        </p:txBody>
      </p:sp>
      <p:pic>
        <p:nvPicPr>
          <p:cNvPr id="46087" name="Picture 5">
            <a:extLst>
              <a:ext uri="{FF2B5EF4-FFF2-40B4-BE49-F238E27FC236}">
                <a16:creationId xmlns:a16="http://schemas.microsoft.com/office/drawing/2014/main" id="{9B1F2EC8-8059-4269-04CB-C698992D8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6">
            <a:extLst>
              <a:ext uri="{FF2B5EF4-FFF2-40B4-BE49-F238E27FC236}">
                <a16:creationId xmlns:a16="http://schemas.microsoft.com/office/drawing/2014/main" id="{EB6879EF-2853-15C4-6F09-603228F7C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Picture 7">
            <a:extLst>
              <a:ext uri="{FF2B5EF4-FFF2-40B4-BE49-F238E27FC236}">
                <a16:creationId xmlns:a16="http://schemas.microsoft.com/office/drawing/2014/main" id="{6D6603A4-8069-5681-3CFC-619582426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0" name="Rectangle 8">
            <a:extLst>
              <a:ext uri="{FF2B5EF4-FFF2-40B4-BE49-F238E27FC236}">
                <a16:creationId xmlns:a16="http://schemas.microsoft.com/office/drawing/2014/main" id="{7F4CB83F-245A-5040-4FF7-284E71D6F0D6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>
            <a:extLst>
              <a:ext uri="{FF2B5EF4-FFF2-40B4-BE49-F238E27FC236}">
                <a16:creationId xmlns:a16="http://schemas.microsoft.com/office/drawing/2014/main" id="{C5AFD2AC-4568-B061-9094-D18B122278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6E43AC5-800E-43A9-B45A-00ED445AC451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31</a:t>
            </a:fld>
            <a:endParaRPr lang="en-US" altLang="pt-BR" sz="1800"/>
          </a:p>
        </p:txBody>
      </p:sp>
      <p:sp>
        <p:nvSpPr>
          <p:cNvPr id="47107" name="Rectangle 1">
            <a:extLst>
              <a:ext uri="{FF2B5EF4-FFF2-40B4-BE49-F238E27FC236}">
                <a16:creationId xmlns:a16="http://schemas.microsoft.com/office/drawing/2014/main" id="{E9D1CF5E-1266-633B-32FE-35012F927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939800"/>
            <a:ext cx="10464800" cy="1333500"/>
          </a:xfrm>
        </p:spPr>
        <p:txBody>
          <a:bodyPr/>
          <a:lstStyle/>
          <a:p>
            <a:pPr algn="l" eaLnBrk="1" hangingPunct="1"/>
            <a:r>
              <a:rPr lang="en-US" altLang="pt-BR" sz="7000">
                <a:solidFill>
                  <a:srgbClr val="002D99"/>
                </a:solidFill>
              </a:rPr>
              <a:t>Membros nativos</a:t>
            </a:r>
          </a:p>
        </p:txBody>
      </p:sp>
      <p:pic>
        <p:nvPicPr>
          <p:cNvPr id="47108" name="Picture 2">
            <a:extLst>
              <a:ext uri="{FF2B5EF4-FFF2-40B4-BE49-F238E27FC236}">
                <a16:creationId xmlns:a16="http://schemas.microsoft.com/office/drawing/2014/main" id="{7550331C-1227-E65D-19DD-B6CB8149B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3">
            <a:extLst>
              <a:ext uri="{FF2B5EF4-FFF2-40B4-BE49-F238E27FC236}">
                <a16:creationId xmlns:a16="http://schemas.microsoft.com/office/drawing/2014/main" id="{3D6D21A3-5BAC-ED06-1F33-A47488A7E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Rectangle 4">
            <a:extLst>
              <a:ext uri="{FF2B5EF4-FFF2-40B4-BE49-F238E27FC236}">
                <a16:creationId xmlns:a16="http://schemas.microsoft.com/office/drawing/2014/main" id="{B0D2528D-73F5-2FEE-1F39-DA22E20617CF}"/>
              </a:ext>
            </a:extLst>
          </p:cNvPr>
          <p:cNvSpPr>
            <a:spLocks/>
          </p:cNvSpPr>
          <p:nvPr/>
        </p:nvSpPr>
        <p:spPr bwMode="auto">
          <a:xfrm>
            <a:off x="1219200" y="2197100"/>
            <a:ext cx="105664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493713" indent="-493713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1255713" indent="-493713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just" eaLnBrk="1" hangingPunct="1">
              <a:spcBef>
                <a:spcPts val="3800"/>
              </a:spcBef>
            </a:pPr>
            <a:r>
              <a:rPr lang="en-US" altLang="pt-BR" sz="3600">
                <a:cs typeface="Gill Sans" pitchFamily="-108" charset="0"/>
              </a:rPr>
              <a:t>Alguns métodos como por exemplo __repr__ existem para todas as classes e você pode sempre redefiní-las.</a:t>
            </a:r>
          </a:p>
          <a:p>
            <a:pPr algn="just" eaLnBrk="1" hangingPunct="1">
              <a:spcBef>
                <a:spcPts val="3800"/>
              </a:spcBef>
            </a:pPr>
            <a:r>
              <a:rPr lang="en-US" altLang="pt-BR" sz="3600">
                <a:cs typeface="Gill Sans" pitchFamily="-108" charset="0"/>
              </a:rPr>
              <a:t>A definição deste método especifica como tornar a instância de uma classe em uma string.</a:t>
            </a:r>
          </a:p>
          <a:p>
            <a:pPr lvl="1" algn="just" eaLnBrk="1" hangingPunct="1">
              <a:spcBef>
                <a:spcPts val="3800"/>
              </a:spcBef>
            </a:pPr>
            <a:r>
              <a:rPr lang="en-US" altLang="pt-BR" sz="2400" b="1">
                <a:cs typeface="Gill Sans" pitchFamily="-108" charset="0"/>
              </a:rPr>
              <a:t>print f </a:t>
            </a:r>
            <a:r>
              <a:rPr lang="en-US" altLang="pt-BR" sz="2400">
                <a:cs typeface="Gill Sans" pitchFamily="-108" charset="0"/>
              </a:rPr>
              <a:t>algumas vezes chama </a:t>
            </a:r>
            <a:r>
              <a:rPr lang="en-US" altLang="pt-BR" sz="2400" b="1">
                <a:cs typeface="Gill Sans" pitchFamily="-108" charset="0"/>
              </a:rPr>
              <a:t>f</a:t>
            </a:r>
            <a:r>
              <a:rPr lang="en-US" altLang="pt-BR" sz="2400">
                <a:cs typeface="Gill Sans" pitchFamily="-108" charset="0"/>
              </a:rPr>
              <a:t>.</a:t>
            </a:r>
            <a:r>
              <a:rPr lang="en-US" altLang="pt-BR" sz="2400" b="1">
                <a:cs typeface="Gill Sans" pitchFamily="-108" charset="0"/>
              </a:rPr>
              <a:t>__repr__()</a:t>
            </a:r>
            <a:r>
              <a:rPr lang="en-US" altLang="pt-BR" sz="2400">
                <a:cs typeface="Gill Sans" pitchFamily="-108" charset="0"/>
              </a:rPr>
              <a:t> para chamar a representação em string do objeto f</a:t>
            </a:r>
            <a:endParaRPr lang="en-US" altLang="pt-BR" sz="2400" b="1">
              <a:cs typeface="Gill Sans" pitchFamily="-108" charset="0"/>
            </a:endParaRPr>
          </a:p>
          <a:p>
            <a:pPr lvl="1" algn="just" eaLnBrk="1" hangingPunct="1"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Se você digitar </a:t>
            </a:r>
            <a:r>
              <a:rPr lang="en-US" altLang="pt-BR" sz="2400" b="1">
                <a:cs typeface="Gill Sans" pitchFamily="-108" charset="0"/>
              </a:rPr>
              <a:t>f </a:t>
            </a:r>
            <a:r>
              <a:rPr lang="en-US" altLang="pt-BR" sz="2400">
                <a:cs typeface="Gill Sans" pitchFamily="-108" charset="0"/>
              </a:rPr>
              <a:t>e pressionar ENTER, então você também está chamando </a:t>
            </a:r>
            <a:r>
              <a:rPr lang="en-US" altLang="pt-BR" sz="2400" b="1">
                <a:cs typeface="Gill Sans" pitchFamily="-108" charset="0"/>
              </a:rPr>
              <a:t>__repr__</a:t>
            </a:r>
            <a:r>
              <a:rPr lang="en-US" altLang="pt-BR" sz="2400">
                <a:cs typeface="Gill Sans" pitchFamily="-108" charset="0"/>
              </a:rPr>
              <a:t> para informar ao display o que deve ser exibido ao usuário</a:t>
            </a:r>
          </a:p>
        </p:txBody>
      </p:sp>
      <p:pic>
        <p:nvPicPr>
          <p:cNvPr id="47111" name="Picture 5">
            <a:extLst>
              <a:ext uri="{FF2B5EF4-FFF2-40B4-BE49-F238E27FC236}">
                <a16:creationId xmlns:a16="http://schemas.microsoft.com/office/drawing/2014/main" id="{583FD258-2533-6733-A245-EA991F240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6">
            <a:extLst>
              <a:ext uri="{FF2B5EF4-FFF2-40B4-BE49-F238E27FC236}">
                <a16:creationId xmlns:a16="http://schemas.microsoft.com/office/drawing/2014/main" id="{013802E4-B5BB-E826-4F2A-BD0D8A618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Picture 7">
            <a:extLst>
              <a:ext uri="{FF2B5EF4-FFF2-40B4-BE49-F238E27FC236}">
                <a16:creationId xmlns:a16="http://schemas.microsoft.com/office/drawing/2014/main" id="{22FDCEE5-2E58-1903-9FF6-955B6918C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4" name="Rectangle 8">
            <a:extLst>
              <a:ext uri="{FF2B5EF4-FFF2-40B4-BE49-F238E27FC236}">
                <a16:creationId xmlns:a16="http://schemas.microsoft.com/office/drawing/2014/main" id="{739C4404-5F2F-C319-DE33-E5F396AA50FC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>
            <a:extLst>
              <a:ext uri="{FF2B5EF4-FFF2-40B4-BE49-F238E27FC236}">
                <a16:creationId xmlns:a16="http://schemas.microsoft.com/office/drawing/2014/main" id="{ECB127AD-0758-989B-FB17-3613F96430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DD3DB65-A775-4856-B715-743599E95141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32</a:t>
            </a:fld>
            <a:endParaRPr lang="en-US" altLang="pt-BR" sz="1800"/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CD9AF7E3-7CFD-AB81-0C2B-28E78EC17D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939800"/>
            <a:ext cx="10464800" cy="1333500"/>
          </a:xfrm>
        </p:spPr>
        <p:txBody>
          <a:bodyPr/>
          <a:lstStyle/>
          <a:p>
            <a:pPr algn="l" eaLnBrk="1" hangingPunct="1"/>
            <a:r>
              <a:rPr lang="en-US" altLang="pt-BR" sz="7000">
                <a:solidFill>
                  <a:srgbClr val="002D99"/>
                </a:solidFill>
              </a:rPr>
              <a:t>Métodos nativos</a:t>
            </a:r>
          </a:p>
        </p:txBody>
      </p:sp>
      <p:pic>
        <p:nvPicPr>
          <p:cNvPr id="48132" name="Picture 2">
            <a:extLst>
              <a:ext uri="{FF2B5EF4-FFF2-40B4-BE49-F238E27FC236}">
                <a16:creationId xmlns:a16="http://schemas.microsoft.com/office/drawing/2014/main" id="{EE2ADE8C-7C2A-24D2-C06A-FE5A0BA40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3">
            <a:extLst>
              <a:ext uri="{FF2B5EF4-FFF2-40B4-BE49-F238E27FC236}">
                <a16:creationId xmlns:a16="http://schemas.microsoft.com/office/drawing/2014/main" id="{04198C45-8DC5-8700-63B5-7D508AB24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Rectangle 4">
            <a:extLst>
              <a:ext uri="{FF2B5EF4-FFF2-40B4-BE49-F238E27FC236}">
                <a16:creationId xmlns:a16="http://schemas.microsoft.com/office/drawing/2014/main" id="{84BADA52-B64F-71A2-E00E-2BF7001ACCE5}"/>
              </a:ext>
            </a:extLst>
          </p:cNvPr>
          <p:cNvSpPr>
            <a:spLocks/>
          </p:cNvSpPr>
          <p:nvPr/>
        </p:nvSpPr>
        <p:spPr bwMode="auto">
          <a:xfrm>
            <a:off x="1219200" y="2197100"/>
            <a:ext cx="105664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493713" indent="-493713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1255713" indent="-493713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just" eaLnBrk="1" hangingPunct="1">
              <a:spcBef>
                <a:spcPts val="3800"/>
              </a:spcBef>
            </a:pPr>
            <a:r>
              <a:rPr lang="en-US" altLang="pt-BR" sz="3600">
                <a:cs typeface="Gill Sans" pitchFamily="-108" charset="0"/>
              </a:rPr>
              <a:t>Você pode redefinir estes métodos também:</a:t>
            </a:r>
          </a:p>
          <a:p>
            <a:pPr lvl="1" algn="just" eaLnBrk="1" hangingPunct="1">
              <a:spcBef>
                <a:spcPts val="3800"/>
              </a:spcBef>
            </a:pPr>
            <a:r>
              <a:rPr lang="en-US" altLang="pt-BR" sz="2400" b="1">
                <a:cs typeface="Gill Sans" pitchFamily="-108" charset="0"/>
              </a:rPr>
              <a:t>__init__  :  </a:t>
            </a:r>
            <a:r>
              <a:rPr lang="en-US" altLang="pt-BR" sz="2400">
                <a:cs typeface="Gill Sans" pitchFamily="-108" charset="0"/>
              </a:rPr>
              <a:t>O construtor da classe</a:t>
            </a:r>
          </a:p>
          <a:p>
            <a:pPr lvl="1" algn="just" eaLnBrk="1" hangingPunct="1">
              <a:spcBef>
                <a:spcPts val="3800"/>
              </a:spcBef>
            </a:pPr>
            <a:r>
              <a:rPr lang="en-US" altLang="pt-BR" sz="2400" b="1">
                <a:cs typeface="Gill Sans" pitchFamily="-108" charset="0"/>
              </a:rPr>
              <a:t>__cmp__:  </a:t>
            </a:r>
            <a:r>
              <a:rPr lang="en-US" altLang="pt-BR" sz="2400">
                <a:cs typeface="Gill Sans" pitchFamily="-108" charset="0"/>
              </a:rPr>
              <a:t>Define como == funciona para a classe</a:t>
            </a:r>
          </a:p>
          <a:p>
            <a:pPr lvl="1" algn="just" eaLnBrk="1" hangingPunct="1">
              <a:spcBef>
                <a:spcPts val="3800"/>
              </a:spcBef>
            </a:pPr>
            <a:r>
              <a:rPr lang="en-US" altLang="pt-BR" sz="2400" b="1">
                <a:cs typeface="Gill Sans" pitchFamily="-108" charset="0"/>
              </a:rPr>
              <a:t>__len__ :  </a:t>
            </a:r>
            <a:r>
              <a:rPr lang="en-US" altLang="pt-BR" sz="2400">
                <a:cs typeface="Gill Sans" pitchFamily="-108" charset="0"/>
              </a:rPr>
              <a:t>Define como len(obj) funciona </a:t>
            </a:r>
          </a:p>
          <a:p>
            <a:pPr lvl="1" algn="just" eaLnBrk="1" hangingPunct="1">
              <a:spcBef>
                <a:spcPts val="3800"/>
              </a:spcBef>
            </a:pPr>
            <a:r>
              <a:rPr lang="en-US" altLang="pt-BR" sz="2400" b="1">
                <a:cs typeface="Gill Sans" pitchFamily="-108" charset="0"/>
              </a:rPr>
              <a:t>__copy__ : </a:t>
            </a:r>
            <a:r>
              <a:rPr lang="en-US" altLang="pt-BR" sz="2400">
                <a:cs typeface="Gill Sans" pitchFamily="-108" charset="0"/>
              </a:rPr>
              <a:t>Define como copiar uma classe</a:t>
            </a:r>
          </a:p>
          <a:p>
            <a:pPr lvl="1" algn="just" eaLnBrk="1" hangingPunct="1"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Outros métodos nativos permitem você dar a classe o poder de usar notação [] como um array ou () como uma chamada de função.</a:t>
            </a:r>
          </a:p>
        </p:txBody>
      </p:sp>
      <p:pic>
        <p:nvPicPr>
          <p:cNvPr id="48135" name="Picture 5">
            <a:extLst>
              <a:ext uri="{FF2B5EF4-FFF2-40B4-BE49-F238E27FC236}">
                <a16:creationId xmlns:a16="http://schemas.microsoft.com/office/drawing/2014/main" id="{32945A7B-ADAC-BA36-7E06-E9345D930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6">
            <a:extLst>
              <a:ext uri="{FF2B5EF4-FFF2-40B4-BE49-F238E27FC236}">
                <a16:creationId xmlns:a16="http://schemas.microsoft.com/office/drawing/2014/main" id="{134FF387-0C72-9070-3FB0-D3AC5AC69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7" name="Picture 7">
            <a:extLst>
              <a:ext uri="{FF2B5EF4-FFF2-40B4-BE49-F238E27FC236}">
                <a16:creationId xmlns:a16="http://schemas.microsoft.com/office/drawing/2014/main" id="{2EB1427D-394D-ED56-DCEF-6EDD05B44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8" name="Rectangle 8">
            <a:extLst>
              <a:ext uri="{FF2B5EF4-FFF2-40B4-BE49-F238E27FC236}">
                <a16:creationId xmlns:a16="http://schemas.microsoft.com/office/drawing/2014/main" id="{0C8086DF-5365-9C69-DEC3-E8E97228E800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>
            <a:extLst>
              <a:ext uri="{FF2B5EF4-FFF2-40B4-BE49-F238E27FC236}">
                <a16:creationId xmlns:a16="http://schemas.microsoft.com/office/drawing/2014/main" id="{7BB77B64-C36E-05A2-BC25-B660D7BCAB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FE11677-76B9-455B-A6E7-5810BFE50961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33</a:t>
            </a:fld>
            <a:endParaRPr lang="en-US" altLang="pt-BR" sz="1800"/>
          </a:p>
        </p:txBody>
      </p:sp>
      <p:sp>
        <p:nvSpPr>
          <p:cNvPr id="49155" name="Rectangle 1">
            <a:extLst>
              <a:ext uri="{FF2B5EF4-FFF2-40B4-BE49-F238E27FC236}">
                <a16:creationId xmlns:a16="http://schemas.microsoft.com/office/drawing/2014/main" id="{3EF47716-6A31-A440-0BCD-48ABBB7A75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939800"/>
            <a:ext cx="10464800" cy="1333500"/>
          </a:xfrm>
        </p:spPr>
        <p:txBody>
          <a:bodyPr/>
          <a:lstStyle/>
          <a:p>
            <a:pPr algn="l" eaLnBrk="1" hangingPunct="1"/>
            <a:r>
              <a:rPr lang="en-US" altLang="pt-BR" sz="7000">
                <a:solidFill>
                  <a:srgbClr val="002D99"/>
                </a:solidFill>
              </a:rPr>
              <a:t>Métodos nativos</a:t>
            </a:r>
          </a:p>
        </p:txBody>
      </p:sp>
      <p:pic>
        <p:nvPicPr>
          <p:cNvPr id="49156" name="Picture 2">
            <a:extLst>
              <a:ext uri="{FF2B5EF4-FFF2-40B4-BE49-F238E27FC236}">
                <a16:creationId xmlns:a16="http://schemas.microsoft.com/office/drawing/2014/main" id="{C5E2ADE2-91DE-86BD-F6B8-2994EFACD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3">
            <a:extLst>
              <a:ext uri="{FF2B5EF4-FFF2-40B4-BE49-F238E27FC236}">
                <a16:creationId xmlns:a16="http://schemas.microsoft.com/office/drawing/2014/main" id="{FB40FE6C-A208-B7C7-1D34-30223A47A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4">
            <a:extLst>
              <a:ext uri="{FF2B5EF4-FFF2-40B4-BE49-F238E27FC236}">
                <a16:creationId xmlns:a16="http://schemas.microsoft.com/office/drawing/2014/main" id="{705974DE-E5E7-DE6E-5031-EE3DEB261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5">
            <a:extLst>
              <a:ext uri="{FF2B5EF4-FFF2-40B4-BE49-F238E27FC236}">
                <a16:creationId xmlns:a16="http://schemas.microsoft.com/office/drawing/2014/main" id="{5320A96D-E4A2-38CB-EEFD-68EC2F2C3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6">
            <a:extLst>
              <a:ext uri="{FF2B5EF4-FFF2-40B4-BE49-F238E27FC236}">
                <a16:creationId xmlns:a16="http://schemas.microsoft.com/office/drawing/2014/main" id="{5BFAC942-371C-B942-2193-163C136F1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7">
            <a:extLst>
              <a:ext uri="{FF2B5EF4-FFF2-40B4-BE49-F238E27FC236}">
                <a16:creationId xmlns:a16="http://schemas.microsoft.com/office/drawing/2014/main" id="{047051C1-5D45-C277-2548-4F2AB6343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2627313"/>
            <a:ext cx="9818687" cy="598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2" name="Rectangle 8">
            <a:extLst>
              <a:ext uri="{FF2B5EF4-FFF2-40B4-BE49-F238E27FC236}">
                <a16:creationId xmlns:a16="http://schemas.microsoft.com/office/drawing/2014/main" id="{6B250FE3-A6A0-BC45-2DFE-210ED9D9B2EA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>
            <a:extLst>
              <a:ext uri="{FF2B5EF4-FFF2-40B4-BE49-F238E27FC236}">
                <a16:creationId xmlns:a16="http://schemas.microsoft.com/office/drawing/2014/main" id="{71538851-2618-23B4-FB26-339A1DC647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6089A75-45D7-4AA9-895A-D6C13AF81F37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34</a:t>
            </a:fld>
            <a:endParaRPr lang="en-US" altLang="pt-BR" sz="1800"/>
          </a:p>
        </p:txBody>
      </p:sp>
      <p:sp>
        <p:nvSpPr>
          <p:cNvPr id="50179" name="Rectangle 1">
            <a:extLst>
              <a:ext uri="{FF2B5EF4-FFF2-40B4-BE49-F238E27FC236}">
                <a16:creationId xmlns:a16="http://schemas.microsoft.com/office/drawing/2014/main" id="{88E633E5-0132-9F8C-B71D-2DE2360B3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939800"/>
            <a:ext cx="10464800" cy="1333500"/>
          </a:xfrm>
        </p:spPr>
        <p:txBody>
          <a:bodyPr/>
          <a:lstStyle/>
          <a:p>
            <a:pPr algn="l" eaLnBrk="1" hangingPunct="1"/>
            <a:r>
              <a:rPr lang="en-US" altLang="pt-BR" sz="7000">
                <a:solidFill>
                  <a:srgbClr val="002D99"/>
                </a:solidFill>
              </a:rPr>
              <a:t>Atributos especiais</a:t>
            </a:r>
          </a:p>
        </p:txBody>
      </p:sp>
      <p:pic>
        <p:nvPicPr>
          <p:cNvPr id="50180" name="Picture 2">
            <a:extLst>
              <a:ext uri="{FF2B5EF4-FFF2-40B4-BE49-F238E27FC236}">
                <a16:creationId xmlns:a16="http://schemas.microsoft.com/office/drawing/2014/main" id="{F516B1C6-44EA-5656-1E7E-ED4A99C70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3">
            <a:extLst>
              <a:ext uri="{FF2B5EF4-FFF2-40B4-BE49-F238E27FC236}">
                <a16:creationId xmlns:a16="http://schemas.microsoft.com/office/drawing/2014/main" id="{46EA492D-B2D7-B4CF-08BF-DA8C9D8BB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Rectangle 4">
            <a:extLst>
              <a:ext uri="{FF2B5EF4-FFF2-40B4-BE49-F238E27FC236}">
                <a16:creationId xmlns:a16="http://schemas.microsoft.com/office/drawing/2014/main" id="{ADB16100-56F9-CFD7-0659-31F63176C9FE}"/>
              </a:ext>
            </a:extLst>
          </p:cNvPr>
          <p:cNvSpPr>
            <a:spLocks/>
          </p:cNvSpPr>
          <p:nvPr/>
        </p:nvSpPr>
        <p:spPr bwMode="auto">
          <a:xfrm>
            <a:off x="1219200" y="2197100"/>
            <a:ext cx="105664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493713" indent="-493713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1255713" indent="-493713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just" eaLnBrk="1" hangingPunct="1">
              <a:spcBef>
                <a:spcPts val="3800"/>
              </a:spcBef>
            </a:pPr>
            <a:r>
              <a:rPr lang="en-US" altLang="pt-BR" sz="3600">
                <a:cs typeface="Gill Sans" pitchFamily="-108" charset="0"/>
              </a:rPr>
              <a:t>Estes atributos existem para todas as classes.</a:t>
            </a:r>
          </a:p>
          <a:p>
            <a:pPr lvl="1" algn="just" eaLnBrk="1" hangingPunct="1">
              <a:spcBef>
                <a:spcPts val="3800"/>
              </a:spcBef>
            </a:pPr>
            <a:r>
              <a:rPr lang="en-US" altLang="pt-BR" sz="2400" b="1">
                <a:cs typeface="Gill Sans" pitchFamily="-108" charset="0"/>
              </a:rPr>
              <a:t>__doc__  :  </a:t>
            </a:r>
            <a:r>
              <a:rPr lang="en-US" altLang="pt-BR" sz="2400">
                <a:cs typeface="Gill Sans" pitchFamily="-108" charset="0"/>
              </a:rPr>
              <a:t>Armazena a documentação (string) para a classe.</a:t>
            </a:r>
          </a:p>
          <a:p>
            <a:pPr lvl="1" algn="just" eaLnBrk="1" hangingPunct="1">
              <a:spcBef>
                <a:spcPts val="3800"/>
              </a:spcBef>
            </a:pPr>
            <a:r>
              <a:rPr lang="en-US" altLang="pt-BR" sz="2400" b="1">
                <a:cs typeface="Gill Sans" pitchFamily="-108" charset="0"/>
              </a:rPr>
              <a:t>__class__:  </a:t>
            </a:r>
            <a:r>
              <a:rPr lang="en-US" altLang="pt-BR" sz="2400">
                <a:cs typeface="Gill Sans" pitchFamily="-108" charset="0"/>
              </a:rPr>
              <a:t>Retorna a referência à classe de qualquer instância dela.</a:t>
            </a:r>
          </a:p>
          <a:p>
            <a:pPr lvl="1" algn="just" eaLnBrk="1" hangingPunct="1">
              <a:spcBef>
                <a:spcPts val="3800"/>
              </a:spcBef>
            </a:pPr>
            <a:r>
              <a:rPr lang="en-US" altLang="pt-BR" sz="2400" b="1">
                <a:cs typeface="Gill Sans" pitchFamily="-108" charset="0"/>
              </a:rPr>
              <a:t>__module__ :  </a:t>
            </a:r>
            <a:r>
              <a:rPr lang="en-US" altLang="pt-BR" sz="2400">
                <a:cs typeface="Gill Sans" pitchFamily="-108" charset="0"/>
              </a:rPr>
              <a:t>Retorna a referência ao módulo que aquela classe em particular foi definida.</a:t>
            </a:r>
          </a:p>
          <a:p>
            <a:pPr lvl="1" algn="just" eaLnBrk="1" hangingPunct="1"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Outro método bem útil </a:t>
            </a:r>
            <a:r>
              <a:rPr lang="en-US" altLang="pt-BR" sz="2400" b="1">
                <a:cs typeface="Gill Sans" pitchFamily="-108" charset="0"/>
              </a:rPr>
              <a:t>dir(x) </a:t>
            </a:r>
            <a:r>
              <a:rPr lang="en-US" altLang="pt-BR" sz="2400">
                <a:cs typeface="Gill Sans" pitchFamily="-108" charset="0"/>
              </a:rPr>
              <a:t>retorna a lista de todos os métodos e atributos definidos pelo objeto x.</a:t>
            </a:r>
          </a:p>
        </p:txBody>
      </p:sp>
      <p:pic>
        <p:nvPicPr>
          <p:cNvPr id="50183" name="Picture 5">
            <a:extLst>
              <a:ext uri="{FF2B5EF4-FFF2-40B4-BE49-F238E27FC236}">
                <a16:creationId xmlns:a16="http://schemas.microsoft.com/office/drawing/2014/main" id="{F40EAE04-D982-DB9C-BF8E-C6033ACE9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4" name="Picture 6">
            <a:extLst>
              <a:ext uri="{FF2B5EF4-FFF2-40B4-BE49-F238E27FC236}">
                <a16:creationId xmlns:a16="http://schemas.microsoft.com/office/drawing/2014/main" id="{ADE4DB67-4675-A95D-639A-974C32A47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5" name="Picture 7">
            <a:extLst>
              <a:ext uri="{FF2B5EF4-FFF2-40B4-BE49-F238E27FC236}">
                <a16:creationId xmlns:a16="http://schemas.microsoft.com/office/drawing/2014/main" id="{CB0F0DE2-1FDC-D89C-2A9F-E9D2F63D0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6" name="Rectangle 8">
            <a:extLst>
              <a:ext uri="{FF2B5EF4-FFF2-40B4-BE49-F238E27FC236}">
                <a16:creationId xmlns:a16="http://schemas.microsoft.com/office/drawing/2014/main" id="{F5220755-24E7-664D-A912-D9296D33CF5E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>
            <a:extLst>
              <a:ext uri="{FF2B5EF4-FFF2-40B4-BE49-F238E27FC236}">
                <a16:creationId xmlns:a16="http://schemas.microsoft.com/office/drawing/2014/main" id="{5C16D727-58B0-DC01-7409-8982CCF59C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4426815-C159-4E2E-AA20-0D3AD15C52E5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35</a:t>
            </a:fld>
            <a:endParaRPr lang="en-US" altLang="pt-BR" sz="1800"/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D2D35CCA-262D-C032-08EF-80D53365F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5092" y="3210066"/>
            <a:ext cx="5055162" cy="2380857"/>
          </a:xfrm>
        </p:spPr>
        <p:txBody>
          <a:bodyPr/>
          <a:lstStyle/>
          <a:p>
            <a:pPr algn="l"/>
            <a:r>
              <a:rPr lang="en-US" altLang="pt-BR" sz="6400" dirty="0" err="1">
                <a:solidFill>
                  <a:srgbClr val="002D99"/>
                </a:solidFill>
              </a:rPr>
              <a:t>Polimorfismo</a:t>
            </a:r>
            <a:endParaRPr lang="pt-BR" dirty="0" err="1"/>
          </a:p>
        </p:txBody>
      </p:sp>
      <p:pic>
        <p:nvPicPr>
          <p:cNvPr id="51204" name="Picture 2">
            <a:extLst>
              <a:ext uri="{FF2B5EF4-FFF2-40B4-BE49-F238E27FC236}">
                <a16:creationId xmlns:a16="http://schemas.microsoft.com/office/drawing/2014/main" id="{72CA9008-26D9-9C26-B86E-772351C95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3">
            <a:extLst>
              <a:ext uri="{FF2B5EF4-FFF2-40B4-BE49-F238E27FC236}">
                <a16:creationId xmlns:a16="http://schemas.microsoft.com/office/drawing/2014/main" id="{3AAC3179-6E6C-FB5E-4FAB-A690D4E3B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513" y="3731714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6" name="Rectangle 4">
            <a:extLst>
              <a:ext uri="{FF2B5EF4-FFF2-40B4-BE49-F238E27FC236}">
                <a16:creationId xmlns:a16="http://schemas.microsoft.com/office/drawing/2014/main" id="{052CD9ED-3F38-1D1D-A8DE-17A2EC414D3C}"/>
              </a:ext>
            </a:extLst>
          </p:cNvPr>
          <p:cNvSpPr>
            <a:spLocks/>
          </p:cNvSpPr>
          <p:nvPr/>
        </p:nvSpPr>
        <p:spPr bwMode="auto">
          <a:xfrm>
            <a:off x="3022600" y="2946400"/>
            <a:ext cx="7518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24161750" indent="-2416175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1714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21717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26289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0861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35433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lvl="4" eaLnBrk="1" hangingPunct="1">
              <a:spcBef>
                <a:spcPct val="0"/>
              </a:spcBef>
              <a:buSzTx/>
              <a:buFontTx/>
              <a:buNone/>
            </a:pPr>
            <a:endParaRPr lang="en-US" altLang="pt-BR" sz="4800" dirty="0">
              <a:solidFill>
                <a:srgbClr val="002D99"/>
              </a:solidFill>
              <a:cs typeface="Gill Sans" pitchFamily="-108" charset="0"/>
            </a:endParaRPr>
          </a:p>
        </p:txBody>
      </p:sp>
      <p:pic>
        <p:nvPicPr>
          <p:cNvPr id="51209" name="Picture 7">
            <a:extLst>
              <a:ext uri="{FF2B5EF4-FFF2-40B4-BE49-F238E27FC236}">
                <a16:creationId xmlns:a16="http://schemas.microsoft.com/office/drawing/2014/main" id="{740346EC-58E0-8630-FFD2-5CAA9C3F6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0" name="Picture 8">
            <a:extLst>
              <a:ext uri="{FF2B5EF4-FFF2-40B4-BE49-F238E27FC236}">
                <a16:creationId xmlns:a16="http://schemas.microsoft.com/office/drawing/2014/main" id="{730411E7-BCC2-DE95-235D-7B14AC795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1" name="Rectangle 9">
            <a:extLst>
              <a:ext uri="{FF2B5EF4-FFF2-40B4-BE49-F238E27FC236}">
                <a16:creationId xmlns:a16="http://schemas.microsoft.com/office/drawing/2014/main" id="{6A38A482-478D-5984-7737-F6D459630A41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en-US" altLang="pt-BR" sz="1300" dirty="0">
              <a:cs typeface="Gill Sans" pitchFamily="-108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>
            <a:extLst>
              <a:ext uri="{FF2B5EF4-FFF2-40B4-BE49-F238E27FC236}">
                <a16:creationId xmlns:a16="http://schemas.microsoft.com/office/drawing/2014/main" id="{E86DCE74-6345-E925-C011-86A7E33707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4F5DA6F-61BF-4639-8403-4FF68D4BA6E0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36</a:t>
            </a:fld>
            <a:endParaRPr lang="en-US" altLang="pt-BR" sz="1800"/>
          </a:p>
        </p:txBody>
      </p:sp>
      <p:sp>
        <p:nvSpPr>
          <p:cNvPr id="53251" name="Rectangle 1">
            <a:extLst>
              <a:ext uri="{FF2B5EF4-FFF2-40B4-BE49-F238E27FC236}">
                <a16:creationId xmlns:a16="http://schemas.microsoft.com/office/drawing/2014/main" id="{DA9FEB6A-BAFF-588F-F5AD-253A8EAD5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558800"/>
            <a:ext cx="10464800" cy="1574800"/>
          </a:xfrm>
        </p:spPr>
        <p:txBody>
          <a:bodyPr/>
          <a:lstStyle/>
          <a:p>
            <a:pPr algn="l"/>
            <a:r>
              <a:rPr lang="en-US" altLang="pt-BR" sz="7000" dirty="0" err="1">
                <a:solidFill>
                  <a:srgbClr val="002D99"/>
                </a:solidFill>
              </a:rPr>
              <a:t>Polimorfismo</a:t>
            </a:r>
            <a:r>
              <a:rPr lang="en-US" altLang="pt-BR" sz="7000" dirty="0">
                <a:solidFill>
                  <a:srgbClr val="002D99"/>
                </a:solidFill>
              </a:rPr>
              <a:t> </a:t>
            </a:r>
            <a:r>
              <a:rPr lang="en-US" altLang="pt-BR" sz="7000" dirty="0" err="1">
                <a:solidFill>
                  <a:srgbClr val="002D99"/>
                </a:solidFill>
              </a:rPr>
              <a:t>em</a:t>
            </a:r>
            <a:r>
              <a:rPr lang="en-US" altLang="pt-BR" sz="7000" dirty="0">
                <a:solidFill>
                  <a:srgbClr val="002D99"/>
                </a:solidFill>
              </a:rPr>
              <a:t> Python</a:t>
            </a:r>
            <a:endParaRPr lang="pt-BR" dirty="0" err="1"/>
          </a:p>
        </p:txBody>
      </p:sp>
      <p:pic>
        <p:nvPicPr>
          <p:cNvPr id="53252" name="Picture 2">
            <a:extLst>
              <a:ext uri="{FF2B5EF4-FFF2-40B4-BE49-F238E27FC236}">
                <a16:creationId xmlns:a16="http://schemas.microsoft.com/office/drawing/2014/main" id="{CC283421-00CD-8FA6-AC26-12B7B0CDA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3">
            <a:extLst>
              <a:ext uri="{FF2B5EF4-FFF2-40B4-BE49-F238E27FC236}">
                <a16:creationId xmlns:a16="http://schemas.microsoft.com/office/drawing/2014/main" id="{EC4EC1D9-2BDE-8238-5F5A-C243E6DE2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6" name="Rectangle 6">
            <a:extLst>
              <a:ext uri="{FF2B5EF4-FFF2-40B4-BE49-F238E27FC236}">
                <a16:creationId xmlns:a16="http://schemas.microsoft.com/office/drawing/2014/main" id="{655B8120-1432-F12B-EE3D-3D6A67CE45A5}"/>
              </a:ext>
            </a:extLst>
          </p:cNvPr>
          <p:cNvSpPr>
            <a:spLocks/>
          </p:cNvSpPr>
          <p:nvPr/>
        </p:nvSpPr>
        <p:spPr bwMode="auto">
          <a:xfrm>
            <a:off x="1035296" y="2836759"/>
            <a:ext cx="11667591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493713" indent="-493713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1255713" indent="-493713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marL="493395" indent="-493395" eaLnBrk="1" hangingPunct="1">
              <a:spcBef>
                <a:spcPts val="3800"/>
              </a:spcBef>
              <a:buSzTx/>
              <a:buNone/>
            </a:pPr>
            <a:endParaRPr lang="en-US" altLang="pt-BR" sz="3200">
              <a:cs typeface="Gill Sans" pitchFamily="-108" charset="0"/>
            </a:endParaRPr>
          </a:p>
          <a:p>
            <a:pPr marL="1255395" lvl="1" indent="-493395" eaLnBrk="1" hangingPunct="1">
              <a:spcBef>
                <a:spcPts val="1000"/>
              </a:spcBef>
            </a:pPr>
            <a:r>
              <a:rPr lang="en-US" sz="3600" err="1">
                <a:solidFill>
                  <a:srgbClr val="002D99"/>
                </a:solidFill>
                <a:latin typeface="Gill Sans"/>
                <a:ea typeface="ヒラギノ角ゴ ProN W3"/>
                <a:cs typeface="Gill Sans" pitchFamily="-108" charset="0"/>
              </a:rPr>
              <a:t>Polimorfismo</a:t>
            </a:r>
            <a:r>
              <a:rPr lang="en-US" sz="3600" dirty="0">
                <a:solidFill>
                  <a:srgbClr val="002D99"/>
                </a:solidFill>
                <a:latin typeface="Gill Sans"/>
                <a:ea typeface="ヒラギノ角ゴ ProN W3"/>
                <a:cs typeface="Gill Sans" pitchFamily="-108" charset="0"/>
              </a:rPr>
              <a:t> </a:t>
            </a:r>
            <a:r>
              <a:rPr lang="en-US" sz="3600" err="1">
                <a:solidFill>
                  <a:srgbClr val="002D99"/>
                </a:solidFill>
                <a:latin typeface="Gill Sans"/>
                <a:ea typeface="ヒラギノ角ゴ ProN W3"/>
                <a:cs typeface="Gill Sans" pitchFamily="-108" charset="0"/>
              </a:rPr>
              <a:t>permite</a:t>
            </a:r>
            <a:r>
              <a:rPr lang="en-US" sz="3600" dirty="0">
                <a:solidFill>
                  <a:srgbClr val="002D99"/>
                </a:solidFill>
                <a:latin typeface="Gill Sans"/>
                <a:ea typeface="ヒラギノ角ゴ ProN W3"/>
                <a:cs typeface="Gill Sans" pitchFamily="-108" charset="0"/>
              </a:rPr>
              <a:t> que </a:t>
            </a:r>
            <a:r>
              <a:rPr lang="en-US" sz="3600" err="1">
                <a:solidFill>
                  <a:srgbClr val="002D99"/>
                </a:solidFill>
                <a:latin typeface="Gill Sans"/>
                <a:ea typeface="ヒラギノ角ゴ ProN W3"/>
                <a:cs typeface="Gill Sans" pitchFamily="-108" charset="0"/>
              </a:rPr>
              <a:t>objetos</a:t>
            </a:r>
            <a:r>
              <a:rPr lang="en-US" sz="3600" dirty="0">
                <a:solidFill>
                  <a:srgbClr val="002D99"/>
                </a:solidFill>
                <a:latin typeface="Gill Sans"/>
                <a:ea typeface="ヒラギノ角ゴ ProN W3"/>
                <a:cs typeface="Gill Sans" pitchFamily="-108" charset="0"/>
              </a:rPr>
              <a:t> de </a:t>
            </a:r>
            <a:r>
              <a:rPr lang="en-US" sz="3600" err="1">
                <a:solidFill>
                  <a:srgbClr val="002D99"/>
                </a:solidFill>
                <a:latin typeface="Gill Sans"/>
                <a:ea typeface="ヒラギノ角ゴ ProN W3"/>
                <a:cs typeface="Gill Sans" pitchFamily="-108" charset="0"/>
              </a:rPr>
              <a:t>diferentes</a:t>
            </a:r>
            <a:r>
              <a:rPr lang="en-US" sz="3600" dirty="0">
                <a:solidFill>
                  <a:srgbClr val="002D99"/>
                </a:solidFill>
                <a:latin typeface="Gill Sans"/>
                <a:ea typeface="ヒラギノ角ゴ ProN W3"/>
                <a:cs typeface="Gill Sans" pitchFamily="-108" charset="0"/>
              </a:rPr>
              <a:t> classes </a:t>
            </a:r>
            <a:r>
              <a:rPr lang="en-US" sz="3600" err="1">
                <a:solidFill>
                  <a:srgbClr val="002D99"/>
                </a:solidFill>
                <a:latin typeface="Gill Sans"/>
                <a:ea typeface="ヒラギノ角ゴ ProN W3"/>
                <a:cs typeface="Gill Sans" pitchFamily="-108" charset="0"/>
              </a:rPr>
              <a:t>sejam</a:t>
            </a:r>
            <a:r>
              <a:rPr lang="en-US" sz="3600" dirty="0">
                <a:solidFill>
                  <a:srgbClr val="002D99"/>
                </a:solidFill>
                <a:latin typeface="Gill Sans"/>
                <a:ea typeface="ヒラギノ角ゴ ProN W3"/>
                <a:cs typeface="Gill Sans" pitchFamily="-108" charset="0"/>
              </a:rPr>
              <a:t> </a:t>
            </a:r>
            <a:r>
              <a:rPr lang="en-US" sz="3600" err="1">
                <a:solidFill>
                  <a:srgbClr val="002D99"/>
                </a:solidFill>
                <a:latin typeface="Gill Sans"/>
                <a:ea typeface="ヒラギノ角ゴ ProN W3"/>
                <a:cs typeface="Gill Sans" pitchFamily="-108" charset="0"/>
              </a:rPr>
              <a:t>tratados</a:t>
            </a:r>
            <a:r>
              <a:rPr lang="en-US" sz="3600" dirty="0">
                <a:solidFill>
                  <a:srgbClr val="002D99"/>
                </a:solidFill>
                <a:latin typeface="Gill Sans"/>
                <a:ea typeface="ヒラギノ角ゴ ProN W3"/>
                <a:cs typeface="Gill Sans" pitchFamily="-108" charset="0"/>
              </a:rPr>
              <a:t> </a:t>
            </a:r>
            <a:r>
              <a:rPr lang="en-US" sz="3600" err="1">
                <a:solidFill>
                  <a:srgbClr val="002D99"/>
                </a:solidFill>
                <a:latin typeface="Gill Sans"/>
                <a:ea typeface="ヒラギノ角ゴ ProN W3"/>
                <a:cs typeface="Gill Sans" pitchFamily="-108" charset="0"/>
              </a:rPr>
              <a:t>como</a:t>
            </a:r>
            <a:r>
              <a:rPr lang="en-US" sz="3600" dirty="0">
                <a:solidFill>
                  <a:srgbClr val="002D99"/>
                </a:solidFill>
                <a:latin typeface="Gill Sans"/>
                <a:ea typeface="ヒラギノ角ゴ ProN W3"/>
                <a:cs typeface="Gill Sans" pitchFamily="-108" charset="0"/>
              </a:rPr>
              <a:t> </a:t>
            </a:r>
            <a:r>
              <a:rPr lang="en-US" sz="3600" err="1">
                <a:solidFill>
                  <a:srgbClr val="002D99"/>
                </a:solidFill>
                <a:latin typeface="Gill Sans"/>
                <a:ea typeface="ヒラギノ角ゴ ProN W3"/>
                <a:cs typeface="Gill Sans" pitchFamily="-108" charset="0"/>
              </a:rPr>
              <a:t>objetos</a:t>
            </a:r>
            <a:r>
              <a:rPr lang="en-US" sz="3600" dirty="0">
                <a:solidFill>
                  <a:srgbClr val="002D99"/>
                </a:solidFill>
                <a:latin typeface="Gill Sans"/>
                <a:ea typeface="ヒラギノ角ゴ ProN W3"/>
                <a:cs typeface="Gill Sans" pitchFamily="-108" charset="0"/>
              </a:rPr>
              <a:t> de </a:t>
            </a:r>
            <a:r>
              <a:rPr lang="en-US" sz="3600" err="1">
                <a:solidFill>
                  <a:srgbClr val="002D99"/>
                </a:solidFill>
                <a:latin typeface="Gill Sans"/>
                <a:ea typeface="ヒラギノ角ゴ ProN W3"/>
                <a:cs typeface="Gill Sans" pitchFamily="-108" charset="0"/>
              </a:rPr>
              <a:t>uma</a:t>
            </a:r>
            <a:r>
              <a:rPr lang="en-US" sz="3600" dirty="0">
                <a:solidFill>
                  <a:srgbClr val="002D99"/>
                </a:solidFill>
                <a:latin typeface="Gill Sans"/>
                <a:ea typeface="ヒラギノ角ゴ ProN W3"/>
                <a:cs typeface="Gill Sans" pitchFamily="-108" charset="0"/>
              </a:rPr>
              <a:t> </a:t>
            </a:r>
            <a:r>
              <a:rPr lang="en-US" sz="3600" err="1">
                <a:solidFill>
                  <a:srgbClr val="002D99"/>
                </a:solidFill>
                <a:latin typeface="Gill Sans"/>
                <a:ea typeface="ヒラギノ角ゴ ProN W3"/>
                <a:cs typeface="Gill Sans" pitchFamily="-108" charset="0"/>
              </a:rPr>
              <a:t>classe</a:t>
            </a:r>
            <a:r>
              <a:rPr lang="en-US" sz="3600" dirty="0">
                <a:solidFill>
                  <a:srgbClr val="002D99"/>
                </a:solidFill>
                <a:latin typeface="Gill Sans"/>
                <a:ea typeface="ヒラギノ角ゴ ProN W3"/>
                <a:cs typeface="Gill Sans" pitchFamily="-108" charset="0"/>
              </a:rPr>
              <a:t> </a:t>
            </a:r>
            <a:r>
              <a:rPr lang="en-US" sz="3600" err="1">
                <a:solidFill>
                  <a:srgbClr val="002D99"/>
                </a:solidFill>
                <a:latin typeface="Gill Sans"/>
                <a:ea typeface="ヒラギノ角ゴ ProN W3"/>
                <a:cs typeface="Gill Sans" pitchFamily="-108" charset="0"/>
              </a:rPr>
              <a:t>comum</a:t>
            </a:r>
            <a:endParaRPr lang="en-US" altLang="pt-BR" sz="3600">
              <a:solidFill>
                <a:srgbClr val="002D99"/>
              </a:solidFill>
              <a:latin typeface="Gill Sans"/>
              <a:ea typeface="ヒラギノ角ゴ ProN W3"/>
              <a:cs typeface="Gill Sans" pitchFamily="-108" charset="0"/>
            </a:endParaRPr>
          </a:p>
          <a:p>
            <a:pPr marL="493395" indent="-493395" eaLnBrk="1" hangingPunct="1">
              <a:spcBef>
                <a:spcPts val="3800"/>
              </a:spcBef>
              <a:buSzTx/>
              <a:buFontTx/>
              <a:buNone/>
            </a:pPr>
            <a:endParaRPr lang="en-US" altLang="pt-BR" sz="3600">
              <a:cs typeface="Gill Sans" pitchFamily="-108" charset="0"/>
            </a:endParaRPr>
          </a:p>
        </p:txBody>
      </p:sp>
      <p:pic>
        <p:nvPicPr>
          <p:cNvPr id="53257" name="Picture 7">
            <a:extLst>
              <a:ext uri="{FF2B5EF4-FFF2-40B4-BE49-F238E27FC236}">
                <a16:creationId xmlns:a16="http://schemas.microsoft.com/office/drawing/2014/main" id="{1AAA11AE-A492-E1C1-25BF-32FB7FE99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8" name="Picture 8">
            <a:extLst>
              <a:ext uri="{FF2B5EF4-FFF2-40B4-BE49-F238E27FC236}">
                <a16:creationId xmlns:a16="http://schemas.microsoft.com/office/drawing/2014/main" id="{6B529E64-E8AA-F349-35E0-26DF07080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9" name="Picture 9">
            <a:extLst>
              <a:ext uri="{FF2B5EF4-FFF2-40B4-BE49-F238E27FC236}">
                <a16:creationId xmlns:a16="http://schemas.microsoft.com/office/drawing/2014/main" id="{243D8202-4B35-B713-6039-61663D9EB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60" name="Rectangle 10">
            <a:extLst>
              <a:ext uri="{FF2B5EF4-FFF2-40B4-BE49-F238E27FC236}">
                <a16:creationId xmlns:a16="http://schemas.microsoft.com/office/drawing/2014/main" id="{22D795C4-6CB6-B19A-1ED2-BD7DBE0EC752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>
            <a:extLst>
              <a:ext uri="{FF2B5EF4-FFF2-40B4-BE49-F238E27FC236}">
                <a16:creationId xmlns:a16="http://schemas.microsoft.com/office/drawing/2014/main" id="{7D122A3E-F36F-32E9-4F4A-E79AEFA606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4D39008-52C8-404C-8AC7-76DA05E87B7D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37</a:t>
            </a:fld>
            <a:endParaRPr lang="en-US" altLang="pt-BR" sz="1800"/>
          </a:p>
        </p:txBody>
      </p:sp>
      <p:sp>
        <p:nvSpPr>
          <p:cNvPr id="56323" name="Rectangle 1">
            <a:extLst>
              <a:ext uri="{FF2B5EF4-FFF2-40B4-BE49-F238E27FC236}">
                <a16:creationId xmlns:a16="http://schemas.microsoft.com/office/drawing/2014/main" id="{8752C706-CDAE-813A-121E-E72115FCA0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13047" y="1333579"/>
            <a:ext cx="11371107" cy="1603571"/>
          </a:xfrm>
        </p:spPr>
        <p:txBody>
          <a:bodyPr/>
          <a:lstStyle/>
          <a:p>
            <a:pPr algn="l"/>
            <a:r>
              <a:rPr lang="en-US" sz="7000" dirty="0" err="1">
                <a:solidFill>
                  <a:srgbClr val="002D99"/>
                </a:solidFill>
                <a:ea typeface="+mj-lt"/>
                <a:cs typeface="+mj-lt"/>
              </a:rPr>
              <a:t>Exemplo</a:t>
            </a:r>
            <a:r>
              <a:rPr lang="en-US" sz="7000" dirty="0">
                <a:solidFill>
                  <a:srgbClr val="002D99"/>
                </a:solidFill>
                <a:ea typeface="+mj-lt"/>
                <a:cs typeface="+mj-lt"/>
              </a:rPr>
              <a:t> de </a:t>
            </a:r>
            <a:r>
              <a:rPr lang="en-US" sz="7000" dirty="0" err="1">
                <a:solidFill>
                  <a:srgbClr val="002D99"/>
                </a:solidFill>
                <a:ea typeface="+mj-lt"/>
                <a:cs typeface="+mj-lt"/>
              </a:rPr>
              <a:t>Polimorfismo</a:t>
            </a:r>
            <a:r>
              <a:rPr lang="en-US" sz="7000" dirty="0">
                <a:solidFill>
                  <a:srgbClr val="002D99"/>
                </a:solidFill>
                <a:ea typeface="+mj-lt"/>
                <a:cs typeface="+mj-lt"/>
              </a:rPr>
              <a:t>: Classes </a:t>
            </a:r>
            <a:r>
              <a:rPr lang="en-US" sz="7000" dirty="0" err="1">
                <a:solidFill>
                  <a:srgbClr val="002D99"/>
                </a:solidFill>
                <a:ea typeface="+mj-lt"/>
                <a:cs typeface="+mj-lt"/>
              </a:rPr>
              <a:t>Veiculo</a:t>
            </a:r>
            <a:r>
              <a:rPr lang="en-US" sz="7000" dirty="0">
                <a:solidFill>
                  <a:srgbClr val="002D99"/>
                </a:solidFill>
                <a:ea typeface="+mj-lt"/>
                <a:cs typeface="+mj-lt"/>
              </a:rPr>
              <a:t>, Carro e Moto</a:t>
            </a:r>
            <a:endParaRPr lang="pt-BR" dirty="0"/>
          </a:p>
        </p:txBody>
      </p:sp>
      <p:pic>
        <p:nvPicPr>
          <p:cNvPr id="56324" name="Picture 2">
            <a:extLst>
              <a:ext uri="{FF2B5EF4-FFF2-40B4-BE49-F238E27FC236}">
                <a16:creationId xmlns:a16="http://schemas.microsoft.com/office/drawing/2014/main" id="{670C2203-693C-3E98-1AFE-54FD8DE66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3">
            <a:extLst>
              <a:ext uri="{FF2B5EF4-FFF2-40B4-BE49-F238E27FC236}">
                <a16:creationId xmlns:a16="http://schemas.microsoft.com/office/drawing/2014/main" id="{A7CF684C-FF59-61F4-6B2F-A5B624851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4">
            <a:extLst>
              <a:ext uri="{FF2B5EF4-FFF2-40B4-BE49-F238E27FC236}">
                <a16:creationId xmlns:a16="http://schemas.microsoft.com/office/drawing/2014/main" id="{AD0BBEE7-87D2-4A0E-F323-340CD5838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5">
            <a:extLst>
              <a:ext uri="{FF2B5EF4-FFF2-40B4-BE49-F238E27FC236}">
                <a16:creationId xmlns:a16="http://schemas.microsoft.com/office/drawing/2014/main" id="{31401470-86C6-7490-3422-0DCE1F974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8" name="Picture 6">
            <a:extLst>
              <a:ext uri="{FF2B5EF4-FFF2-40B4-BE49-F238E27FC236}">
                <a16:creationId xmlns:a16="http://schemas.microsoft.com/office/drawing/2014/main" id="{DCBB023A-A430-569C-4808-0FDF7AF7D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30" name="Rectangle 8">
            <a:extLst>
              <a:ext uri="{FF2B5EF4-FFF2-40B4-BE49-F238E27FC236}">
                <a16:creationId xmlns:a16="http://schemas.microsoft.com/office/drawing/2014/main" id="{7DAF7528-1130-1A98-15B0-BEE60FB32F7A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D7C70394-490E-FED9-BF12-7C80DB0308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943" y="3480809"/>
            <a:ext cx="10946037" cy="495413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9C48260-5B55-2EDD-5E6E-CFA999B03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905" y="3014111"/>
            <a:ext cx="12479322" cy="4473361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835D04-68F5-0E5C-10BE-5C9339BEA9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0CFE-4D1E-4A6E-B63C-E2B195529F61}" type="slidenum">
              <a:rPr lang="en-US" altLang="pt-BR"/>
              <a:pPr/>
              <a:t>38</a:t>
            </a:fld>
            <a:endParaRPr lang="en-US" altLang="pt-B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1143442-7E16-7F30-CC83-2586D8582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858" y="702218"/>
            <a:ext cx="11371107" cy="1603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10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cs typeface="ヒラギノ角ゴ ProN W3" pitchFamily="-108" charset="-128"/>
                <a:sym typeface="Gill Sans" pitchFamily="-10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cs typeface="ヒラギノ角ゴ ProN W3" pitchFamily="-108" charset="-128"/>
                <a:sym typeface="Gill Sans" pitchFamily="-10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cs typeface="ヒラギノ角ゴ ProN W3" pitchFamily="-108" charset="-128"/>
                <a:sym typeface="Gill Sans" pitchFamily="-10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cs typeface="ヒラギノ角ゴ ProN W3" pitchFamily="-108" charset="-128"/>
                <a:sym typeface="Gill Sans" pitchFamily="-10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cs typeface="ヒラギノ角ゴ ProN W3" pitchFamily="-108" charset="-128"/>
                <a:sym typeface="Gill Sans" pitchFamily="-10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cs typeface="ヒラギノ角ゴ ProN W3" pitchFamily="-108" charset="-128"/>
                <a:sym typeface="Gill Sans" pitchFamily="-10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cs typeface="ヒラギノ角ゴ ProN W3" pitchFamily="-108" charset="-128"/>
                <a:sym typeface="Gill Sans" pitchFamily="-10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cs typeface="ヒラギノ角ゴ ProN W3" pitchFamily="-108" charset="-128"/>
                <a:sym typeface="Gill Sans" pitchFamily="-108" charset="0"/>
              </a:defRPr>
            </a:lvl9pPr>
          </a:lstStyle>
          <a:p>
            <a:pPr algn="l"/>
            <a:r>
              <a:rPr lang="en-US" sz="7000" kern="0" dirty="0" err="1">
                <a:solidFill>
                  <a:srgbClr val="002D99"/>
                </a:solidFill>
                <a:ea typeface="+mj-lt"/>
                <a:cs typeface="+mj-lt"/>
              </a:rPr>
              <a:t>Exemplo</a:t>
            </a:r>
            <a:r>
              <a:rPr lang="en-US" sz="7000" kern="0" dirty="0">
                <a:solidFill>
                  <a:srgbClr val="002D99"/>
                </a:solidFill>
                <a:ea typeface="+mj-lt"/>
                <a:cs typeface="+mj-lt"/>
              </a:rPr>
              <a:t> de </a:t>
            </a:r>
            <a:r>
              <a:rPr lang="en-US" sz="7000" kern="0" dirty="0" err="1">
                <a:solidFill>
                  <a:srgbClr val="002D99"/>
                </a:solidFill>
                <a:ea typeface="+mj-lt"/>
                <a:cs typeface="+mj-lt"/>
              </a:rPr>
              <a:t>Polimorfismo</a:t>
            </a:r>
            <a:r>
              <a:rPr lang="en-US" sz="7000" kern="0" dirty="0">
                <a:solidFill>
                  <a:srgbClr val="002D99"/>
                </a:solidFill>
                <a:ea typeface="+mj-lt"/>
                <a:cs typeface="+mj-lt"/>
              </a:rPr>
              <a:t>: Classes </a:t>
            </a:r>
            <a:r>
              <a:rPr lang="en-US" sz="7000" kern="0" dirty="0" err="1">
                <a:solidFill>
                  <a:srgbClr val="002D99"/>
                </a:solidFill>
                <a:ea typeface="+mj-lt"/>
                <a:cs typeface="+mj-lt"/>
              </a:rPr>
              <a:t>Veiculo</a:t>
            </a:r>
            <a:r>
              <a:rPr lang="en-US" sz="7000" kern="0" dirty="0">
                <a:solidFill>
                  <a:srgbClr val="002D99"/>
                </a:solidFill>
                <a:ea typeface="+mj-lt"/>
                <a:cs typeface="+mj-lt"/>
              </a:rPr>
              <a:t>, Carro e Moto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99336282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C96B-0C39-6EC1-B8B0-928D6175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51" y="1000154"/>
            <a:ext cx="11270407" cy="2438400"/>
          </a:xfrm>
        </p:spPr>
        <p:txBody>
          <a:bodyPr/>
          <a:lstStyle/>
          <a:p>
            <a:pPr algn="l"/>
            <a:r>
              <a:rPr lang="en-US" sz="7000" err="1">
                <a:solidFill>
                  <a:srgbClr val="002D99"/>
                </a:solidFill>
                <a:ea typeface="+mj-lt"/>
                <a:cs typeface="+mj-lt"/>
              </a:rPr>
              <a:t>Exemplo</a:t>
            </a:r>
            <a:r>
              <a:rPr lang="en-US" sz="7000">
                <a:solidFill>
                  <a:srgbClr val="002D99"/>
                </a:solidFill>
                <a:ea typeface="+mj-lt"/>
                <a:cs typeface="+mj-lt"/>
              </a:rPr>
              <a:t> de </a:t>
            </a:r>
            <a:r>
              <a:rPr lang="en-US" sz="7000" err="1">
                <a:solidFill>
                  <a:srgbClr val="002D99"/>
                </a:solidFill>
                <a:ea typeface="+mj-lt"/>
                <a:cs typeface="+mj-lt"/>
              </a:rPr>
              <a:t>Polimorfismo</a:t>
            </a:r>
            <a:r>
              <a:rPr lang="en-US" sz="7000">
                <a:solidFill>
                  <a:srgbClr val="002D99"/>
                </a:solidFill>
                <a:ea typeface="+mj-lt"/>
                <a:cs typeface="+mj-lt"/>
              </a:rPr>
              <a:t>: Classes </a:t>
            </a:r>
            <a:r>
              <a:rPr lang="en-US" sz="7000" err="1">
                <a:solidFill>
                  <a:srgbClr val="002D99"/>
                </a:solidFill>
                <a:ea typeface="+mj-lt"/>
                <a:cs typeface="+mj-lt"/>
              </a:rPr>
              <a:t>Veiculo</a:t>
            </a:r>
            <a:r>
              <a:rPr lang="en-US" sz="7000">
                <a:solidFill>
                  <a:srgbClr val="002D99"/>
                </a:solidFill>
                <a:ea typeface="+mj-lt"/>
                <a:cs typeface="+mj-lt"/>
              </a:rPr>
              <a:t>, Carro e Moto</a:t>
            </a:r>
            <a:endParaRPr lang="pt-BR" sz="7000">
              <a:ea typeface="+mj-lt"/>
              <a:cs typeface="+mj-lt"/>
            </a:endParaRPr>
          </a:p>
          <a:p>
            <a:endParaRPr lang="pt-BR" dirty="0"/>
          </a:p>
        </p:txBody>
      </p:sp>
      <p:pic>
        <p:nvPicPr>
          <p:cNvPr id="5" name="Espaço Reservado para Conteúdo 4" descr="Texto, Linha do tempo&#10;&#10;Descrição gerada automaticamente">
            <a:extLst>
              <a:ext uri="{FF2B5EF4-FFF2-40B4-BE49-F238E27FC236}">
                <a16:creationId xmlns:a16="http://schemas.microsoft.com/office/drawing/2014/main" id="{659B72EC-7727-C0F2-279A-D85E97FFE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566" y="3285213"/>
            <a:ext cx="11953047" cy="4658512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441F18-8169-A020-272F-354F2A8A2D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0CFE-4D1E-4A6E-B63C-E2B195529F61}" type="slidenum">
              <a:rPr lang="en-US" altLang="pt-BR"/>
              <a:pPr/>
              <a:t>39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263611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61408404-D19A-5415-BCFD-3C0DA71D1D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2391FD9E-67FC-41A5-87EC-F16406FF37CC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pt-BR" sz="18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F2147627-C68D-BB54-057F-FDB98B5035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pt-BR" sz="7000">
                <a:solidFill>
                  <a:srgbClr val="002D99"/>
                </a:solidFill>
              </a:rPr>
              <a:t>...  Definindo uma classe...</a:t>
            </a:r>
          </a:p>
        </p:txBody>
      </p:sp>
      <p:pic>
        <p:nvPicPr>
          <p:cNvPr id="19460" name="Picture 2">
            <a:extLst>
              <a:ext uri="{FF2B5EF4-FFF2-40B4-BE49-F238E27FC236}">
                <a16:creationId xmlns:a16="http://schemas.microsoft.com/office/drawing/2014/main" id="{92F511D9-BD10-8CD1-D5B5-83A62D665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3">
            <a:extLst>
              <a:ext uri="{FF2B5EF4-FFF2-40B4-BE49-F238E27FC236}">
                <a16:creationId xmlns:a16="http://schemas.microsoft.com/office/drawing/2014/main" id="{B5184155-B8E2-53A7-F07B-404959517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4">
            <a:extLst>
              <a:ext uri="{FF2B5EF4-FFF2-40B4-BE49-F238E27FC236}">
                <a16:creationId xmlns:a16="http://schemas.microsoft.com/office/drawing/2014/main" id="{99AE6DA9-827D-A012-DBAC-3E844747C55F}"/>
              </a:ext>
            </a:extLst>
          </p:cNvPr>
          <p:cNvSpPr>
            <a:spLocks/>
          </p:cNvSpPr>
          <p:nvPr/>
        </p:nvSpPr>
        <p:spPr bwMode="auto">
          <a:xfrm>
            <a:off x="1219200" y="7048500"/>
            <a:ext cx="105664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493713" indent="-493713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eaLnBrk="1" hangingPunct="1">
              <a:spcBef>
                <a:spcPts val="3800"/>
              </a:spcBef>
            </a:pPr>
            <a:r>
              <a:rPr lang="en-US" altLang="pt-BR" sz="3600">
                <a:cs typeface="Gill Sans" pitchFamily="-108" charset="0"/>
              </a:rPr>
              <a:t>Python não usa o conceito de definição de interfaces como em outras linguagens. Basta você definir a clase e utilizá-la!</a:t>
            </a:r>
          </a:p>
        </p:txBody>
      </p:sp>
      <p:pic>
        <p:nvPicPr>
          <p:cNvPr id="19463" name="Picture 5">
            <a:extLst>
              <a:ext uri="{FF2B5EF4-FFF2-40B4-BE49-F238E27FC236}">
                <a16:creationId xmlns:a16="http://schemas.microsoft.com/office/drawing/2014/main" id="{3A8D0ACA-2A45-F673-3F89-DA958DD60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6">
            <a:extLst>
              <a:ext uri="{FF2B5EF4-FFF2-40B4-BE49-F238E27FC236}">
                <a16:creationId xmlns:a16="http://schemas.microsoft.com/office/drawing/2014/main" id="{2A7A4F3E-3D1C-1276-B629-1BBBB6ABF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7">
            <a:extLst>
              <a:ext uri="{FF2B5EF4-FFF2-40B4-BE49-F238E27FC236}">
                <a16:creationId xmlns:a16="http://schemas.microsoft.com/office/drawing/2014/main" id="{1BFE5D3A-5EB1-1703-5717-D3A624532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8">
            <a:extLst>
              <a:ext uri="{FF2B5EF4-FFF2-40B4-BE49-F238E27FC236}">
                <a16:creationId xmlns:a16="http://schemas.microsoft.com/office/drawing/2014/main" id="{A8F615C1-0A00-19FE-9ABF-F6724F15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2030413"/>
            <a:ext cx="9532938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7" name="Rectangle 9">
            <a:extLst>
              <a:ext uri="{FF2B5EF4-FFF2-40B4-BE49-F238E27FC236}">
                <a16:creationId xmlns:a16="http://schemas.microsoft.com/office/drawing/2014/main" id="{66542F50-EDFB-16DF-F636-809A5D2D132C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AA043-23E2-D5A2-4BAB-1D335C4BA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1215391"/>
            <a:ext cx="11529351" cy="2438400"/>
          </a:xfrm>
        </p:spPr>
        <p:txBody>
          <a:bodyPr/>
          <a:lstStyle/>
          <a:p>
            <a:pPr algn="l"/>
            <a:r>
              <a:rPr lang="en-US" sz="7000" err="1">
                <a:solidFill>
                  <a:srgbClr val="002D99"/>
                </a:solidFill>
                <a:ea typeface="+mj-lt"/>
                <a:cs typeface="+mj-lt"/>
              </a:rPr>
              <a:t>Exemplo</a:t>
            </a:r>
            <a:r>
              <a:rPr lang="en-US" sz="7000">
                <a:solidFill>
                  <a:srgbClr val="002D99"/>
                </a:solidFill>
                <a:ea typeface="+mj-lt"/>
                <a:cs typeface="+mj-lt"/>
              </a:rPr>
              <a:t> de </a:t>
            </a:r>
            <a:r>
              <a:rPr lang="en-US" sz="7000" err="1">
                <a:solidFill>
                  <a:srgbClr val="002D99"/>
                </a:solidFill>
                <a:ea typeface="+mj-lt"/>
                <a:cs typeface="+mj-lt"/>
              </a:rPr>
              <a:t>Polimorfismo</a:t>
            </a:r>
            <a:r>
              <a:rPr lang="en-US" sz="7000">
                <a:solidFill>
                  <a:srgbClr val="002D99"/>
                </a:solidFill>
                <a:ea typeface="+mj-lt"/>
                <a:cs typeface="+mj-lt"/>
              </a:rPr>
              <a:t>: Classes </a:t>
            </a:r>
            <a:r>
              <a:rPr lang="en-US" sz="7000" err="1">
                <a:solidFill>
                  <a:srgbClr val="002D99"/>
                </a:solidFill>
                <a:ea typeface="+mj-lt"/>
                <a:cs typeface="+mj-lt"/>
              </a:rPr>
              <a:t>Veiculo</a:t>
            </a:r>
            <a:r>
              <a:rPr lang="en-US" sz="7000">
                <a:solidFill>
                  <a:srgbClr val="002D99"/>
                </a:solidFill>
                <a:ea typeface="+mj-lt"/>
                <a:cs typeface="+mj-lt"/>
              </a:rPr>
              <a:t>, Carro e Moto</a:t>
            </a:r>
            <a:endParaRPr lang="pt-BR" sz="7000">
              <a:ea typeface="+mj-lt"/>
              <a:cs typeface="+mj-lt"/>
            </a:endParaRPr>
          </a:p>
          <a:p>
            <a:endParaRPr lang="pt-BR" dirty="0"/>
          </a:p>
        </p:txBody>
      </p:sp>
      <p:pic>
        <p:nvPicPr>
          <p:cNvPr id="5" name="Espaço Reservado para Conteúdo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CB81BA43-CEA4-9FE9-05F7-28005E051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815" y="3145304"/>
            <a:ext cx="10485690" cy="6115617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CBA2D1-A047-9D5F-B178-F5D738D200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0CFE-4D1E-4A6E-B63C-E2B195529F61}" type="slidenum">
              <a:rPr lang="en-US" altLang="pt-BR"/>
              <a:pPr/>
              <a:t>40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159016504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5CC9A-CC7B-72AE-EBFB-30290B78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254000"/>
            <a:ext cx="11371107" cy="2510329"/>
          </a:xfrm>
        </p:spPr>
        <p:txBody>
          <a:bodyPr/>
          <a:lstStyle/>
          <a:p>
            <a:pPr algn="l"/>
            <a:r>
              <a:rPr lang="en-US" sz="7000" err="1">
                <a:solidFill>
                  <a:srgbClr val="002D99"/>
                </a:solidFill>
                <a:ea typeface="+mj-lt"/>
                <a:cs typeface="+mj-lt"/>
              </a:rPr>
              <a:t>Exemplo</a:t>
            </a:r>
            <a:r>
              <a:rPr lang="en-US" sz="7000" dirty="0">
                <a:solidFill>
                  <a:srgbClr val="002D99"/>
                </a:solidFill>
                <a:ea typeface="+mj-lt"/>
                <a:cs typeface="+mj-lt"/>
              </a:rPr>
              <a:t> de </a:t>
            </a:r>
            <a:r>
              <a:rPr lang="en-US" sz="7000" err="1">
                <a:solidFill>
                  <a:srgbClr val="002D99"/>
                </a:solidFill>
                <a:ea typeface="+mj-lt"/>
                <a:cs typeface="+mj-lt"/>
              </a:rPr>
              <a:t>Polimorfismo</a:t>
            </a:r>
            <a:r>
              <a:rPr lang="en-US" sz="7000" dirty="0">
                <a:solidFill>
                  <a:srgbClr val="002D99"/>
                </a:solidFill>
                <a:ea typeface="+mj-lt"/>
                <a:cs typeface="+mj-lt"/>
              </a:rPr>
              <a:t>: Classes </a:t>
            </a:r>
            <a:r>
              <a:rPr lang="en-US" sz="7000" err="1">
                <a:solidFill>
                  <a:srgbClr val="002D99"/>
                </a:solidFill>
                <a:ea typeface="+mj-lt"/>
                <a:cs typeface="+mj-lt"/>
              </a:rPr>
              <a:t>Veiculo</a:t>
            </a:r>
            <a:r>
              <a:rPr lang="en-US" sz="7000" dirty="0">
                <a:solidFill>
                  <a:srgbClr val="002D99"/>
                </a:solidFill>
                <a:ea typeface="+mj-lt"/>
                <a:cs typeface="+mj-lt"/>
              </a:rPr>
              <a:t>, Carro e Moto</a:t>
            </a:r>
            <a:endParaRPr lang="pt-BR" dirty="0">
              <a:ea typeface="+mj-lt"/>
              <a:cs typeface="+mj-lt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3064DA7-CA96-19D1-302E-AFF78C171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815" y="2750555"/>
            <a:ext cx="9867099" cy="6732778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F6222C-E1A3-7305-31DA-AC55AE0030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30CFE-4D1E-4A6E-B63C-E2B195529F61}" type="slidenum">
              <a:rPr lang="en-US" altLang="pt-BR"/>
              <a:pPr/>
              <a:t>41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04483392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>
            <a:extLst>
              <a:ext uri="{FF2B5EF4-FFF2-40B4-BE49-F238E27FC236}">
                <a16:creationId xmlns:a16="http://schemas.microsoft.com/office/drawing/2014/main" id="{8EC14A1A-805D-A2F4-2352-AB977673A0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5B181AE-8B6F-42F8-9DF7-B8392CCE3F9C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42</a:t>
            </a:fld>
            <a:endParaRPr lang="en-US" altLang="pt-BR" sz="1800"/>
          </a:p>
        </p:txBody>
      </p:sp>
      <p:sp>
        <p:nvSpPr>
          <p:cNvPr id="64515" name="Rectangle 1">
            <a:extLst>
              <a:ext uri="{FF2B5EF4-FFF2-40B4-BE49-F238E27FC236}">
                <a16:creationId xmlns:a16="http://schemas.microsoft.com/office/drawing/2014/main" id="{D9007468-961C-3413-2378-B731B149D9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508000"/>
            <a:ext cx="11506200" cy="1574800"/>
          </a:xfrm>
        </p:spPr>
        <p:txBody>
          <a:bodyPr/>
          <a:lstStyle/>
          <a:p>
            <a:pPr algn="l" eaLnBrk="1" hangingPunct="1"/>
            <a:r>
              <a:rPr lang="en-US" altLang="pt-BR" sz="6400">
                <a:solidFill>
                  <a:srgbClr val="002D99"/>
                </a:solidFill>
              </a:rPr>
              <a:t>Referências</a:t>
            </a:r>
          </a:p>
        </p:txBody>
      </p:sp>
      <p:pic>
        <p:nvPicPr>
          <p:cNvPr id="64516" name="Picture 2">
            <a:extLst>
              <a:ext uri="{FF2B5EF4-FFF2-40B4-BE49-F238E27FC236}">
                <a16:creationId xmlns:a16="http://schemas.microsoft.com/office/drawing/2014/main" id="{0E1C1D13-FD91-7F36-1989-2A8EC8345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3">
            <a:extLst>
              <a:ext uri="{FF2B5EF4-FFF2-40B4-BE49-F238E27FC236}">
                <a16:creationId xmlns:a16="http://schemas.microsoft.com/office/drawing/2014/main" id="{F502AE64-B279-06E6-7390-E5F691536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4">
            <a:extLst>
              <a:ext uri="{FF2B5EF4-FFF2-40B4-BE49-F238E27FC236}">
                <a16:creationId xmlns:a16="http://schemas.microsoft.com/office/drawing/2014/main" id="{5154C4FC-3125-ECEE-8AC3-C0EC21C5D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5">
            <a:extLst>
              <a:ext uri="{FF2B5EF4-FFF2-40B4-BE49-F238E27FC236}">
                <a16:creationId xmlns:a16="http://schemas.microsoft.com/office/drawing/2014/main" id="{607F9790-1D40-5E20-1351-4CFF2834E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0" name="Picture 6">
            <a:extLst>
              <a:ext uri="{FF2B5EF4-FFF2-40B4-BE49-F238E27FC236}">
                <a16:creationId xmlns:a16="http://schemas.microsoft.com/office/drawing/2014/main" id="{65364FCC-EF8D-E584-8995-15EE5AF0C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1" name="Picture 7">
            <a:extLst>
              <a:ext uri="{FF2B5EF4-FFF2-40B4-BE49-F238E27FC236}">
                <a16:creationId xmlns:a16="http://schemas.microsoft.com/office/drawing/2014/main" id="{18D4826C-2FB1-7E8F-FC4F-5E81196DD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3721100"/>
            <a:ext cx="9893300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2" name="Rectangle 8">
            <a:extLst>
              <a:ext uri="{FF2B5EF4-FFF2-40B4-BE49-F238E27FC236}">
                <a16:creationId xmlns:a16="http://schemas.microsoft.com/office/drawing/2014/main" id="{10576A91-85D2-8104-30D8-76043C3420F3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8908EC40-A43F-541F-6964-B3D74DBFC2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364BB2B3-1C20-49D8-B02E-DF3B96888B7A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pt-BR" sz="1800"/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B1220C15-0BA8-0332-7082-FBFA55D365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pt-BR" sz="7000">
                <a:solidFill>
                  <a:srgbClr val="002D99"/>
                </a:solidFill>
              </a:rPr>
              <a:t>...  Métodos em classes...</a:t>
            </a:r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30ED174F-543B-43FB-4B0C-38EAEF95D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3">
            <a:extLst>
              <a:ext uri="{FF2B5EF4-FFF2-40B4-BE49-F238E27FC236}">
                <a16:creationId xmlns:a16="http://schemas.microsoft.com/office/drawing/2014/main" id="{30B6E4B6-CA25-AD66-F3E5-DE002660D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Rectangle 4">
            <a:extLst>
              <a:ext uri="{FF2B5EF4-FFF2-40B4-BE49-F238E27FC236}">
                <a16:creationId xmlns:a16="http://schemas.microsoft.com/office/drawing/2014/main" id="{2356A2C8-367B-38A0-582B-39465DD45ECC}"/>
              </a:ext>
            </a:extLst>
          </p:cNvPr>
          <p:cNvSpPr>
            <a:spLocks/>
          </p:cNvSpPr>
          <p:nvPr/>
        </p:nvSpPr>
        <p:spPr bwMode="auto">
          <a:xfrm>
            <a:off x="1016000" y="7543800"/>
            <a:ext cx="10566400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493713" indent="-493713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just" eaLnBrk="1" hangingPunct="1">
              <a:spcBef>
                <a:spcPts val="3800"/>
              </a:spcBef>
            </a:pPr>
            <a:r>
              <a:rPr lang="en-US" altLang="pt-BR" sz="3600">
                <a:cs typeface="Gill Sans" pitchFamily="-108" charset="0"/>
              </a:rPr>
              <a:t>Definir um </a:t>
            </a:r>
            <a:r>
              <a:rPr lang="en-US" altLang="pt-BR" sz="3600">
                <a:solidFill>
                  <a:srgbClr val="003DCC"/>
                </a:solidFill>
                <a:cs typeface="Gill Sans" pitchFamily="-108" charset="0"/>
              </a:rPr>
              <a:t>método</a:t>
            </a:r>
            <a:r>
              <a:rPr lang="en-US" altLang="pt-BR" sz="3600">
                <a:cs typeface="Gill Sans" pitchFamily="-108" charset="0"/>
              </a:rPr>
              <a:t> em uma </a:t>
            </a:r>
            <a:r>
              <a:rPr lang="en-US" altLang="pt-BR" sz="3600">
                <a:solidFill>
                  <a:srgbClr val="003DCC"/>
                </a:solidFill>
                <a:cs typeface="Gill Sans" pitchFamily="-108" charset="0"/>
              </a:rPr>
              <a:t>classe </a:t>
            </a:r>
            <a:r>
              <a:rPr lang="en-US" altLang="pt-BR" sz="3600">
                <a:cs typeface="Gill Sans" pitchFamily="-108" charset="0"/>
              </a:rPr>
              <a:t>, basta incluir a definição da função seguindo o escopo de bloco da classe.</a:t>
            </a:r>
            <a:endParaRPr lang="en-US" altLang="pt-BR" sz="3600">
              <a:solidFill>
                <a:srgbClr val="002D99"/>
              </a:solidFill>
              <a:cs typeface="Gill Sans" pitchFamily="-108" charset="0"/>
            </a:endParaRPr>
          </a:p>
          <a:p>
            <a:pPr eaLnBrk="1" hangingPunct="1"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Em todos métodos associados à instância definido dentro de uma classe devem ter o argumento  </a:t>
            </a:r>
            <a:r>
              <a:rPr lang="en-US" altLang="pt-BR" sz="2400" i="1">
                <a:solidFill>
                  <a:srgbClr val="003DCC"/>
                </a:solidFill>
                <a:cs typeface="Gill Sans" pitchFamily="-108" charset="0"/>
              </a:rPr>
              <a:t>self</a:t>
            </a:r>
            <a:r>
              <a:rPr lang="en-US" altLang="pt-BR" sz="2400">
                <a:cs typeface="Gill Sans" pitchFamily="-108" charset="0"/>
              </a:rPr>
              <a:t>  definido como primeiro argumento.</a:t>
            </a:r>
          </a:p>
          <a:p>
            <a:pPr eaLnBrk="1" hangingPunct="1"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Há geralmente um método especial </a:t>
            </a:r>
            <a:r>
              <a:rPr lang="en-US" altLang="pt-BR" sz="2400" i="1">
                <a:solidFill>
                  <a:srgbClr val="001F67"/>
                </a:solidFill>
                <a:cs typeface="Gill Sans" pitchFamily="-108" charset="0"/>
              </a:rPr>
              <a:t>__init__  </a:t>
            </a:r>
            <a:r>
              <a:rPr lang="en-US" altLang="pt-BR" sz="2400">
                <a:cs typeface="Gill Sans" pitchFamily="-108" charset="0"/>
              </a:rPr>
              <a:t>definido na maioria das classes.</a:t>
            </a:r>
          </a:p>
          <a:p>
            <a:pPr eaLnBrk="1" hangingPunct="1">
              <a:spcBef>
                <a:spcPts val="3800"/>
              </a:spcBef>
            </a:pPr>
            <a:endParaRPr lang="en-US" altLang="pt-BR" sz="2400">
              <a:cs typeface="Gill Sans" pitchFamily="-108" charset="0"/>
            </a:endParaRPr>
          </a:p>
          <a:p>
            <a:pPr eaLnBrk="1" hangingPunct="1">
              <a:spcBef>
                <a:spcPts val="3800"/>
              </a:spcBef>
            </a:pPr>
            <a:endParaRPr lang="en-US" altLang="pt-BR" sz="2400">
              <a:cs typeface="Gill Sans" pitchFamily="-108" charset="0"/>
            </a:endParaRPr>
          </a:p>
          <a:p>
            <a:pPr eaLnBrk="1" hangingPunct="1">
              <a:spcBef>
                <a:spcPts val="3800"/>
              </a:spcBef>
            </a:pPr>
            <a:endParaRPr lang="en-US" altLang="pt-BR" sz="2400">
              <a:cs typeface="Gill Sans" pitchFamily="-108" charset="0"/>
            </a:endParaRPr>
          </a:p>
          <a:p>
            <a:pPr eaLnBrk="1" hangingPunct="1">
              <a:spcBef>
                <a:spcPts val="3800"/>
              </a:spcBef>
            </a:pPr>
            <a:endParaRPr lang="en-US" altLang="pt-BR" sz="2400">
              <a:cs typeface="Gill Sans" pitchFamily="-108" charset="0"/>
            </a:endParaRPr>
          </a:p>
          <a:p>
            <a:pPr eaLnBrk="1" hangingPunct="1">
              <a:spcBef>
                <a:spcPts val="3800"/>
              </a:spcBef>
            </a:pPr>
            <a:endParaRPr lang="en-US" altLang="pt-BR" sz="2400">
              <a:cs typeface="Gill Sans" pitchFamily="-108" charset="0"/>
            </a:endParaRPr>
          </a:p>
          <a:p>
            <a:pPr eaLnBrk="1" hangingPunct="1">
              <a:spcBef>
                <a:spcPts val="3800"/>
              </a:spcBef>
              <a:buSzTx/>
              <a:buFontTx/>
              <a:buNone/>
            </a:pPr>
            <a:endParaRPr lang="en-US" altLang="pt-BR" sz="3600">
              <a:cs typeface="Gill Sans" pitchFamily="-108" charset="0"/>
            </a:endParaRPr>
          </a:p>
          <a:p>
            <a:pPr eaLnBrk="1" hangingPunct="1">
              <a:spcBef>
                <a:spcPts val="3800"/>
              </a:spcBef>
              <a:buSzTx/>
              <a:buFontTx/>
              <a:buNone/>
            </a:pPr>
            <a:endParaRPr lang="en-US" altLang="pt-BR" sz="3600">
              <a:cs typeface="Gill Sans" pitchFamily="-108" charset="0"/>
            </a:endParaRPr>
          </a:p>
          <a:p>
            <a:pPr eaLnBrk="1" hangingPunct="1">
              <a:spcBef>
                <a:spcPts val="3800"/>
              </a:spcBef>
              <a:buSzTx/>
              <a:buFontTx/>
              <a:buNone/>
            </a:pPr>
            <a:endParaRPr lang="en-US" altLang="pt-BR" sz="3600">
              <a:cs typeface="Gill Sans" pitchFamily="-108" charset="0"/>
            </a:endParaRPr>
          </a:p>
          <a:p>
            <a:pPr eaLnBrk="1" hangingPunct="1">
              <a:spcBef>
                <a:spcPts val="3800"/>
              </a:spcBef>
              <a:buSzTx/>
              <a:buFontTx/>
              <a:buNone/>
            </a:pPr>
            <a:endParaRPr lang="en-US" altLang="pt-BR" sz="3600">
              <a:cs typeface="Gill Sans" pitchFamily="-108" charset="0"/>
            </a:endParaRPr>
          </a:p>
          <a:p>
            <a:pPr eaLnBrk="1" hangingPunct="1">
              <a:spcBef>
                <a:spcPts val="3800"/>
              </a:spcBef>
              <a:buSzTx/>
              <a:buFontTx/>
              <a:buNone/>
            </a:pPr>
            <a:endParaRPr lang="en-US" altLang="pt-BR" sz="3600">
              <a:cs typeface="Gill Sans" pitchFamily="-108" charset="0"/>
            </a:endParaRPr>
          </a:p>
          <a:p>
            <a:pPr eaLnBrk="1" hangingPunct="1">
              <a:spcBef>
                <a:spcPts val="3800"/>
              </a:spcBef>
              <a:buSzTx/>
              <a:buFontTx/>
              <a:buNone/>
            </a:pPr>
            <a:endParaRPr lang="en-US" altLang="pt-BR" sz="3600">
              <a:cs typeface="Gill Sans" pitchFamily="-108" charset="0"/>
            </a:endParaRPr>
          </a:p>
        </p:txBody>
      </p:sp>
      <p:pic>
        <p:nvPicPr>
          <p:cNvPr id="20487" name="Picture 5">
            <a:extLst>
              <a:ext uri="{FF2B5EF4-FFF2-40B4-BE49-F238E27FC236}">
                <a16:creationId xmlns:a16="http://schemas.microsoft.com/office/drawing/2014/main" id="{AF5620C1-FF83-D593-3BBD-960E5D9F7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6">
            <a:extLst>
              <a:ext uri="{FF2B5EF4-FFF2-40B4-BE49-F238E27FC236}">
                <a16:creationId xmlns:a16="http://schemas.microsoft.com/office/drawing/2014/main" id="{306597E3-BB53-4CF5-7792-CEC7668AD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7">
            <a:extLst>
              <a:ext uri="{FF2B5EF4-FFF2-40B4-BE49-F238E27FC236}">
                <a16:creationId xmlns:a16="http://schemas.microsoft.com/office/drawing/2014/main" id="{3496ECFD-BE36-1B30-BA56-448C73002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0" name="Rectangle 8">
            <a:extLst>
              <a:ext uri="{FF2B5EF4-FFF2-40B4-BE49-F238E27FC236}">
                <a16:creationId xmlns:a16="http://schemas.microsoft.com/office/drawing/2014/main" id="{A9E9329C-546E-D118-8E43-A4C97409B9DE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006F6099-1A19-6395-A33D-F1320ACED8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9259373-B8E3-40D7-9D76-3BF47054D011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pt-BR" sz="18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EEC92DF1-355A-28E3-029A-ACE40D8DD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pt-BR" sz="7000">
                <a:solidFill>
                  <a:srgbClr val="002D99"/>
                </a:solidFill>
              </a:rPr>
              <a:t>Definição de uma classe</a:t>
            </a:r>
          </a:p>
        </p:txBody>
      </p:sp>
      <p:pic>
        <p:nvPicPr>
          <p:cNvPr id="21508" name="Picture 2">
            <a:extLst>
              <a:ext uri="{FF2B5EF4-FFF2-40B4-BE49-F238E27FC236}">
                <a16:creationId xmlns:a16="http://schemas.microsoft.com/office/drawing/2014/main" id="{D100BFCB-D2AC-A868-C13E-8403A8943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3">
            <a:extLst>
              <a:ext uri="{FF2B5EF4-FFF2-40B4-BE49-F238E27FC236}">
                <a16:creationId xmlns:a16="http://schemas.microsoft.com/office/drawing/2014/main" id="{877154E3-5601-F852-EF99-DCB354D47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4">
            <a:extLst>
              <a:ext uri="{FF2B5EF4-FFF2-40B4-BE49-F238E27FC236}">
                <a16:creationId xmlns:a16="http://schemas.microsoft.com/office/drawing/2014/main" id="{FE762DCC-351B-F85D-91D0-3A1295B48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5">
            <a:extLst>
              <a:ext uri="{FF2B5EF4-FFF2-40B4-BE49-F238E27FC236}">
                <a16:creationId xmlns:a16="http://schemas.microsoft.com/office/drawing/2014/main" id="{FCB770D6-DBAC-87E5-3A99-8F06C79F5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6">
            <a:extLst>
              <a:ext uri="{FF2B5EF4-FFF2-40B4-BE49-F238E27FC236}">
                <a16:creationId xmlns:a16="http://schemas.microsoft.com/office/drawing/2014/main" id="{CA1E2CE4-8EAF-ACB0-9AFF-C070CC6F8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7">
            <a:extLst>
              <a:ext uri="{FF2B5EF4-FFF2-40B4-BE49-F238E27FC236}">
                <a16:creationId xmlns:a16="http://schemas.microsoft.com/office/drawing/2014/main" id="{69BFDE9F-C622-5EF9-CD94-1907FE924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2984500"/>
            <a:ext cx="1057592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4" name="Rectangle 8">
            <a:extLst>
              <a:ext uri="{FF2B5EF4-FFF2-40B4-BE49-F238E27FC236}">
                <a16:creationId xmlns:a16="http://schemas.microsoft.com/office/drawing/2014/main" id="{E811B77F-3205-ECDD-B157-9885800C5D17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id="{ACE2FC73-B77B-71A7-9A10-EE59EC5B3A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221E2B9-5A72-476D-AF99-365218AC58E0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pt-BR" sz="1800"/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86585C8B-0DC4-9AE9-E003-DBB8858FD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pt-BR">
                <a:solidFill>
                  <a:srgbClr val="002D99"/>
                </a:solidFill>
              </a:rPr>
              <a:t>Orientação a objetos</a:t>
            </a:r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868438BB-C65B-5572-2127-9D7C08448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3">
            <a:extLst>
              <a:ext uri="{FF2B5EF4-FFF2-40B4-BE49-F238E27FC236}">
                <a16:creationId xmlns:a16="http://schemas.microsoft.com/office/drawing/2014/main" id="{FB50AFE6-78E8-A070-AEF7-DDB0118BD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Rectangle 4">
            <a:extLst>
              <a:ext uri="{FF2B5EF4-FFF2-40B4-BE49-F238E27FC236}">
                <a16:creationId xmlns:a16="http://schemas.microsoft.com/office/drawing/2014/main" id="{EB30B593-768A-2832-6BAD-74FBCD9AC2D9}"/>
              </a:ext>
            </a:extLst>
          </p:cNvPr>
          <p:cNvSpPr>
            <a:spLocks/>
          </p:cNvSpPr>
          <p:nvPr/>
        </p:nvSpPr>
        <p:spPr bwMode="auto">
          <a:xfrm>
            <a:off x="1155700" y="2971800"/>
            <a:ext cx="10820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4800">
                <a:solidFill>
                  <a:srgbClr val="002D99"/>
                </a:solidFill>
                <a:cs typeface="Gill Sans" pitchFamily="-108" charset="0"/>
              </a:rPr>
              <a:t>Criando e Deletando instâncias</a:t>
            </a:r>
          </a:p>
        </p:txBody>
      </p:sp>
      <p:pic>
        <p:nvPicPr>
          <p:cNvPr id="22535" name="Picture 5">
            <a:extLst>
              <a:ext uri="{FF2B5EF4-FFF2-40B4-BE49-F238E27FC236}">
                <a16:creationId xmlns:a16="http://schemas.microsoft.com/office/drawing/2014/main" id="{4BE44B03-B9B2-B4D5-2194-0FC5C4C5B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5410200"/>
            <a:ext cx="37592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6">
            <a:extLst>
              <a:ext uri="{FF2B5EF4-FFF2-40B4-BE49-F238E27FC236}">
                <a16:creationId xmlns:a16="http://schemas.microsoft.com/office/drawing/2014/main" id="{65BA4256-C294-55D9-FA41-435306C9C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7" name="Picture 7">
            <a:extLst>
              <a:ext uri="{FF2B5EF4-FFF2-40B4-BE49-F238E27FC236}">
                <a16:creationId xmlns:a16="http://schemas.microsoft.com/office/drawing/2014/main" id="{F62BF5F6-BC9C-8311-0EBF-FDB84EE31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8" name="Picture 8">
            <a:extLst>
              <a:ext uri="{FF2B5EF4-FFF2-40B4-BE49-F238E27FC236}">
                <a16:creationId xmlns:a16="http://schemas.microsoft.com/office/drawing/2014/main" id="{8C0E5222-2083-8128-9E8F-3507A1F88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9" name="Rectangle 9">
            <a:extLst>
              <a:ext uri="{FF2B5EF4-FFF2-40B4-BE49-F238E27FC236}">
                <a16:creationId xmlns:a16="http://schemas.microsoft.com/office/drawing/2014/main" id="{42BDF138-9B14-4B9E-BE34-EBF1D865C072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63D4CC28-76ED-BF24-5EFE-279B3B8AA4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FE8929B-A77C-4D20-A6A9-7FB940FE6B99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US" altLang="pt-BR" sz="18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EDF3AB8A-A63D-375F-60A6-BE604F7B3F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pt-BR" sz="7000">
                <a:solidFill>
                  <a:srgbClr val="002D99"/>
                </a:solidFill>
              </a:rPr>
              <a:t>Instanciando Objetos</a:t>
            </a:r>
          </a:p>
        </p:txBody>
      </p:sp>
      <p:pic>
        <p:nvPicPr>
          <p:cNvPr id="23556" name="Picture 2">
            <a:extLst>
              <a:ext uri="{FF2B5EF4-FFF2-40B4-BE49-F238E27FC236}">
                <a16:creationId xmlns:a16="http://schemas.microsoft.com/office/drawing/2014/main" id="{DCD56CA5-E8E0-FCBA-8C84-2D7F1FE81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3">
            <a:extLst>
              <a:ext uri="{FF2B5EF4-FFF2-40B4-BE49-F238E27FC236}">
                <a16:creationId xmlns:a16="http://schemas.microsoft.com/office/drawing/2014/main" id="{99BE0DCC-62D8-DC94-A4BB-7D417D952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4">
            <a:extLst>
              <a:ext uri="{FF2B5EF4-FFF2-40B4-BE49-F238E27FC236}">
                <a16:creationId xmlns:a16="http://schemas.microsoft.com/office/drawing/2014/main" id="{7B6801AA-CA6D-6D32-5F06-7FF7F2A45CA2}"/>
              </a:ext>
            </a:extLst>
          </p:cNvPr>
          <p:cNvSpPr>
            <a:spLocks/>
          </p:cNvSpPr>
          <p:nvPr/>
        </p:nvSpPr>
        <p:spPr bwMode="auto">
          <a:xfrm>
            <a:off x="1219200" y="2362200"/>
            <a:ext cx="10566400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493713" indent="-493713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1255713" indent="-493713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eaLnBrk="1" hangingPunct="1">
              <a:spcBef>
                <a:spcPts val="3800"/>
              </a:spcBef>
            </a:pPr>
            <a:r>
              <a:rPr lang="en-US" altLang="pt-BR" sz="3600">
                <a:cs typeface="Gill Sans" pitchFamily="-108" charset="0"/>
              </a:rPr>
              <a:t>Não há “</a:t>
            </a:r>
            <a:r>
              <a:rPr lang="en-US" altLang="pt-BR" sz="3600">
                <a:solidFill>
                  <a:srgbClr val="003DCC"/>
                </a:solidFill>
                <a:cs typeface="Gill Sans" pitchFamily="-108" charset="0"/>
              </a:rPr>
              <a:t>new</a:t>
            </a:r>
            <a:r>
              <a:rPr lang="en-US" altLang="pt-BR" sz="3600">
                <a:cs typeface="Gill Sans" pitchFamily="-108" charset="0"/>
              </a:rPr>
              <a:t>” como feito em Java!</a:t>
            </a:r>
            <a:endParaRPr lang="en-US" altLang="pt-BR" sz="3600">
              <a:solidFill>
                <a:srgbClr val="002D99"/>
              </a:solidFill>
              <a:cs typeface="Gill Sans" pitchFamily="-108" charset="0"/>
            </a:endParaRPr>
          </a:p>
          <a:p>
            <a:pPr lvl="1" eaLnBrk="1" hangingPunct="1">
              <a:spcBef>
                <a:spcPts val="3800"/>
              </a:spcBef>
            </a:pPr>
            <a:r>
              <a:rPr lang="en-US" altLang="pt-BR" sz="2400">
                <a:solidFill>
                  <a:srgbClr val="001F67"/>
                </a:solidFill>
                <a:cs typeface="Gill Sans" pitchFamily="-108" charset="0"/>
              </a:rPr>
              <a:t>a = student(“Sheldon”, 34 )</a:t>
            </a:r>
            <a:r>
              <a:rPr lang="en-US" altLang="pt-BR" sz="2400">
                <a:cs typeface="Gill Sans" pitchFamily="-108" charset="0"/>
              </a:rPr>
              <a:t>  (** sem o operador </a:t>
            </a:r>
            <a:r>
              <a:rPr lang="en-US" altLang="pt-BR" sz="2400">
                <a:solidFill>
                  <a:srgbClr val="003DCC"/>
                </a:solidFill>
                <a:cs typeface="Gill Sans" pitchFamily="-108" charset="0"/>
              </a:rPr>
              <a:t>new</a:t>
            </a:r>
            <a:r>
              <a:rPr lang="en-US" altLang="pt-BR" sz="2400">
                <a:cs typeface="Gill Sans" pitchFamily="-108" charset="0"/>
              </a:rPr>
              <a:t>! )</a:t>
            </a:r>
          </a:p>
          <a:p>
            <a:pPr eaLnBrk="1" hangingPunct="1">
              <a:spcBef>
                <a:spcPts val="3800"/>
              </a:spcBef>
            </a:pPr>
            <a:r>
              <a:rPr lang="en-US" altLang="pt-BR" sz="3600">
                <a:cs typeface="Gill Sans" pitchFamily="-108" charset="0"/>
              </a:rPr>
              <a:t> “</a:t>
            </a:r>
            <a:r>
              <a:rPr lang="en-US" altLang="pt-BR" sz="3600">
                <a:solidFill>
                  <a:srgbClr val="003DCC"/>
                </a:solidFill>
                <a:cs typeface="Gill Sans" pitchFamily="-108" charset="0"/>
              </a:rPr>
              <a:t>__init__</a:t>
            </a:r>
            <a:r>
              <a:rPr lang="en-US" altLang="pt-BR" sz="3600">
                <a:cs typeface="Gill Sans" pitchFamily="-108" charset="0"/>
              </a:rPr>
              <a:t>” serve como construtor de uma classe. Geralmente faz o trabalho de inicialização.</a:t>
            </a:r>
          </a:p>
          <a:p>
            <a:pPr lvl="1" eaLnBrk="1" hangingPunct="1"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Não há limite para o número de argumentos passados para o método </a:t>
            </a:r>
            <a:r>
              <a:rPr lang="en-US" altLang="pt-BR" sz="2400">
                <a:solidFill>
                  <a:srgbClr val="003DCC"/>
                </a:solidFill>
                <a:cs typeface="Gill Sans" pitchFamily="-108" charset="0"/>
              </a:rPr>
              <a:t>__init__ . </a:t>
            </a:r>
            <a:r>
              <a:rPr lang="en-US" altLang="pt-BR" sz="2400">
                <a:cs typeface="Gill Sans" pitchFamily="-108" charset="0"/>
              </a:rPr>
              <a:t> Como em qualquer outra função, os argumentos podem ser definidos com valores default, tornando-os assim opcionais ao chamador</a:t>
            </a:r>
          </a:p>
        </p:txBody>
      </p:sp>
      <p:pic>
        <p:nvPicPr>
          <p:cNvPr id="23559" name="Picture 5">
            <a:extLst>
              <a:ext uri="{FF2B5EF4-FFF2-40B4-BE49-F238E27FC236}">
                <a16:creationId xmlns:a16="http://schemas.microsoft.com/office/drawing/2014/main" id="{E3D0076C-A0F8-36C9-608A-0C8E80F02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6">
            <a:extLst>
              <a:ext uri="{FF2B5EF4-FFF2-40B4-BE49-F238E27FC236}">
                <a16:creationId xmlns:a16="http://schemas.microsoft.com/office/drawing/2014/main" id="{C6B9B623-8030-721F-75FF-0BDB75A8E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7">
            <a:extLst>
              <a:ext uri="{FF2B5EF4-FFF2-40B4-BE49-F238E27FC236}">
                <a16:creationId xmlns:a16="http://schemas.microsoft.com/office/drawing/2014/main" id="{8C1D89A6-F276-FA00-8B18-67D204AF7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2" name="Rectangle 8">
            <a:extLst>
              <a:ext uri="{FF2B5EF4-FFF2-40B4-BE49-F238E27FC236}">
                <a16:creationId xmlns:a16="http://schemas.microsoft.com/office/drawing/2014/main" id="{71E566CB-353A-2666-3D6E-BE6605BFB887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>
            <a:extLst>
              <a:ext uri="{FF2B5EF4-FFF2-40B4-BE49-F238E27FC236}">
                <a16:creationId xmlns:a16="http://schemas.microsoft.com/office/drawing/2014/main" id="{C5DFD222-7695-41A3-6254-F4D13DD79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D68424A4-A361-45E0-BCE6-3103F0A721EC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en-US" altLang="pt-BR" sz="1800"/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9590852A-7170-192F-C384-2E366245E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pt-BR" sz="7000">
                <a:solidFill>
                  <a:srgbClr val="002D99"/>
                </a:solidFill>
              </a:rPr>
              <a:t>Instanciando Objetos</a:t>
            </a:r>
          </a:p>
        </p:txBody>
      </p:sp>
      <p:pic>
        <p:nvPicPr>
          <p:cNvPr id="24580" name="Picture 2">
            <a:extLst>
              <a:ext uri="{FF2B5EF4-FFF2-40B4-BE49-F238E27FC236}">
                <a16:creationId xmlns:a16="http://schemas.microsoft.com/office/drawing/2014/main" id="{145EB0D5-4E1C-6A8E-7220-7FC76EC99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3">
            <a:extLst>
              <a:ext uri="{FF2B5EF4-FFF2-40B4-BE49-F238E27FC236}">
                <a16:creationId xmlns:a16="http://schemas.microsoft.com/office/drawing/2014/main" id="{CC78B9CD-2BDB-901A-EBCF-E903D6B39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Rectangle 4">
            <a:extLst>
              <a:ext uri="{FF2B5EF4-FFF2-40B4-BE49-F238E27FC236}">
                <a16:creationId xmlns:a16="http://schemas.microsoft.com/office/drawing/2014/main" id="{52BA471B-D4D1-FE3D-C7B7-7517BF54ED16}"/>
              </a:ext>
            </a:extLst>
          </p:cNvPr>
          <p:cNvSpPr>
            <a:spLocks/>
          </p:cNvSpPr>
          <p:nvPr/>
        </p:nvSpPr>
        <p:spPr bwMode="auto">
          <a:xfrm>
            <a:off x="1219200" y="2362200"/>
            <a:ext cx="10566400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493713" indent="-493713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00213" indent="-493713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just" eaLnBrk="1" hangingPunct="1">
              <a:spcBef>
                <a:spcPts val="3800"/>
              </a:spcBef>
            </a:pPr>
            <a:r>
              <a:rPr lang="en-US" altLang="pt-BR" sz="3600" b="1" i="1">
                <a:solidFill>
                  <a:srgbClr val="0044FE"/>
                </a:solidFill>
                <a:cs typeface="Gill Sans" pitchFamily="-108" charset="0"/>
              </a:rPr>
              <a:t>self </a:t>
            </a:r>
            <a:r>
              <a:rPr lang="en-US" altLang="pt-BR" sz="3600">
                <a:cs typeface="Gill Sans" pitchFamily="-108" charset="0"/>
              </a:rPr>
              <a:t>:  O primeiro argumento de qualquer método é a referência para a própria instância da classe</a:t>
            </a:r>
          </a:p>
          <a:p>
            <a:pPr algn="just" eaLnBrk="1" hangingPunct="1">
              <a:spcBef>
                <a:spcPts val="3800"/>
              </a:spcBef>
            </a:pPr>
            <a:r>
              <a:rPr lang="en-US" altLang="pt-BR" sz="3600">
                <a:cs typeface="Gill Sans" pitchFamily="-108" charset="0"/>
              </a:rPr>
              <a:t> Em “</a:t>
            </a:r>
            <a:r>
              <a:rPr lang="en-US" altLang="pt-BR" sz="3600">
                <a:solidFill>
                  <a:srgbClr val="003DCC"/>
                </a:solidFill>
                <a:cs typeface="Gill Sans" pitchFamily="-108" charset="0"/>
              </a:rPr>
              <a:t>__init__</a:t>
            </a:r>
            <a:r>
              <a:rPr lang="en-US" altLang="pt-BR" sz="3600">
                <a:cs typeface="Gill Sans" pitchFamily="-108" charset="0"/>
              </a:rPr>
              <a:t>” </a:t>
            </a:r>
            <a:r>
              <a:rPr lang="en-US" altLang="pt-BR" sz="3600" i="1">
                <a:solidFill>
                  <a:srgbClr val="002D99"/>
                </a:solidFill>
                <a:cs typeface="Gill Sans" pitchFamily="-108" charset="0"/>
              </a:rPr>
              <a:t>self </a:t>
            </a:r>
            <a:r>
              <a:rPr lang="en-US" altLang="pt-BR" sz="3600">
                <a:cs typeface="Gill Sans" pitchFamily="-108" charset="0"/>
              </a:rPr>
              <a:t>referencia o objeto criado recentemente, e em outros métodos, referencia a instância de qual o método foi invocado.</a:t>
            </a:r>
          </a:p>
          <a:p>
            <a:pPr lvl="2" eaLnBrk="1" hangingPunct="1">
              <a:lnSpc>
                <a:spcPct val="100000"/>
              </a:lnSpc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Similar ao </a:t>
            </a:r>
            <a:r>
              <a:rPr lang="en-US" altLang="pt-BR" sz="2400">
                <a:solidFill>
                  <a:srgbClr val="001F67"/>
                </a:solidFill>
                <a:cs typeface="Gill Sans" pitchFamily="-108" charset="0"/>
              </a:rPr>
              <a:t> </a:t>
            </a:r>
            <a:r>
              <a:rPr lang="en-US" altLang="pt-BR" sz="2400" i="1">
                <a:solidFill>
                  <a:srgbClr val="001F67"/>
                </a:solidFill>
                <a:cs typeface="Gill Sans" pitchFamily="-108" charset="0"/>
              </a:rPr>
              <a:t>this  </a:t>
            </a:r>
            <a:r>
              <a:rPr lang="en-US" altLang="pt-BR" sz="2400">
                <a:cs typeface="Gill Sans" pitchFamily="-108" charset="0"/>
              </a:rPr>
              <a:t>usado em Java ou C++</a:t>
            </a:r>
          </a:p>
          <a:p>
            <a:pPr lvl="2" eaLnBrk="1" hangingPunct="1">
              <a:lnSpc>
                <a:spcPct val="100000"/>
              </a:lnSpc>
              <a:spcBef>
                <a:spcPts val="3800"/>
              </a:spcBef>
            </a:pPr>
            <a:r>
              <a:rPr lang="en-US" altLang="pt-BR" sz="2400">
                <a:cs typeface="Gill Sans" pitchFamily="-108" charset="0"/>
              </a:rPr>
              <a:t>Porém Python usa mais </a:t>
            </a:r>
            <a:r>
              <a:rPr lang="en-US" altLang="pt-BR" sz="2400" i="1">
                <a:solidFill>
                  <a:srgbClr val="002D99"/>
                </a:solidFill>
                <a:cs typeface="Gill Sans" pitchFamily="-108" charset="0"/>
              </a:rPr>
              <a:t>self </a:t>
            </a:r>
            <a:r>
              <a:rPr lang="en-US" altLang="pt-BR" sz="2400">
                <a:cs typeface="Gill Sans" pitchFamily="-108" charset="0"/>
              </a:rPr>
              <a:t> do que Java com </a:t>
            </a:r>
            <a:r>
              <a:rPr lang="en-US" altLang="pt-BR" sz="2400" i="1">
                <a:solidFill>
                  <a:srgbClr val="001F67"/>
                </a:solidFill>
                <a:cs typeface="Gill Sans" pitchFamily="-108" charset="0"/>
              </a:rPr>
              <a:t>this</a:t>
            </a:r>
          </a:p>
        </p:txBody>
      </p:sp>
      <p:pic>
        <p:nvPicPr>
          <p:cNvPr id="24583" name="Picture 5">
            <a:extLst>
              <a:ext uri="{FF2B5EF4-FFF2-40B4-BE49-F238E27FC236}">
                <a16:creationId xmlns:a16="http://schemas.microsoft.com/office/drawing/2014/main" id="{1DF8D10B-DCFD-D7E4-5375-BC46AFA3E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6">
            <a:extLst>
              <a:ext uri="{FF2B5EF4-FFF2-40B4-BE49-F238E27FC236}">
                <a16:creationId xmlns:a16="http://schemas.microsoft.com/office/drawing/2014/main" id="{7C83FC16-B17B-5A6A-1C26-41574610E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Picture 7">
            <a:extLst>
              <a:ext uri="{FF2B5EF4-FFF2-40B4-BE49-F238E27FC236}">
                <a16:creationId xmlns:a16="http://schemas.microsoft.com/office/drawing/2014/main" id="{80801D99-5C14-22F9-6909-7189FBB51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6" name="Rectangle 8">
            <a:extLst>
              <a:ext uri="{FF2B5EF4-FFF2-40B4-BE49-F238E27FC236}">
                <a16:creationId xmlns:a16="http://schemas.microsoft.com/office/drawing/2014/main" id="{75F6385E-99E1-BFC4-8FEF-75A09E609BF6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 copy">
  <a:themeElements>
    <a:clrScheme name="Title &amp; Bullets cop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Title &amp; Bullets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530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B3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1617</Words>
  <Characters>0</Characters>
  <Application>Microsoft Office PowerPoint</Application>
  <PresentationFormat>Personalizar</PresentationFormat>
  <Lines>0</Lines>
  <Paragraphs>290</Paragraphs>
  <Slides>42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15</vt:i4>
      </vt:variant>
      <vt:variant>
        <vt:lpstr>Títulos de slides</vt:lpstr>
      </vt:variant>
      <vt:variant>
        <vt:i4>42</vt:i4>
      </vt:variant>
    </vt:vector>
  </HeadingPairs>
  <TitlesOfParts>
    <vt:vector size="57" baseType="lpstr">
      <vt:lpstr>Title &amp; Subtitle</vt:lpstr>
      <vt:lpstr>Title &amp; Bullets copy</vt:lpstr>
      <vt:lpstr>Title &amp; Bullets</vt:lpstr>
      <vt:lpstr>Bullets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Title - Center</vt:lpstr>
      <vt:lpstr>Python  Orientação a Objetos</vt:lpstr>
      <vt:lpstr>Definindo classes</vt:lpstr>
      <vt:lpstr>...  E tudo são objetos...</vt:lpstr>
      <vt:lpstr>...  Definindo uma classe...</vt:lpstr>
      <vt:lpstr>...  Métodos em classes...</vt:lpstr>
      <vt:lpstr>Definição de uma classe</vt:lpstr>
      <vt:lpstr>Orientação a objetos</vt:lpstr>
      <vt:lpstr>Instanciando Objetos</vt:lpstr>
      <vt:lpstr>Instanciando Objetos</vt:lpstr>
      <vt:lpstr>__init__</vt:lpstr>
      <vt:lpstr>self</vt:lpstr>
      <vt:lpstr>Deletando instâncias</vt:lpstr>
      <vt:lpstr>Desvendando a classe...</vt:lpstr>
      <vt:lpstr>Acessibilidade</vt:lpstr>
      <vt:lpstr>Acessibilidade</vt:lpstr>
      <vt:lpstr>Especial: property</vt:lpstr>
      <vt:lpstr>Especial: property</vt:lpstr>
      <vt:lpstr>Atributos</vt:lpstr>
      <vt:lpstr>Atributos</vt:lpstr>
      <vt:lpstr>Atributos</vt:lpstr>
      <vt:lpstr>Atributos</vt:lpstr>
      <vt:lpstr>Herança</vt:lpstr>
      <vt:lpstr>Herança</vt:lpstr>
      <vt:lpstr>Herança</vt:lpstr>
      <vt:lpstr>Redefinindo métodos</vt:lpstr>
      <vt:lpstr>Redefinindo métodos</vt:lpstr>
      <vt:lpstr>Redefinindo métodos</vt:lpstr>
      <vt:lpstr>Herança</vt:lpstr>
      <vt:lpstr>Alguns métodos e atributos speciais nativos</vt:lpstr>
      <vt:lpstr>Membros nativos</vt:lpstr>
      <vt:lpstr>Membros nativos</vt:lpstr>
      <vt:lpstr>Métodos nativos</vt:lpstr>
      <vt:lpstr>Métodos nativos</vt:lpstr>
      <vt:lpstr>Atributos especiais</vt:lpstr>
      <vt:lpstr>Polimorfismo</vt:lpstr>
      <vt:lpstr>Polimorfismo em Python</vt:lpstr>
      <vt:lpstr>Exemplo de Polimorfismo: Classes Veiculo, Carro e Moto</vt:lpstr>
      <vt:lpstr>Apresentação do PowerPoint</vt:lpstr>
      <vt:lpstr>Exemplo de Polimorfismo: Classes Veiculo, Carro e Moto </vt:lpstr>
      <vt:lpstr>Exemplo de Polimorfismo: Classes Veiculo, Carro e Moto </vt:lpstr>
      <vt:lpstr>Exemplo de Polimorfismo: Classes Veiculo, Carro e Moto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Orientação a Objetos</dc:title>
  <dc:subject/>
  <dc:creator/>
  <cp:keywords/>
  <dc:description/>
  <cp:lastModifiedBy>Eduardo Cunha Campos</cp:lastModifiedBy>
  <cp:revision>60</cp:revision>
  <dcterms:modified xsi:type="dcterms:W3CDTF">2024-08-07T17:28:45Z</dcterms:modified>
</cp:coreProperties>
</file>