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A550-21C9-0B36-F717-DF36EF04B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85EE7-EA16-4A36-69F8-8F571849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F8E46-DD02-61FE-72FC-1D1CA44E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753B2-CC52-0D1C-7104-83B53B63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B45C1-0873-EC5D-3BD9-7EFFF01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0F55-1915-447C-4038-6C072CE7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759EB7-C853-1F85-9106-3F2C33A1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FB4F4-DBEB-5BE4-E632-329A070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0679BA-B89B-33BA-006D-2BA6FAFD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2B9FB-68F9-6273-04D2-EA97B4DB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3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69400B-2864-0D63-C198-D7D8852B9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FDD26B-94A6-FACC-1A82-B38151A4A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C3EB93-CE93-D95F-445B-64A751CE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47F03-1B28-211E-CD4F-C55447D9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88BF07-6957-5E00-C584-C413DCEB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8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15130-EE88-707E-8352-6DA4BB6E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D9359-0DD6-EC6E-66CB-FA2873A0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DFBC6-39F2-BC45-6A03-6F1672D6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5F7D04-C6CF-1630-98E4-302B18D1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B049C-62A7-944B-A6CE-A4EA8073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99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B7E2F-507C-1EA8-175A-B9C40A01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FEF907-20F6-C502-2516-5E996729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2D5204-043E-55C5-D7E8-586CB816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9E9A1-B26B-2F35-100A-4443D988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FD27F-1A3B-068C-56D5-F2C1F74A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5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55A60-9E32-2F4B-A825-FD746488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C753E-EB4E-01B7-0246-C348F3FF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6B573B-AE28-E230-1CFB-40A6B7B65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11E96-91E7-77E2-00E0-D5746F2D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E1C56-0785-8888-B35A-2680EBFC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7CFF2-DDA3-D30D-B180-39C3D501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B8C59-EE72-5033-3EC0-455151F3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57895-EAC8-8F74-81E6-279AE21B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DD952-DE8C-6DA1-CA9E-16DB931C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FF5FD5-28B3-0377-A824-3FB1EF30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CD1632-DA26-5BAD-7CF6-3623F4E5A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0FEF93-BFC8-D3DB-B0CE-8CAE1F8C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BB5EE-04A1-438D-38BD-E78EDBB9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B1250C-F103-6E72-0086-41FD06A4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8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3FCB-FB6C-0C39-4331-2F241AF9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E8E819-2970-2CA1-792E-4FC5DBBE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EB1A47-29F7-8E2B-46C4-041865E3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00D77A-2EA7-69B5-F15A-763B06E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BC4AAB-3D4C-868E-72BE-5279384E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681879-FEFF-EE2C-C268-8BF8FA19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5C96F9-56F4-0C5D-417A-A42574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7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6CF7D-0772-EE69-6F1B-EF654F59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A5F17-856D-56AB-97AA-6D62B04E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7F6EB5-2154-58AA-BFBD-322B88CB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6F7CD-DAEA-AC3B-9190-86F2ED27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770153-22F4-79A5-A13B-00CF752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8329D-5346-E70A-589D-4B645E93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149B-FE30-E812-E6F6-7636B9B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0A6596-36D3-FB2D-6399-8FA57B8A3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1AB09-0347-ACB7-F9EB-D63C92E7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A57DBB-8FEC-4551-6DD4-0D5DB0CE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331959-D9E2-04C3-F2FF-58404573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46490-FC61-01CC-BE8E-CA1D709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15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06EEC2-70C2-9E33-0535-888BD297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7F75F-2355-13AB-AF6B-D692D6B7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05651-FFB1-2222-34A5-7C8815165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B651-0553-45AA-952E-90B0ACCA8054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AF31D5-AB86-6602-14F4-E5937DAB8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0DB17-1583-23A5-34A5-478DF07B0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DD511D6-F5CF-AED2-BEE5-F0B97157E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9736" y="4947138"/>
            <a:ext cx="9144000" cy="1655762"/>
          </a:xfrm>
        </p:spPr>
        <p:txBody>
          <a:bodyPr/>
          <a:lstStyle/>
          <a:p>
            <a:pPr algn="r"/>
            <a:r>
              <a:rPr lang="pt-BR" dirty="0" err="1"/>
              <a:t>Profª</a:t>
            </a:r>
            <a:r>
              <a:rPr lang="pt-BR" dirty="0"/>
              <a:t> Edineia - ESMD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868CC36-8211-0AC4-34DE-249764C9E705}"/>
              </a:ext>
            </a:extLst>
          </p:cNvPr>
          <p:cNvSpPr/>
          <p:nvPr/>
        </p:nvSpPr>
        <p:spPr>
          <a:xfrm>
            <a:off x="614467" y="987533"/>
            <a:ext cx="7959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NORMALIZAÇÃO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188000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8617368-4DF3-3EBB-7053-4DC88373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9" y="1537823"/>
            <a:ext cx="5733419" cy="23650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F87A71-52F8-53CD-B45E-860FB5B5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48" y="873099"/>
            <a:ext cx="5555613" cy="1847241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0AB4215-C46A-569C-1F89-31037B5E3C35}"/>
              </a:ext>
            </a:extLst>
          </p:cNvPr>
          <p:cNvCxnSpPr>
            <a:cxnSpLocks/>
          </p:cNvCxnSpPr>
          <p:nvPr/>
        </p:nvCxnSpPr>
        <p:spPr>
          <a:xfrm flipV="1">
            <a:off x="4613945" y="1048624"/>
            <a:ext cx="1812022" cy="17594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D99143-5FDD-9CE7-A1D8-29F696038449}"/>
              </a:ext>
            </a:extLst>
          </p:cNvPr>
          <p:cNvSpPr txBox="1"/>
          <p:nvPr/>
        </p:nvSpPr>
        <p:spPr>
          <a:xfrm>
            <a:off x="3959603" y="960861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Resolvendo os campos Multivalorados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4D0DA48-131F-4403-25C2-4557B34EF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44" y="3974397"/>
            <a:ext cx="5733419" cy="2260130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2E70801-DB97-11D1-95E2-1B85AC247CE1}"/>
              </a:ext>
            </a:extLst>
          </p:cNvPr>
          <p:cNvCxnSpPr>
            <a:cxnSpLocks/>
          </p:cNvCxnSpPr>
          <p:nvPr/>
        </p:nvCxnSpPr>
        <p:spPr>
          <a:xfrm>
            <a:off x="2181138" y="3886634"/>
            <a:ext cx="4216210" cy="1901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6BD27-E86D-BDB3-EF2F-8A80A3423286}"/>
              </a:ext>
            </a:extLst>
          </p:cNvPr>
          <p:cNvSpPr txBox="1"/>
          <p:nvPr/>
        </p:nvSpPr>
        <p:spPr>
          <a:xfrm>
            <a:off x="2526483" y="4997011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Resolvendo o campo Composto</a:t>
            </a:r>
          </a:p>
        </p:txBody>
      </p:sp>
    </p:spTree>
    <p:extLst>
      <p:ext uri="{BB962C8B-B14F-4D97-AF65-F5344CB8AC3E}">
        <p14:creationId xmlns:p14="http://schemas.microsoft.com/office/powerpoint/2010/main" val="247670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B54BF41-311E-644A-C4B6-176B47A9D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07" y="181071"/>
            <a:ext cx="10938945" cy="626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2A27652-98D4-CF53-AA03-70E02039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49" y="142875"/>
            <a:ext cx="101536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8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FC11E44-44C7-EB7D-126C-26F24577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637"/>
            <a:ext cx="121348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1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DDEA592-10B0-7C8F-F9BB-298D903F5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844" y="0"/>
            <a:ext cx="9397731" cy="663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2F6ED3-6491-7E70-1010-5A1FC44A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287"/>
            <a:ext cx="110871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7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A559F24-DE5E-029B-1AE0-632446FC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3" y="0"/>
            <a:ext cx="10759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D6C5F6-0393-76DD-535A-0C822A33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9" y="312090"/>
            <a:ext cx="8978711" cy="62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0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43BDFC-11FD-D800-0E3B-96087B61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29" y="125879"/>
            <a:ext cx="8988516" cy="67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A5B0F1-56EA-4955-CC0E-76CFAD06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66" y="175026"/>
            <a:ext cx="8937351" cy="668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9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8BD1F8-6ACB-D6F6-A894-C328F712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88" y="169797"/>
            <a:ext cx="8972229" cy="66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7F430-F3FE-E8E5-95D3-886B3425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Vamos </a:t>
            </a:r>
            <a:r>
              <a:rPr lang="pt-BR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abordar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- 1FN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AE458B-602F-53B4-0A34-F29AE649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87" y="640080"/>
            <a:ext cx="702583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10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abordar  - 1FN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Edineia de Almeida</dc:creator>
  <cp:lastModifiedBy>Edineia de Almeida</cp:lastModifiedBy>
  <cp:revision>2</cp:revision>
  <dcterms:created xsi:type="dcterms:W3CDTF">2023-09-22T17:13:54Z</dcterms:created>
  <dcterms:modified xsi:type="dcterms:W3CDTF">2023-09-29T18:10:59Z</dcterms:modified>
</cp:coreProperties>
</file>