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9A550-21C9-0B36-F717-DF36EF04B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BD85EE7-EA16-4A36-69F8-8F571849AE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EF8E46-DD02-61FE-72FC-1D1CA44E6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B651-0553-45AA-952E-90B0ACCA805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3753B2-CC52-0D1C-7104-83B53B631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5B45C1-0873-EC5D-3BD9-7EFFF017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84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910F55-1915-447C-4038-6C072CE7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E759EB7-C853-1F85-9106-3F2C33A1C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AFB4F4-DBEB-5BE4-E632-329A070D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B651-0553-45AA-952E-90B0ACCA805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50679BA-B89B-33BA-006D-2BA6FAFDD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52B9FB-68F9-6273-04D2-EA97B4DB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4391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69400B-2864-0D63-C198-D7D8852B98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AFDD26B-94A6-FACC-1A82-B38151A4AE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C3EB93-CE93-D95F-445B-64A751CE2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B651-0553-45AA-952E-90B0ACCA805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747F03-1B28-211E-CD4F-C55447D9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88BF07-6957-5E00-C584-C413DCEBE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581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15130-EE88-707E-8352-6DA4BB6E1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1D9359-0DD6-EC6E-66CB-FA2873A0E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86DFBC6-39F2-BC45-6A03-6F1672D69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B651-0553-45AA-952E-90B0ACCA805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5F7D04-C6CF-1630-98E4-302B18D13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5B049C-62A7-944B-A6CE-A4EA80732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0993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3B7E2F-507C-1EA8-175A-B9C40A01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FEF907-20F6-C502-2516-5E9967293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2D5204-043E-55C5-D7E8-586CB8169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B651-0553-45AA-952E-90B0ACCA805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89E9A1-B26B-2F35-100A-4443D988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7FD27F-1A3B-068C-56D5-F2C1F74A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235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A55A60-9E32-2F4B-A825-FD746488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0C753E-EB4E-01B7-0246-C348F3FF7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86B573B-AE28-E230-1CFB-40A6B7B65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A111E96-91E7-77E2-00E0-D5746F2DC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B651-0553-45AA-952E-90B0ACCA805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4E1C56-0785-8888-B35A-2680EBFC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37CFF2-DDA3-D30D-B180-39C3D5017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036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B8C59-EE72-5033-3EC0-455151F32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D57895-EAC8-8F74-81E6-279AE21BE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23DD952-DE8C-6DA1-CA9E-16DB931C8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8FF5FD5-28B3-0377-A824-3FB1EF30E8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6CD1632-DA26-5BAD-7CF6-3623F4E5A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0FEF93-BFC8-D3DB-B0CE-8CAE1F8C7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B651-0553-45AA-952E-90B0ACCA805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2BB5EE-04A1-438D-38BD-E78EDBB97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5B1250C-F103-6E72-0086-41FD06A4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081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793FCB-FB6C-0C39-4331-2F241AF96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2E8E819-2970-2CA1-792E-4FC5DBBED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B651-0553-45AA-952E-90B0ACCA805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5EB1A47-29F7-8E2B-46C4-041865E3B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00D77A-2EA7-69B5-F15A-763B06E6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961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3BC4AAB-3D4C-868E-72BE-5279384E3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B651-0553-45AA-952E-90B0ACCA805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6681879-FEFF-EE2C-C268-8BF8FA19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95C96F9-56F4-0C5D-417A-A42574D7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974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36CF7D-0772-EE69-6F1B-EF654F59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AA5F17-856D-56AB-97AA-6D62B04EC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D7F6EB5-2154-58AA-BFBD-322B88CB2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86F7CD-DAEA-AC3B-9190-86F2ED27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B651-0553-45AA-952E-90B0ACCA805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770153-22F4-79A5-A13B-00CF752B5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A68329D-5346-E70A-589D-4B645E93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812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D149B-FE30-E812-E6F6-7636B9BF9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A0A6596-36D3-FB2D-6399-8FA57B8A31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D1AB09-0347-ACB7-F9EB-D63C92E73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A57DBB-8FEC-4551-6DD4-0D5DB0CE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EB651-0553-45AA-952E-90B0ACCA805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331959-D9E2-04C3-F2FF-58404573C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1246490-FC61-01CC-BE8E-CA1D7095D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815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F06EEC2-70C2-9E33-0535-888BD2974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97F75F-2355-13AB-AF6B-D692D6B73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205651-FFB1-2222-34A5-7C88151651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EB651-0553-45AA-952E-90B0ACCA8054}" type="datetimeFigureOut">
              <a:rPr lang="pt-BR" smtClean="0"/>
              <a:t>22/09/2023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AF31D5-AB86-6602-14F4-E5937DAB84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40DB17-1583-23A5-34A5-478DF07B08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B3C98F-6296-40C8-B715-CAD8E2880AC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514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03CF3-B85F-64BB-B122-0A4A34FC25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D511D6-F5CF-AED2-BEE5-F0B97157E7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007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AC89B4CF-2B72-B073-285E-F2CF6A87C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24" y="1077154"/>
            <a:ext cx="10887075" cy="5324475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0F483DE8-F20A-AB74-0EBE-732425D284E2}"/>
              </a:ext>
            </a:extLst>
          </p:cNvPr>
          <p:cNvSpPr/>
          <p:nvPr/>
        </p:nvSpPr>
        <p:spPr>
          <a:xfrm>
            <a:off x="82472" y="0"/>
            <a:ext cx="3474460" cy="93117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EXERCÍCIOS</a:t>
            </a:r>
          </a:p>
        </p:txBody>
      </p:sp>
    </p:spTree>
    <p:extLst>
      <p:ext uri="{BB962C8B-B14F-4D97-AF65-F5344CB8AC3E}">
        <p14:creationId xmlns:p14="http://schemas.microsoft.com/office/powerpoint/2010/main" val="82000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F2F6ED3-6491-7E70-1010-5A1FC44A7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" y="14287"/>
            <a:ext cx="11087100" cy="682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1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2A559F24-DE5E-029B-1AE0-632446FC6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43" y="0"/>
            <a:ext cx="107593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2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BD6C5F6-0393-76DD-535A-0C822A336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969" y="312090"/>
            <a:ext cx="8978711" cy="623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006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443BDFC-11FD-D800-0E3B-96087B61A0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529" y="125879"/>
            <a:ext cx="8988516" cy="675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380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EFA5B0F1-56EA-4955-CC0E-76CFAD06E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566" y="175026"/>
            <a:ext cx="8937351" cy="668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698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F8BD1F8-6ACB-D6F6-A894-C328F7121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188" y="169797"/>
            <a:ext cx="8972229" cy="668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402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A7F430-F3FE-E8E5-95D3-886B3425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Vamos </a:t>
            </a:r>
            <a:r>
              <a:rPr lang="pt-BR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abordar</a:t>
            </a:r>
            <a:r>
              <a:rPr lang="en-US" sz="6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- 1FN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DAE458B-602F-53B4-0A34-F29AE649E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687" y="640080"/>
            <a:ext cx="7025833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231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8617368-4DF3-3EBB-7053-4DC883734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9" y="1537823"/>
            <a:ext cx="5733419" cy="236503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C9F87A71-52F8-53CD-B45E-860FB5B55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348" y="873099"/>
            <a:ext cx="5555613" cy="1847241"/>
          </a:xfrm>
          <a:prstGeom prst="rect">
            <a:avLst/>
          </a:prstGeom>
        </p:spPr>
      </p:pic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00AB4215-C46A-569C-1F89-31037B5E3C35}"/>
              </a:ext>
            </a:extLst>
          </p:cNvPr>
          <p:cNvCxnSpPr>
            <a:cxnSpLocks/>
          </p:cNvCxnSpPr>
          <p:nvPr/>
        </p:nvCxnSpPr>
        <p:spPr>
          <a:xfrm flipV="1">
            <a:off x="4613945" y="1048624"/>
            <a:ext cx="1812022" cy="17594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1D99143-5FDD-9CE7-A1D8-29F696038449}"/>
              </a:ext>
            </a:extLst>
          </p:cNvPr>
          <p:cNvSpPr txBox="1"/>
          <p:nvPr/>
        </p:nvSpPr>
        <p:spPr>
          <a:xfrm>
            <a:off x="3959603" y="960861"/>
            <a:ext cx="251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Resolvendo os campos Multivalorados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4D0DA48-131F-4403-25C2-4557B34EF3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8444" y="3974397"/>
            <a:ext cx="5733419" cy="2260130"/>
          </a:xfrm>
          <a:prstGeom prst="rect">
            <a:avLst/>
          </a:prstGeom>
        </p:spPr>
      </p:pic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E2E70801-DB97-11D1-95E2-1B85AC247CE1}"/>
              </a:ext>
            </a:extLst>
          </p:cNvPr>
          <p:cNvCxnSpPr>
            <a:cxnSpLocks/>
          </p:cNvCxnSpPr>
          <p:nvPr/>
        </p:nvCxnSpPr>
        <p:spPr>
          <a:xfrm>
            <a:off x="2181138" y="3886634"/>
            <a:ext cx="4216210" cy="19017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F2D6BD27-E86D-BDB3-EF2F-8A80A3423286}"/>
              </a:ext>
            </a:extLst>
          </p:cNvPr>
          <p:cNvSpPr txBox="1"/>
          <p:nvPr/>
        </p:nvSpPr>
        <p:spPr>
          <a:xfrm>
            <a:off x="2526483" y="4997011"/>
            <a:ext cx="2516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0000"/>
                </a:solidFill>
              </a:rPr>
              <a:t>Resolvendo o campo Composto</a:t>
            </a:r>
          </a:p>
        </p:txBody>
      </p:sp>
    </p:spTree>
    <p:extLst>
      <p:ext uri="{BB962C8B-B14F-4D97-AF65-F5344CB8AC3E}">
        <p14:creationId xmlns:p14="http://schemas.microsoft.com/office/powerpoint/2010/main" val="24767022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13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Vamos abordar  - 1FN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Edineia de Almeida</dc:creator>
  <cp:lastModifiedBy>Edineia de Almeida</cp:lastModifiedBy>
  <cp:revision>1</cp:revision>
  <dcterms:created xsi:type="dcterms:W3CDTF">2023-09-22T17:13:54Z</dcterms:created>
  <dcterms:modified xsi:type="dcterms:W3CDTF">2023-09-22T19:09:54Z</dcterms:modified>
</cp:coreProperties>
</file>