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A88-000A-48C1-AAE0-226775D5275B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461-A56C-4CA6-BE62-DE8532BF77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2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A88-000A-48C1-AAE0-226775D5275B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461-A56C-4CA6-BE62-DE8532BF77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42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A88-000A-48C1-AAE0-226775D5275B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461-A56C-4CA6-BE62-DE8532BF77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04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A88-000A-48C1-AAE0-226775D5275B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461-A56C-4CA6-BE62-DE8532BF77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9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A88-000A-48C1-AAE0-226775D5275B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461-A56C-4CA6-BE62-DE8532BF77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7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A88-000A-48C1-AAE0-226775D5275B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461-A56C-4CA6-BE62-DE8532BF77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A88-000A-48C1-AAE0-226775D5275B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461-A56C-4CA6-BE62-DE8532BF77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72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A88-000A-48C1-AAE0-226775D5275B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461-A56C-4CA6-BE62-DE8532BF77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8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A88-000A-48C1-AAE0-226775D5275B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461-A56C-4CA6-BE62-DE8532BF77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88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A88-000A-48C1-AAE0-226775D5275B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461-A56C-4CA6-BE62-DE8532BF77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44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1A88-000A-48C1-AAE0-226775D5275B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C461-A56C-4CA6-BE62-DE8532BF77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00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21A88-000A-48C1-AAE0-226775D5275B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C461-A56C-4CA6-BE62-DE8532BF77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0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800" b="1" dirty="0" smtClean="0">
                <a:solidFill>
                  <a:srgbClr val="002060"/>
                </a:solidFill>
                <a:latin typeface="Century" panose="02040604050505020304" pitchFamily="18" charset="0"/>
              </a:rPr>
              <a:t>CONTROL WEB</a:t>
            </a:r>
            <a:endParaRPr lang="es-ES" sz="8800" b="1" dirty="0">
              <a:solidFill>
                <a:srgbClr val="00206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2800" b="1" dirty="0" smtClean="0">
                <a:solidFill>
                  <a:srgbClr val="002060"/>
                </a:solidFill>
                <a:latin typeface="Consolas" panose="020B0609020204030204" pitchFamily="49" charset="0"/>
              </a:rPr>
              <a:t>Eduardo de Lamo Téllez</a:t>
            </a:r>
            <a:endParaRPr lang="es-ES" sz="28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927" y="661843"/>
            <a:ext cx="10515600" cy="5752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 smtClean="0"/>
              <a:t>Las reglas se pueden dividir en dos secciones lógicas; cabecera y opciones: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- La cabecera contiene la acción de la regla en sí; protocolo, </a:t>
            </a:r>
            <a:r>
              <a:rPr lang="es-ES" dirty="0" err="1" smtClean="0"/>
              <a:t>IP’s</a:t>
            </a:r>
            <a:r>
              <a:rPr lang="es-ES" dirty="0" smtClean="0"/>
              <a:t>, máscaras de red, puertos de origen, puertos de destino y destino del paquete o dirección de la operación.</a:t>
            </a:r>
          </a:p>
          <a:p>
            <a:pPr marL="0" indent="0">
              <a:buNone/>
            </a:pPr>
            <a:endParaRPr lang="es-ES" dirty="0" smtClean="0"/>
          </a:p>
          <a:p>
            <a:pPr algn="ctr">
              <a:buFontTx/>
              <a:buChar char="-"/>
            </a:pPr>
            <a:r>
              <a:rPr lang="es-ES" dirty="0" smtClean="0"/>
              <a:t>La sección de opciones contiene los mensajes y la información necesaria para la decisión a tomar por parte de la alerta.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sz="1800" dirty="0" err="1">
                <a:solidFill>
                  <a:srgbClr val="002060"/>
                </a:solidFill>
              </a:rPr>
              <a:t>alert</a:t>
            </a:r>
            <a:r>
              <a:rPr lang="es-ES" sz="1800" dirty="0">
                <a:solidFill>
                  <a:srgbClr val="002060"/>
                </a:solidFill>
              </a:rPr>
              <a:t> </a:t>
            </a:r>
            <a:r>
              <a:rPr lang="es-ES" sz="1800" dirty="0" err="1">
                <a:solidFill>
                  <a:srgbClr val="002060"/>
                </a:solidFill>
              </a:rPr>
              <a:t>tcp</a:t>
            </a:r>
            <a:r>
              <a:rPr lang="es-ES" sz="1800" dirty="0">
                <a:solidFill>
                  <a:srgbClr val="002060"/>
                </a:solidFill>
              </a:rPr>
              <a:t> $HOME_NET </a:t>
            </a:r>
            <a:r>
              <a:rPr lang="es-ES" sz="1800" dirty="0" err="1">
                <a:solidFill>
                  <a:srgbClr val="002060"/>
                </a:solidFill>
              </a:rPr>
              <a:t>any</a:t>
            </a:r>
            <a:r>
              <a:rPr lang="es-ES" sz="1800" dirty="0">
                <a:solidFill>
                  <a:srgbClr val="002060"/>
                </a:solidFill>
              </a:rPr>
              <a:t> -&gt; </a:t>
            </a:r>
            <a:r>
              <a:rPr lang="es-ES" sz="1800" dirty="0" err="1">
                <a:solidFill>
                  <a:srgbClr val="002060"/>
                </a:solidFill>
              </a:rPr>
              <a:t>any</a:t>
            </a:r>
            <a:r>
              <a:rPr lang="es-ES" sz="1800" dirty="0">
                <a:solidFill>
                  <a:srgbClr val="002060"/>
                </a:solidFill>
              </a:rPr>
              <a:t> </a:t>
            </a:r>
            <a:r>
              <a:rPr lang="es-ES" sz="1800" dirty="0" err="1">
                <a:solidFill>
                  <a:srgbClr val="002060"/>
                </a:solidFill>
              </a:rPr>
              <a:t>any</a:t>
            </a:r>
            <a:r>
              <a:rPr lang="es-ES" sz="1800" dirty="0">
                <a:solidFill>
                  <a:srgbClr val="002060"/>
                </a:solidFill>
              </a:rPr>
              <a:t> </a:t>
            </a:r>
            <a:r>
              <a:rPr lang="es-ES" sz="1800" dirty="0">
                <a:solidFill>
                  <a:srgbClr val="FF0000"/>
                </a:solidFill>
              </a:rPr>
              <a:t>(</a:t>
            </a:r>
            <a:r>
              <a:rPr lang="es-ES" sz="1800" dirty="0" err="1">
                <a:solidFill>
                  <a:srgbClr val="FF0000"/>
                </a:solidFill>
              </a:rPr>
              <a:t>msg</a:t>
            </a:r>
            <a:r>
              <a:rPr lang="es-ES" sz="1800" dirty="0">
                <a:solidFill>
                  <a:srgbClr val="FF0000"/>
                </a:solidFill>
              </a:rPr>
              <a:t>: "Acceso a </a:t>
            </a:r>
            <a:r>
              <a:rPr lang="es-ES" sz="1800" dirty="0" err="1">
                <a:solidFill>
                  <a:srgbClr val="FF0000"/>
                </a:solidFill>
              </a:rPr>
              <a:t>Youtube</a:t>
            </a:r>
            <a:r>
              <a:rPr lang="es-ES" sz="1800" dirty="0">
                <a:solidFill>
                  <a:srgbClr val="FF0000"/>
                </a:solidFill>
              </a:rPr>
              <a:t>!"; </a:t>
            </a:r>
            <a:r>
              <a:rPr lang="es-ES" sz="1800" dirty="0" err="1">
                <a:solidFill>
                  <a:srgbClr val="FF0000"/>
                </a:solidFill>
              </a:rPr>
              <a:t>content</a:t>
            </a:r>
            <a:r>
              <a:rPr lang="es-ES" sz="1800" dirty="0">
                <a:solidFill>
                  <a:srgbClr val="FF0000"/>
                </a:solidFill>
              </a:rPr>
              <a:t>: "www.youtube.com"; sid:3; rev:3</a:t>
            </a:r>
            <a:r>
              <a:rPr lang="es-ES" sz="1800" dirty="0" smtClean="0">
                <a:solidFill>
                  <a:srgbClr val="FF0000"/>
                </a:solidFill>
              </a:rPr>
              <a:t>;)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5112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0327"/>
            <a:ext cx="10515600" cy="1593273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 smtClean="0"/>
              <a:t>Crear las reglas a mano para monitorizar cada sitio Web puede resultar muy tedioso para los administradores.</a:t>
            </a:r>
            <a:endParaRPr lang="es-ES" sz="36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20" y="2660073"/>
            <a:ext cx="11122959" cy="234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3057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 smtClean="0"/>
              <a:t>A través de la aplicación Web que he desarrollado se van a gestionar las alertas de manera más sencilla y eficiente.</a:t>
            </a:r>
            <a:endParaRPr lang="es-ES" sz="36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292" y="2258147"/>
            <a:ext cx="9681416" cy="4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200" b="1" dirty="0" smtClean="0"/>
              <a:t>Una vez que el administrador crea la alerta, esta se guarda en la base de datos y después todas las existentes en la misma se vuelcan en el fichero de reglas de </a:t>
            </a:r>
            <a:r>
              <a:rPr lang="es-ES" sz="3200" b="1" dirty="0" err="1" smtClean="0"/>
              <a:t>Snort</a:t>
            </a:r>
            <a:r>
              <a:rPr lang="es-ES" sz="3200" b="1" dirty="0" smtClean="0"/>
              <a:t>.</a:t>
            </a:r>
            <a:endParaRPr lang="es-ES" sz="3200" b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298" y="2084028"/>
            <a:ext cx="7391400" cy="1495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5" y="3972793"/>
            <a:ext cx="104108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200" b="1" dirty="0" smtClean="0"/>
              <a:t>Cuando arrancamos </a:t>
            </a:r>
            <a:r>
              <a:rPr lang="es-ES" sz="3200" b="1" dirty="0" err="1" smtClean="0"/>
              <a:t>Snort</a:t>
            </a:r>
            <a:r>
              <a:rPr lang="es-ES" sz="3200" b="1" dirty="0" smtClean="0"/>
              <a:t> y comenzamos a capturar el tráfico de red, vemos como se generan alertas en la consola cuando los usuarios acceden a los sitios Web que tenemos monitorizados.</a:t>
            </a:r>
            <a:endParaRPr lang="es-ES" sz="32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2167731"/>
            <a:ext cx="76771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Autofit/>
          </a:bodyPr>
          <a:lstStyle/>
          <a:p>
            <a:pPr algn="ctr"/>
            <a:r>
              <a:rPr lang="es-ES" sz="3400" b="1" dirty="0" smtClean="0"/>
              <a:t>Estas alertas también se guardan en </a:t>
            </a:r>
            <a:r>
              <a:rPr lang="es-ES" sz="3400" b="1" dirty="0" err="1" smtClean="0"/>
              <a:t>logs</a:t>
            </a:r>
            <a:r>
              <a:rPr lang="es-ES" sz="3400" b="1" dirty="0" smtClean="0"/>
              <a:t> en forma de ficheros de texto para su posterior análisis por los administradores de la red.</a:t>
            </a:r>
            <a:endParaRPr lang="es-ES" sz="34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971" y="4168414"/>
            <a:ext cx="6496050" cy="1466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4" y="2258832"/>
            <a:ext cx="56102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b="1" dirty="0" smtClean="0"/>
              <a:t>En la actualidad las personas tenemos acceso a Internet desde casi cualquier lugar y somos libres de navegar por los millones de sitios Web que se encuentran disponibles en la red. </a:t>
            </a:r>
          </a:p>
          <a:p>
            <a:pPr marL="0" indent="0" algn="ctr">
              <a:buNone/>
            </a:pPr>
            <a:r>
              <a:rPr lang="es-ES" b="1" dirty="0" smtClean="0"/>
              <a:t>Como sabemos, gran parte del contenido que nos encontramos puede ser legal y recomendable, pero hay otra gran parte de sitios en los que su contenido puede ser ilegal e incluso peligroso para nuestros dispositivos, estos pueden contener </a:t>
            </a:r>
            <a:r>
              <a:rPr lang="es-ES" b="1" dirty="0"/>
              <a:t>virus, troyanos, malware, </a:t>
            </a:r>
            <a:r>
              <a:rPr lang="es-ES" b="1" dirty="0" smtClean="0"/>
              <a:t>spyware, </a:t>
            </a:r>
            <a:r>
              <a:rPr lang="es-ES" b="1" dirty="0" err="1" smtClean="0"/>
              <a:t>adware</a:t>
            </a:r>
            <a:r>
              <a:rPr lang="es-ES" b="1" dirty="0" smtClean="0"/>
              <a:t>, etc.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561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 smtClean="0"/>
              <a:t>En organizaciones como pueden ser colegios, institutos, empresas, multinacionales, etc. desde donde sus usuarios acceden a Internet, sería conveniente tener controlados los accesos que se hacen a ciertas páginas Web por motivos de seguridad.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48" y="2373892"/>
            <a:ext cx="8454303" cy="39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Por otro lado también podemos encontrarnos con usuarios que hacen un mal uso del acceso a Internet que les brinda la organización y mientras estos se encuentran en horario lectivo o de trabajo visitan páginas Web de ocio u otros contenidos que no tienen nada que ver con su dedicación.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2900060"/>
            <a:ext cx="2539682" cy="25396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118" y="2900060"/>
            <a:ext cx="2539682" cy="25396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0060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b="1" dirty="0" smtClean="0"/>
              <a:t>Para abordar esto, mi idea ha sido desarrollar una herramienta que pueda tener controlados los accesos a ciertas páginas Web de una pequeña-mediana organización. </a:t>
            </a:r>
          </a:p>
          <a:p>
            <a:pPr marL="0" indent="0" algn="ctr">
              <a:buNone/>
            </a:pPr>
            <a:r>
              <a:rPr lang="es-ES" b="1" dirty="0" smtClean="0"/>
              <a:t>Esta herramienta funcionará de manera transparente al usuario y registrará los accesos que se hagan a los sitios Web que los administradores de la red crean necesarios tener monitorizados.</a:t>
            </a:r>
          </a:p>
          <a:p>
            <a:pPr marL="0" indent="0" algn="ctr">
              <a:buNone/>
            </a:pPr>
            <a:r>
              <a:rPr lang="es-ES" b="1" dirty="0" smtClean="0"/>
              <a:t>Una vez que se analicen dichos accesos, los administradores podrán decidir si se deben tomar medidas o no.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802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7091"/>
            <a:ext cx="10515600" cy="1413597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 smtClean="0"/>
              <a:t>Para el desarrollo de la idea me he servido de todo este software libre.</a:t>
            </a:r>
            <a:endParaRPr lang="es-ES" sz="36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539682" cy="2031746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118" y="1690688"/>
            <a:ext cx="2539682" cy="203174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690688"/>
            <a:ext cx="2539682" cy="203174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82" y="4235126"/>
            <a:ext cx="2032176" cy="162574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05" y="4032123"/>
            <a:ext cx="2539682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690689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Esquema de red</a:t>
            </a:r>
            <a:br>
              <a:rPr lang="es-ES" sz="3200" b="1" dirty="0" smtClean="0"/>
            </a:br>
            <a:r>
              <a:rPr lang="es-ES" sz="2800" dirty="0" smtClean="0"/>
              <a:t>(</a:t>
            </a:r>
            <a:r>
              <a:rPr lang="es-ES" sz="2800" dirty="0" err="1" smtClean="0"/>
              <a:t>Snort</a:t>
            </a:r>
            <a:r>
              <a:rPr lang="es-ES" sz="2800" dirty="0" smtClean="0"/>
              <a:t> diferencia entre la red interna y el exterior)</a:t>
            </a:r>
            <a:endParaRPr lang="es-ES" sz="28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521" y="1422653"/>
            <a:ext cx="7782957" cy="5199821"/>
          </a:xfrm>
        </p:spPr>
      </p:pic>
    </p:spTree>
    <p:extLst>
      <p:ext uri="{BB962C8B-B14F-4D97-AF65-F5344CB8AC3E}">
        <p14:creationId xmlns:p14="http://schemas.microsoft.com/office/powerpoint/2010/main" val="38066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1385888"/>
          </a:xfrm>
        </p:spPr>
        <p:txBody>
          <a:bodyPr/>
          <a:lstStyle/>
          <a:p>
            <a:pPr algn="ctr"/>
            <a:r>
              <a:rPr lang="es-ES" b="1" dirty="0" smtClean="0"/>
              <a:t>¿Qué es </a:t>
            </a:r>
            <a:r>
              <a:rPr lang="es-ES" b="1" dirty="0" err="1" smtClean="0"/>
              <a:t>Snort</a:t>
            </a:r>
            <a:r>
              <a:rPr lang="es-ES" b="1" dirty="0" smtClean="0"/>
              <a:t>?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Es un Sistema de Detección/Prevención de Intrusos (IDS/IPS) basado en red de código abierto. Cuenta con un lenguaje de creación de reglas en el que se pueden definir los patrones que se utilizarán a la hora de monitorizar el sistema. </a:t>
            </a:r>
          </a:p>
          <a:p>
            <a:pPr marL="0" indent="0" algn="ctr">
              <a:buNone/>
            </a:pPr>
            <a:r>
              <a:rPr lang="es-ES" dirty="0" smtClean="0"/>
              <a:t>Una de las ventajas de este sistema es que puede funcionar como </a:t>
            </a:r>
            <a:r>
              <a:rPr lang="es-ES" dirty="0" err="1" smtClean="0"/>
              <a:t>Sniffer</a:t>
            </a:r>
            <a:r>
              <a:rPr lang="es-ES" dirty="0" smtClean="0"/>
              <a:t>, ya que podemos ver en consola y en tiempo real lo que ocurre en nuestra red.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21" y="1385887"/>
            <a:ext cx="2079157" cy="166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Reglas / Alertas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Las reglas de </a:t>
            </a:r>
            <a:r>
              <a:rPr lang="es-ES" dirty="0" err="1"/>
              <a:t>Snort</a:t>
            </a:r>
            <a:r>
              <a:rPr lang="es-ES" dirty="0"/>
              <a:t> se crean para buscar patrones dentro de los paquetes de datos que van atravesando la red, estas reglas son utilizadas por el motor de detección para comparar los paquetes recibidos y generar las alertas en caso de existir coincidencia entre el contenido de los paquetes y las reglas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 smtClean="0"/>
              <a:t>Las </a:t>
            </a:r>
            <a:r>
              <a:rPr lang="es-ES" dirty="0"/>
              <a:t>reglas de </a:t>
            </a:r>
            <a:r>
              <a:rPr lang="es-ES" dirty="0" err="1"/>
              <a:t>Snort</a:t>
            </a:r>
            <a:r>
              <a:rPr lang="es-ES" dirty="0"/>
              <a:t> generadas por los </a:t>
            </a:r>
            <a:r>
              <a:rPr lang="es-ES" dirty="0" smtClean="0"/>
              <a:t>usuarios se escriben y guardan en el </a:t>
            </a:r>
            <a:r>
              <a:rPr lang="es-ES" dirty="0"/>
              <a:t>fichero de </a:t>
            </a:r>
            <a:r>
              <a:rPr lang="es-ES" dirty="0" smtClean="0"/>
              <a:t>texto /</a:t>
            </a:r>
            <a:r>
              <a:rPr lang="es-ES" dirty="0" err="1" smtClean="0"/>
              <a:t>etc</a:t>
            </a:r>
            <a:r>
              <a:rPr lang="es-ES" dirty="0" smtClean="0"/>
              <a:t>/</a:t>
            </a:r>
            <a:r>
              <a:rPr lang="es-ES" dirty="0" err="1" smtClean="0"/>
              <a:t>snort</a:t>
            </a:r>
            <a:r>
              <a:rPr lang="es-ES" dirty="0" smtClean="0"/>
              <a:t>/rules/</a:t>
            </a:r>
            <a:r>
              <a:rPr lang="es-ES" dirty="0" err="1" smtClean="0"/>
              <a:t>local.rules</a:t>
            </a:r>
            <a:r>
              <a:rPr lang="es-ES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2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663</Words>
  <Application>Microsoft Office PowerPoint</Application>
  <PresentationFormat>Panorámica</PresentationFormat>
  <Paragraphs>36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</vt:lpstr>
      <vt:lpstr>Consolas</vt:lpstr>
      <vt:lpstr>Tema de Office</vt:lpstr>
      <vt:lpstr>CONTROL WEB</vt:lpstr>
      <vt:lpstr>Presentación de PowerPoint</vt:lpstr>
      <vt:lpstr>Presentación de PowerPoint</vt:lpstr>
      <vt:lpstr>Presentación de PowerPoint</vt:lpstr>
      <vt:lpstr>Presentación de PowerPoint</vt:lpstr>
      <vt:lpstr>Para el desarrollo de la idea me he servido de todo este software libre.</vt:lpstr>
      <vt:lpstr>Esquema de red (Snort diferencia entre la red interna y el exterior)</vt:lpstr>
      <vt:lpstr>¿Qué es Snort?</vt:lpstr>
      <vt:lpstr>Reglas / Alertas</vt:lpstr>
      <vt:lpstr>Presentación de PowerPoint</vt:lpstr>
      <vt:lpstr>Crear las reglas a mano para monitorizar cada sitio Web puede resultar muy tedioso para los administradores.</vt:lpstr>
      <vt:lpstr>A través de la aplicación Web que he desarrollado se van a gestionar las alertas de manera más sencilla y eficiente.</vt:lpstr>
      <vt:lpstr>Una vez que el administrador crea la alerta, esta se guarda en la base de datos y después todas las existentes en la misma se vuelcan en el fichero de reglas de Snort.</vt:lpstr>
      <vt:lpstr>Cuando arrancamos Snort y comenzamos a capturar el tráfico de red, vemos como se generan alertas en la consola cuando los usuarios acceden a los sitios Web que tenemos monitorizados.</vt:lpstr>
      <vt:lpstr>Estas alertas también se guardan en logs en forma de ficheros de texto para su posterior análisis por los administradores de la red.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WEB</dc:title>
  <dc:creator>Edu</dc:creator>
  <cp:lastModifiedBy>Edu</cp:lastModifiedBy>
  <cp:revision>68</cp:revision>
  <dcterms:created xsi:type="dcterms:W3CDTF">2019-06-15T07:48:35Z</dcterms:created>
  <dcterms:modified xsi:type="dcterms:W3CDTF">2019-06-19T07:09:36Z</dcterms:modified>
</cp:coreProperties>
</file>