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A989-4D82-4415-B20F-244D674FA9E6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EA-9649-4FBA-8983-B4877A077E6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A989-4D82-4415-B20F-244D674FA9E6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EA-9649-4FBA-8983-B4877A077E6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A989-4D82-4415-B20F-244D674FA9E6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EA-9649-4FBA-8983-B4877A077E6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A989-4D82-4415-B20F-244D674FA9E6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EA-9649-4FBA-8983-B4877A077E6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A989-4D82-4415-B20F-244D674FA9E6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EA-9649-4FBA-8983-B4877A077E6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A989-4D82-4415-B20F-244D674FA9E6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EA-9649-4FBA-8983-B4877A077E6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A989-4D82-4415-B20F-244D674FA9E6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EA-9649-4FBA-8983-B4877A077E6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A989-4D82-4415-B20F-244D674FA9E6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EA-9649-4FBA-8983-B4877A077E61}" type="slidenum">
              <a:rPr lang="pt-BR" smtClean="0"/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A989-4D82-4415-B20F-244D674FA9E6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EA-9649-4FBA-8983-B4877A077E61}" type="slidenum">
              <a:rPr lang="pt-BR" smtClean="0"/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A989-4D82-4415-B20F-244D674FA9E6}" type="datetimeFigureOut">
              <a:rPr lang="pt-BR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EA-9649-4FBA-8983-B4877A077E6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A989-4D82-4415-B20F-244D674FA9E6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EA-9649-4FBA-8983-B4877A077E6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A989-4D82-4415-B20F-244D674FA9E6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EA-9649-4FBA-8983-B4877A077E6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A989-4D82-4415-B20F-244D674FA9E6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EA-9649-4FBA-8983-B4877A077E6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A989-4D82-4415-B20F-244D674FA9E6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EA-9649-4FBA-8983-B4877A077E6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A989-4D82-4415-B20F-244D674FA9E6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EA-9649-4FBA-8983-B4877A077E6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A989-4D82-4415-B20F-244D674FA9E6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EA-9649-4FBA-8983-B4877A077E6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A989-4D82-4415-B20F-244D674FA9E6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EA-9649-4FBA-8983-B4877A077E6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A989-4D82-4415-B20F-244D674FA9E6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EA-9649-4FBA-8983-B4877A077E61}" type="slidenum">
              <a:rPr lang="pt-BR" smtClean="0"/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A989-4D82-4415-B20F-244D674FA9E6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EA-9649-4FBA-8983-B4877A077E61}" type="slidenum">
              <a:rPr lang="pt-BR" smtClean="0"/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A989-4D82-4415-B20F-244D674FA9E6}" type="datetimeFigureOut">
              <a:rPr lang="pt-BR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EA-9649-4FBA-8983-B4877A077E6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A989-4D82-4415-B20F-244D674FA9E6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EA-9649-4FBA-8983-B4877A077E6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A989-4D82-4415-B20F-244D674FA9E6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EA-9649-4FBA-8983-B4877A077E6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36A989-4D82-4415-B20F-244D674FA9E6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81EA-9649-4FBA-8983-B4877A077E6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36A989-4D82-4415-B20F-244D674FA9E6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81EA-9649-4FBA-8983-B4877A077E6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37230"/>
            <a:ext cx="9144000" cy="2131432"/>
          </a:xfrm>
        </p:spPr>
        <p:txBody>
          <a:bodyPr>
            <a:normAutofit/>
          </a:bodyPr>
          <a:lstStyle/>
          <a:p>
            <a:r>
              <a:rPr lang="pt-BR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Prontuário Único UCB</a:t>
            </a:r>
            <a:endParaRPr lang="pt-BR" sz="7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6558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Autores: Eduardo Edson Batista Cordeiro Alves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Hygor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Fellipe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Moreira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Orientador: Prof. Me. Mario de Oliveira Braga Filho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Co-Orientadora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Prof. Dra. Samara Haddad Simões Machado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Obrigado !</a:t>
            </a:r>
            <a:endParaRPr lang="pt-BR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765" y="1691005"/>
            <a:ext cx="6045835" cy="477393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Motivações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8" y="1792280"/>
            <a:ext cx="4600005" cy="3494620"/>
          </a:xfrm>
        </p:spPr>
      </p:pic>
      <p:sp>
        <p:nvSpPr>
          <p:cNvPr id="15" name="CaixaDeTexto 14"/>
          <p:cNvSpPr txBox="1"/>
          <p:nvPr/>
        </p:nvSpPr>
        <p:spPr>
          <a:xfrm>
            <a:off x="6572085" y="5447708"/>
            <a:ext cx="5061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Melhorar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condição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vida das pessoas.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31178" y="5447708"/>
            <a:ext cx="4503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Melhorar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atendimento.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Espaço Reservado para Conteúdo 1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1791335"/>
            <a:ext cx="5181600" cy="349567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375" y="990600"/>
            <a:ext cx="4196715" cy="740410"/>
          </a:xfrm>
        </p:spPr>
        <p:txBody>
          <a:bodyPr>
            <a:noAutofit/>
          </a:bodyPr>
          <a:lstStyle/>
          <a:p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Ideia / </a:t>
            </a:r>
            <a:r>
              <a:rPr lang="pt-BR" sz="4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Desafios</a:t>
            </a:r>
            <a:endParaRPr lang="pt-BR" sz="4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Espaço Reservado para Conteúdo 18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990600"/>
            <a:ext cx="6096000" cy="4876800"/>
          </a:xfrm>
        </p:spPr>
      </p:pic>
      <p:sp>
        <p:nvSpPr>
          <p:cNvPr id="17" name="Espaço Reservado para Texto 16"/>
          <p:cNvSpPr>
            <a:spLocks noGrp="1"/>
          </p:cNvSpPr>
          <p:nvPr>
            <p:ph type="body" sz="half" idx="2"/>
          </p:nvPr>
        </p:nvSpPr>
        <p:spPr>
          <a:xfrm>
            <a:off x="841248" y="2101500"/>
            <a:ext cx="3931920" cy="3543650"/>
          </a:xfrm>
        </p:spPr>
        <p:txBody>
          <a:bodyPr>
            <a:normAutofit lnSpcReduction="20000"/>
          </a:bodyPr>
          <a:lstStyle/>
          <a:p>
            <a:pPr algn="l">
              <a:lnSpc>
                <a:spcPct val="110000"/>
              </a:lnSpc>
              <a:spcBef>
                <a:spcPts val="1000"/>
              </a:spcBef>
              <a:spcAft>
                <a:spcPts val="500"/>
              </a:spcAft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um sistema que centralize os dados das pessoas que buscam atendimento no campus.</a:t>
            </a:r>
            <a:endParaRPr lang="pt-BR" sz="2000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  <a:spcBef>
                <a:spcPts val="1000"/>
              </a:spcBef>
              <a:spcAft>
                <a:spcPts val="500"/>
              </a:spcAft>
            </a:pP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Cativar o envolvimento de todos os coordenadores dos cursos de saúde.</a:t>
            </a:r>
            <a:endParaRPr lang="pt-BR" sz="2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  <a:spcBef>
                <a:spcPts val="1000"/>
              </a:spcBef>
              <a:spcAft>
                <a:spcPts val="500"/>
              </a:spcAft>
            </a:pP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Adaptar para o ambiente eletrônico o atendimento realizado manualmente.</a:t>
            </a:r>
            <a:endParaRPr lang="pt-BR" sz="2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</a:pPr>
            <a:endParaRPr lang="pt-BR" sz="2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63602" y="5897461"/>
            <a:ext cx="5156200" cy="290614"/>
          </a:xfrm>
        </p:spPr>
        <p:txBody>
          <a:bodyPr>
            <a:normAutofit/>
          </a:bodyPr>
          <a:lstStyle/>
          <a:p>
            <a:r>
              <a:rPr lang="pt-BR" sz="1050" b="0" dirty="0">
                <a:latin typeface="Arial" panose="020B0604020202020204" pitchFamily="34" charset="0"/>
                <a:cs typeface="Arial" panose="020B0604020202020204" pitchFamily="34" charset="0"/>
              </a:rPr>
              <a:t>Fonte: </a:t>
            </a:r>
            <a:r>
              <a:rPr lang="en-US" sz="1050" b="0" dirty="0">
                <a:latin typeface="Arial" panose="020B0604020202020204" pitchFamily="34" charset="0"/>
                <a:cs typeface="Arial" panose="020B0604020202020204" pitchFamily="34" charset="0"/>
              </a:rPr>
              <a:t>DOLMAN-DARRAL, Paul.  Scrum – the diagram.</a:t>
            </a:r>
            <a:endParaRPr lang="pt-BR" sz="105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Espaço Reservado para Conteúdo 12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2" y="1443078"/>
            <a:ext cx="4718800" cy="4454383"/>
          </a:xfr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3"/>
          </p:nvPr>
        </p:nvSpPr>
        <p:spPr>
          <a:xfrm>
            <a:off x="6179126" y="5897459"/>
            <a:ext cx="5181601" cy="290615"/>
          </a:xfrm>
        </p:spPr>
        <p:txBody>
          <a:bodyPr>
            <a:noAutofit/>
          </a:bodyPr>
          <a:lstStyle/>
          <a:p>
            <a:r>
              <a:rPr lang="en-US" sz="1000" b="0" dirty="0"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Fonte: NICHOLS,M.,CATOR,K.,TORRES,M. </a:t>
            </a:r>
            <a:r>
              <a:rPr lang="en-US" sz="1000" b="0" dirty="0">
                <a:latin typeface="Arial" panose="020B0604020202020204" pitchFamily="34" charset="0"/>
                <a:cs typeface="Arial" panose="020B0604020202020204" pitchFamily="34" charset="0"/>
              </a:rPr>
              <a:t>Challenge Based Learning User Guide.</a:t>
            </a:r>
            <a:endParaRPr lang="pt-BR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Espaço Reservado para Conteúdo 1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244" y="1443076"/>
            <a:ext cx="4524480" cy="4454383"/>
          </a:xfr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</a:rPr>
              <a:t>Planejamento</a:t>
            </a:r>
            <a:endParaRPr 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Planejamento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122" y="1610686"/>
            <a:ext cx="8968456" cy="4787566"/>
          </a:xfrm>
        </p:spPr>
      </p:pic>
      <p:sp>
        <p:nvSpPr>
          <p:cNvPr id="11" name="CaixaDeTexto 10"/>
          <p:cNvSpPr txBox="1"/>
          <p:nvPr/>
        </p:nvSpPr>
        <p:spPr>
          <a:xfrm>
            <a:off x="1618122" y="6412482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Fonte: Santos, 2016</a:t>
            </a:r>
            <a:endParaRPr lang="pt-BR" sz="1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Tecnologias Utilizadas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42" y="1496782"/>
            <a:ext cx="8916216" cy="501537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35050" y="2075815"/>
            <a:ext cx="10121900" cy="23876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pt-BR" sz="9000" b="1" dirty="0">
                <a:ln w="13462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Demonstração</a:t>
            </a:r>
            <a:endParaRPr lang="pt-BR" sz="9000" b="1" dirty="0">
              <a:ln w="13462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Resultados Esperados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Otimização do atendimento de pacientes.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Melhorar o controle de prontuários.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Centralização das informações dos pacientes.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Alívio da carga de trabalho gerada pela atualização e  armazenamento de dados de forma manual.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Facilitar a tomada de decisão dos profissionais de saúde.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pt-BR" altLang="en-US" dirty="0"/>
              <a:t> Os obstáculos do t</a:t>
            </a:r>
            <a:r>
              <a:rPr lang="en-US" dirty="0"/>
              <a:t>rabalh</a:t>
            </a:r>
            <a:r>
              <a:rPr lang="pt-BR" altLang="en-US" dirty="0"/>
              <a:t>o </a:t>
            </a:r>
            <a:r>
              <a:rPr lang="en-US" dirty="0"/>
              <a:t>em grupo </a:t>
            </a:r>
            <a:r>
              <a:rPr lang="pt-BR" dirty="0"/>
              <a:t>foram vencidos, fato que simplificou o processo e tornou a execução de tarefas </a:t>
            </a:r>
            <a:r>
              <a:rPr lang="pt-BR" dirty="0">
                <a:sym typeface="+mn-ea"/>
              </a:rPr>
              <a:t>mais interativa </a:t>
            </a:r>
            <a:r>
              <a:rPr lang="pt-BR" dirty="0"/>
              <a:t>para ambas as partes.</a:t>
            </a:r>
            <a:endParaRPr lang="pt-BR" dirty="0"/>
          </a:p>
          <a:p>
            <a:pPr algn="l">
              <a:lnSpc>
                <a:spcPct val="9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pt-BR" dirty="0"/>
              <a:t> Ganhar a atenção e interesse das pessoas é algo trabalhoso.</a:t>
            </a:r>
            <a:endParaRPr lang="pt-BR" dirty="0"/>
          </a:p>
          <a:p>
            <a:pPr algn="l">
              <a:lnSpc>
                <a:spcPct val="9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pt-BR" dirty="0"/>
              <a:t> A princípio, a gestão dos cursos de saúde não se mostrou interessada pela centralização de informações proposta pela nossa prova de conceito.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0</TotalTime>
  <Words>1387</Words>
  <Application>WPS Presentation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Wingdings 2</vt:lpstr>
      <vt:lpstr>Arial</vt:lpstr>
      <vt:lpstr>Microsoft YaHei</vt:lpstr>
      <vt:lpstr/>
      <vt:lpstr>Arial Unicode MS</vt:lpstr>
      <vt:lpstr>Calibri Light</vt:lpstr>
      <vt:lpstr>Calibri</vt:lpstr>
      <vt:lpstr>Wingdings</vt:lpstr>
      <vt:lpstr>Segoe Print</vt:lpstr>
      <vt:lpstr>HDOfficeLightV0</vt:lpstr>
      <vt:lpstr>1_HDOfficeLightV0</vt:lpstr>
      <vt:lpstr>Prontuário Único UCB</vt:lpstr>
      <vt:lpstr>Motivações</vt:lpstr>
      <vt:lpstr>Ideia e Desafios</vt:lpstr>
      <vt:lpstr>Planejamento</vt:lpstr>
      <vt:lpstr>Planejamento</vt:lpstr>
      <vt:lpstr>Tecnologias Utilizadas</vt:lpstr>
      <vt:lpstr>Demonstração</vt:lpstr>
      <vt:lpstr>Resultados Esperados</vt:lpstr>
      <vt:lpstr>Conclusão</vt:lpstr>
      <vt:lpstr>Obrigado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Prontuário Único UCB</dc:title>
  <dc:creator>Eduardo Alves</dc:creator>
  <cp:lastModifiedBy>Hygor</cp:lastModifiedBy>
  <cp:revision>30</cp:revision>
  <dcterms:created xsi:type="dcterms:W3CDTF">2018-06-25T02:24:00Z</dcterms:created>
  <dcterms:modified xsi:type="dcterms:W3CDTF">2018-07-05T14:06:24Z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1046-10.2.0.6080</vt:lpwstr>
  </property>
</Properties>
</file>