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4"/>
  </p:notesMasterIdLst>
  <p:handoutMasterIdLst>
    <p:handoutMasterId r:id="rId15"/>
  </p:handoutMasterIdLst>
  <p:sldIdLst>
    <p:sldId id="257" r:id="rId5"/>
    <p:sldId id="272" r:id="rId6"/>
    <p:sldId id="268" r:id="rId7"/>
    <p:sldId id="267" r:id="rId8"/>
    <p:sldId id="273" r:id="rId9"/>
    <p:sldId id="274" r:id="rId10"/>
    <p:sldId id="275" r:id="rId11"/>
    <p:sldId id="276" r:id="rId12"/>
    <p:sldId id="277" r:id="rId13"/>
  </p:sldIdLst>
  <p:sldSz cx="12188825" cy="6858000"/>
  <p:notesSz cx="6858000" cy="9144000"/>
  <p:defaultTextStyle>
    <a:defPPr rtl="0">
      <a:defRPr lang="pt-br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114" d="100"/>
          <a:sy n="114" d="100"/>
        </p:scale>
        <p:origin x="414" y="114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Série 1</c:v>
                </c:pt>
              </c:strCache>
            </c:strRef>
          </c:tx>
          <c:spPr>
            <a:noFill/>
            <a:ln w="25400" cap="flat" cmpd="sng" algn="ctr">
              <a:solidFill>
                <a:schemeClr val="accent1"/>
              </a:solidFill>
              <a:miter lim="800000"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E92-4051-99BC-2623F45BF7E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Série 2</c:v>
                </c:pt>
              </c:strCache>
            </c:strRef>
          </c:tx>
          <c:spPr>
            <a:noFill/>
            <a:ln w="25400" cap="flat" cmpd="sng" algn="ctr">
              <a:solidFill>
                <a:schemeClr val="accent2"/>
              </a:solidFill>
              <a:miter lim="800000"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E92-4051-99BC-2623F45BF7E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Série 3</c:v>
                </c:pt>
              </c:strCache>
            </c:strRef>
          </c:tx>
          <c:spPr>
            <a:noFill/>
            <a:ln w="25400" cap="flat" cmpd="sng" algn="ctr">
              <a:solidFill>
                <a:schemeClr val="accent3"/>
              </a:solidFill>
              <a:miter lim="800000"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E92-4051-99BC-2623F45BF7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4"/>
        <c:overlap val="-35"/>
        <c:axId val="632163384"/>
        <c:axId val="632166128"/>
      </c:barChart>
      <c:catAx>
        <c:axId val="63216338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632166128"/>
        <c:crosses val="autoZero"/>
        <c:auto val="1"/>
        <c:lblAlgn val="ctr"/>
        <c:lblOffset val="100"/>
        <c:noMultiLvlLbl val="0"/>
      </c:catAx>
      <c:valAx>
        <c:axId val="63216612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6321633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1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35000"/>
          <a:lumOff val="65000"/>
        </a:schemeClr>
      </a:solidFill>
    </cs:spPr>
    <cs:defRPr sz="1197"/>
  </cs:dataLabelCallout>
  <cs:dataPoint>
    <cs:lnRef idx="0">
      <cs:styleClr val="auto"/>
    </cs:lnRef>
    <cs:fillRef idx="0"/>
    <cs:effectRef idx="0"/>
    <cs:fontRef idx="minor">
      <a:schemeClr val="dk1"/>
    </cs:fontRef>
    <cs:spPr>
      <a:noFill/>
      <a:ln w="25400" cap="flat" cmpd="sng" algn="ctr">
        <a:solidFill>
          <a:schemeClr val="phClr"/>
        </a:solidFill>
        <a:miter lim="800000"/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flat" cmpd="sng" algn="ctr">
        <a:solidFill>
          <a:schemeClr val="phClr"/>
        </a:solidFill>
        <a:miter lim="800000"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1"/>
    <cs:effectRef idx="0"/>
    <cs:fontRef idx="minor">
      <a:schemeClr val="tx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0" kern="1200" cap="none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fld id="{79429053-DC2A-4342-ADD4-2FD729D91E2C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t>Clique para editar o texto Mestre</a:t>
            </a:r>
          </a:p>
          <a:p>
            <a:pPr lvl="1" rtl="0"/>
            <a:r>
              <a:t>Segundo nível</a:t>
            </a:r>
          </a:p>
          <a:p>
            <a:pPr lvl="2" rtl="0"/>
            <a:r>
              <a:t>Terceiro nível</a:t>
            </a:r>
          </a:p>
          <a:p>
            <a:pPr lvl="3" rtl="0"/>
            <a:r>
              <a:t>Quarto nível</a:t>
            </a:r>
          </a:p>
          <a:p>
            <a:pPr lvl="4" rtl="0"/>
            <a:r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fld id="{3EBA5BD7-F043-4D1B-AA17-CD412FC534DE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i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Conector Reto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Conector Reto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Conector Reto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linhas inferior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orma Livre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  <p:sp>
          <p:nvSpPr>
            <p:cNvPr id="10" name="Forma Livre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  <p:sp>
          <p:nvSpPr>
            <p:cNvPr id="11" name="Forma Livre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2" name="Espaço Reservado para Data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23" name="Espaço Reservado para Rodapé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24" name="Espaço Reservado para o Número do Slide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i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Conector Reto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ector Reto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Conector Reto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pt-BR"/>
              <a:t>Editar estilos de texto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pt-BR"/>
              <a:t>Editar estilos de texto Mestre</a:t>
            </a:r>
          </a:p>
        </p:txBody>
      </p:sp>
      <p:sp>
        <p:nvSpPr>
          <p:cNvPr id="3" name="Espaço Reservado para Imagem 2" descr="Um espaço reservado vazio para adicionar uma imagem. Clique no espaço reservado e selecione a imagem que você deseja adicionar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pt-BR"/>
              <a:t>Clique no ícone para adicionar uma imagem</a:t>
            </a:r>
            <a:endParaRPr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inhas à esquerda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orma Livre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  <p:sp>
          <p:nvSpPr>
            <p:cNvPr id="11" name="Forma Livre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  <p:sp>
          <p:nvSpPr>
            <p:cNvPr id="14" name="Forma Livre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</p:grp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pt-br"/>
              <a:t>Clique para editar o estilo de título Mestre</a:t>
            </a:r>
            <a:endParaRPr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C014DD1E-5D91-48A3-AD6D-45FBA980D106}" type="slidenum">
              <a:rPr/>
              <a:pPr rtl="0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34.215.197.201:8080/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pt-BR" dirty="0"/>
              <a:t>Prontuário Único UCB</a:t>
            </a:r>
            <a:endParaRPr lang="pt-br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2180952"/>
          </a:xfrm>
        </p:spPr>
        <p:txBody>
          <a:bodyPr rtlCol="0">
            <a:normAutofit/>
          </a:bodyPr>
          <a:lstStyle/>
          <a:p>
            <a:pPr rtl="0"/>
            <a:r>
              <a:rPr lang="pt-BR" sz="2400" dirty="0"/>
              <a:t>Alunos: Eduardo </a:t>
            </a:r>
            <a:r>
              <a:rPr lang="pt-BR" sz="2400" dirty="0" err="1"/>
              <a:t>edson</a:t>
            </a:r>
            <a:endParaRPr lang="pt-BR" sz="2400" dirty="0"/>
          </a:p>
          <a:p>
            <a:pPr rtl="0"/>
            <a:r>
              <a:rPr lang="pt-BR" sz="2400" dirty="0"/>
              <a:t>	  </a:t>
            </a:r>
            <a:r>
              <a:rPr lang="pt-BR" sz="2400" dirty="0" err="1"/>
              <a:t>hygor</a:t>
            </a:r>
            <a:r>
              <a:rPr lang="pt-BR" sz="2400" dirty="0"/>
              <a:t> </a:t>
            </a:r>
            <a:r>
              <a:rPr lang="pt-BR" sz="2400" dirty="0" err="1"/>
              <a:t>fellipe</a:t>
            </a:r>
            <a:endParaRPr lang="pt-BR" sz="2400" dirty="0"/>
          </a:p>
          <a:p>
            <a:pPr rtl="0"/>
            <a:endParaRPr lang="pt-BR" sz="2400" dirty="0"/>
          </a:p>
          <a:p>
            <a:pPr rtl="0"/>
            <a:r>
              <a:rPr lang="pt-BR" sz="2400" dirty="0"/>
              <a:t>Orientador: </a:t>
            </a:r>
            <a:r>
              <a:rPr lang="pt-BR" sz="2400" dirty="0" err="1"/>
              <a:t>mario</a:t>
            </a:r>
            <a:r>
              <a:rPr lang="pt-BR" sz="2400" dirty="0"/>
              <a:t> de oliveira Braga filho</a:t>
            </a:r>
          </a:p>
          <a:p>
            <a:pPr rtl="0"/>
            <a:r>
              <a:rPr lang="pt-BR" sz="2400" dirty="0" err="1"/>
              <a:t>Co-orientadora</a:t>
            </a:r>
            <a:r>
              <a:rPr lang="pt-BR" sz="2400" dirty="0"/>
              <a:t>: Samara </a:t>
            </a:r>
            <a:r>
              <a:rPr lang="pt-BR" sz="2400" dirty="0" err="1"/>
              <a:t>haddad</a:t>
            </a:r>
            <a:r>
              <a:rPr lang="pt-BR" sz="2400" dirty="0"/>
              <a:t> </a:t>
            </a:r>
            <a:r>
              <a:rPr lang="pt-BR" sz="2400" dirty="0" err="1"/>
              <a:t>simões</a:t>
            </a:r>
            <a:r>
              <a:rPr lang="pt-BR" sz="2400" dirty="0"/>
              <a:t> machado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9D9E4A-9D42-4BF3-AF18-801074758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Motivações e Ações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6E2E59D-0F7D-4E27-935E-7B14E05160E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/>
              <a:t>Adicione aqui seu primeiro marcador</a:t>
            </a:r>
          </a:p>
          <a:p>
            <a:r>
              <a:rPr lang="pt-br" dirty="0"/>
              <a:t>Adicione aqui seu segundo marcador</a:t>
            </a:r>
          </a:p>
          <a:p>
            <a:r>
              <a:rPr lang="pt-br" dirty="0"/>
              <a:t>Adicione aqui seu terceiro marcador</a:t>
            </a:r>
            <a:endParaRPr lang="en-US" dirty="0"/>
          </a:p>
          <a:p>
            <a:endParaRPr lang="pt-BR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C98E885A-745C-4082-B6D8-064C43A01A7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dirty="0"/>
              <a:t>Adicione aqui seu primeiro marcador</a:t>
            </a:r>
          </a:p>
          <a:p>
            <a:r>
              <a:rPr lang="pt-br" dirty="0"/>
              <a:t>Adicione aqui seu segundo marcador</a:t>
            </a:r>
          </a:p>
          <a:p>
            <a:r>
              <a:rPr lang="pt-br" dirty="0"/>
              <a:t>Adicione aqui seu terceiro marcador</a:t>
            </a:r>
            <a:endParaRPr lang="en-US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91081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 err="1"/>
              <a:t>Idéia</a:t>
            </a:r>
            <a:r>
              <a:rPr lang="pt-BR" dirty="0"/>
              <a:t> e Desafios</a:t>
            </a:r>
            <a:endParaRPr lang="en-US" dirty="0"/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pt-br" dirty="0"/>
              <a:t>Adicione aqui seu primeiro marcador</a:t>
            </a:r>
          </a:p>
          <a:p>
            <a:pPr rtl="0"/>
            <a:r>
              <a:rPr lang="pt-br" dirty="0"/>
              <a:t>Adicione aqui seu segundo marcador</a:t>
            </a:r>
          </a:p>
          <a:p>
            <a:pPr rtl="0"/>
            <a:r>
              <a:rPr lang="pt-br" dirty="0"/>
              <a:t>Adicione aqui seu terceiro marcador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CBL e Resultados</a:t>
            </a:r>
            <a:endParaRPr lang="pt-br" dirty="0"/>
          </a:p>
        </p:txBody>
      </p:sp>
      <p:graphicFrame>
        <p:nvGraphicFramePr>
          <p:cNvPr id="9" name="Espaço Reservado para Conteúdo 8" descr="Gráfico de colunas agrupadas mostrando os valores de 3 séries para 4 categoria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4724130"/>
              </p:ext>
            </p:extLst>
          </p:nvPr>
        </p:nvGraphicFramePr>
        <p:xfrm>
          <a:off x="1219200" y="1701800"/>
          <a:ext cx="10360025" cy="44624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346530-3D9C-4B51-97D4-44C089EAD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Tecnologias Utilizadas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AD553ECB-88FA-46A3-9074-21CD55D2CA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579" y="1701800"/>
            <a:ext cx="7933267" cy="4462463"/>
          </a:xfrm>
        </p:spPr>
      </p:pic>
    </p:spTree>
    <p:extLst>
      <p:ext uri="{BB962C8B-B14F-4D97-AF65-F5344CB8AC3E}">
        <p14:creationId xmlns:p14="http://schemas.microsoft.com/office/powerpoint/2010/main" val="2124157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95AE5C7-5EBC-4AED-91A0-5D0F690A9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7200" dirty="0">
                <a:hlinkClick r:id="rId2"/>
              </a:rPr>
              <a:t>Demonstração</a:t>
            </a:r>
            <a:endParaRPr lang="pt-BR" sz="7200" dirty="0"/>
          </a:p>
        </p:txBody>
      </p:sp>
    </p:spTree>
    <p:extLst>
      <p:ext uri="{BB962C8B-B14F-4D97-AF65-F5344CB8AC3E}">
        <p14:creationId xmlns:p14="http://schemas.microsoft.com/office/powerpoint/2010/main" val="2970270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Resultados esperados</a:t>
            </a:r>
            <a:endParaRPr lang="en-US" dirty="0"/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pt-BR" dirty="0"/>
              <a:t>Otimização do atendimento de pacientes.</a:t>
            </a:r>
            <a:endParaRPr lang="pt-br" dirty="0"/>
          </a:p>
          <a:p>
            <a:pPr rtl="0"/>
            <a:r>
              <a:rPr lang="pt-BR" dirty="0"/>
              <a:t>Melhorar o controle do prontuário dos pacientes.</a:t>
            </a:r>
            <a:endParaRPr lang="pt-br" dirty="0"/>
          </a:p>
          <a:p>
            <a:pPr rtl="0"/>
            <a:r>
              <a:rPr lang="pt-BR" dirty="0"/>
              <a:t>Centralização das informações dos pacientes.</a:t>
            </a:r>
          </a:p>
          <a:p>
            <a:pPr rtl="0"/>
            <a:r>
              <a:rPr lang="pt-BR" dirty="0"/>
              <a:t>Facilitar a tomada de decisão dos profissionais de saúde que utilizem o sistema.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062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Lições aprendidas</a:t>
            </a:r>
            <a:endParaRPr lang="en-US" dirty="0"/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pt-br" dirty="0"/>
              <a:t>Adicione aqui seu primeiro marcador</a:t>
            </a:r>
          </a:p>
          <a:p>
            <a:pPr rtl="0"/>
            <a:r>
              <a:rPr lang="pt-br" dirty="0"/>
              <a:t>Adicione aqui seu segundo marcador</a:t>
            </a:r>
          </a:p>
          <a:p>
            <a:pPr rtl="0"/>
            <a:r>
              <a:rPr lang="pt-br" dirty="0"/>
              <a:t>Adicione aqui seu terceiro marcador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744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Comentários</a:t>
            </a:r>
            <a:endParaRPr lang="en-US" dirty="0"/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pt-br" dirty="0"/>
              <a:t>Adicione aqui seu primeiro marcador</a:t>
            </a:r>
          </a:p>
          <a:p>
            <a:pPr rtl="0"/>
            <a:r>
              <a:rPr lang="pt-br" dirty="0"/>
              <a:t>Adicione aqui seu segundo marcador</a:t>
            </a:r>
          </a:p>
          <a:p>
            <a:pPr rtl="0"/>
            <a:r>
              <a:rPr lang="pt-br" dirty="0"/>
              <a:t>Adicione aqui seu terceiro marcador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419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nologia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Tema do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com linhas de circuito triplas (widescreen)</Template>
  <TotalTime>39</TotalTime>
  <Words>133</Words>
  <Application>Microsoft Office PowerPoint</Application>
  <PresentationFormat>Personalizar</PresentationFormat>
  <Paragraphs>33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2" baseType="lpstr">
      <vt:lpstr>Arial</vt:lpstr>
      <vt:lpstr>Calibri</vt:lpstr>
      <vt:lpstr>Tecnologia 16x9</vt:lpstr>
      <vt:lpstr>Prontuário Único UCB</vt:lpstr>
      <vt:lpstr>Motivações e Ações</vt:lpstr>
      <vt:lpstr>Idéia e Desafios</vt:lpstr>
      <vt:lpstr>CBL e Resultados</vt:lpstr>
      <vt:lpstr>Tecnologias Utilizadas</vt:lpstr>
      <vt:lpstr>Demonstração</vt:lpstr>
      <vt:lpstr>Resultados esperados</vt:lpstr>
      <vt:lpstr>Lições aprendidas</vt:lpstr>
      <vt:lpstr>Comentários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Prontuário Único UCB</dc:title>
  <dc:creator>Eduardo Alves</dc:creator>
  <cp:lastModifiedBy>Eduardo Alves</cp:lastModifiedBy>
  <cp:revision>5</cp:revision>
  <dcterms:created xsi:type="dcterms:W3CDTF">2018-06-10T18:25:53Z</dcterms:created>
  <dcterms:modified xsi:type="dcterms:W3CDTF">2018-06-12T02:23:17Z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