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335"/>
            <a:ext cx="9144000" cy="1174750"/>
          </a:xfrm>
        </p:spPr>
        <p:txBody>
          <a:bodyPr/>
          <a:p>
            <a:r>
              <a:rPr lang="" altLang="en-US">
                <a:latin typeface="Droid Sans" panose="020B0606030804020204" charset="0"/>
                <a:cs typeface="Droid Sans" panose="020B0606030804020204" charset="0"/>
              </a:rPr>
              <a:t>Go + PostgreSQL</a:t>
            </a:r>
            <a:endParaRPr lang="" altLang="en-US">
              <a:latin typeface="Droid Sans" panose="020B0606030804020204" charset="0"/>
              <a:cs typeface="Droid Sans" panose="020B0606030804020204" charset="0"/>
            </a:endParaRPr>
          </a:p>
        </p:txBody>
      </p:sp>
      <p:pic>
        <p:nvPicPr>
          <p:cNvPr id="5" name="Picture 4" descr="Captura de Tela_selecionar área_20190607032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7585" y="1399540"/>
            <a:ext cx="5907405" cy="3848100"/>
          </a:xfrm>
          <a:prstGeom prst="rect">
            <a:avLst/>
          </a:prstGeom>
        </p:spPr>
      </p:pic>
      <p:pic>
        <p:nvPicPr>
          <p:cNvPr id="6" name="Picture 5" descr="1200px-Postgresql_elephant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161415"/>
            <a:ext cx="4630420" cy="4777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/>
      <vt:lpstr>Arial Unicode MS</vt:lpstr>
      <vt:lpstr>Calibri Light</vt:lpstr>
      <vt:lpstr>Calibri</vt:lpstr>
      <vt:lpstr>微软雅黑</vt:lpstr>
      <vt:lpstr>Droid Sans Fallback</vt:lpstr>
      <vt:lpstr>DejaVu Serif</vt:lpstr>
      <vt:lpstr>Droid Arabic Naskh</vt:lpstr>
      <vt:lpstr>Droid Naskh Shift Alt</vt:lpstr>
      <vt:lpstr>Droid Sans Arabic</vt:lpstr>
      <vt:lpstr>Droid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+ PostgreSQL</dc:title>
  <dc:creator>eduardofg87</dc:creator>
  <cp:lastModifiedBy>eduardofg87</cp:lastModifiedBy>
  <cp:revision>1</cp:revision>
  <dcterms:created xsi:type="dcterms:W3CDTF">2019-06-07T06:30:35Z</dcterms:created>
  <dcterms:modified xsi:type="dcterms:W3CDTF">2019-06-07T06:30:35Z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