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5" r:id="rId3"/>
    <p:sldId id="268" r:id="rId4"/>
    <p:sldId id="285" r:id="rId5"/>
    <p:sldId id="318" r:id="rId6"/>
    <p:sldId id="319" r:id="rId7"/>
    <p:sldId id="320" r:id="rId8"/>
    <p:sldId id="314" r:id="rId9"/>
    <p:sldId id="328" r:id="rId10"/>
    <p:sldId id="322" r:id="rId11"/>
    <p:sldId id="327" r:id="rId12"/>
    <p:sldId id="324" r:id="rId13"/>
    <p:sldId id="325" r:id="rId14"/>
    <p:sldId id="326" r:id="rId15"/>
    <p:sldId id="296" r:id="rId16"/>
  </p:sldIdLst>
  <p:sldSz cx="16249650" cy="9144000"/>
  <p:notesSz cx="9144000" cy="6858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MS PGothic" panose="020B0600070205080204" pitchFamily="34" charset="-128"/>
        <a:cs typeface="+mn-cs"/>
      </a:defRPr>
    </a:lvl1pPr>
    <a:lvl2pPr marL="8070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MS PGothic" panose="020B0600070205080204" pitchFamily="34" charset="-128"/>
        <a:cs typeface="+mn-cs"/>
      </a:defRPr>
    </a:lvl2pPr>
    <a:lvl3pPr marL="161353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MS PGothic" panose="020B0600070205080204" pitchFamily="34" charset="-128"/>
        <a:cs typeface="+mn-cs"/>
      </a:defRPr>
    </a:lvl3pPr>
    <a:lvl4pPr marL="242062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MS PGothic" panose="020B0600070205080204" pitchFamily="34" charset="-128"/>
        <a:cs typeface="+mn-cs"/>
      </a:defRPr>
    </a:lvl4pPr>
    <a:lvl5pPr marL="32270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MS PGothic" panose="020B0600070205080204" pitchFamily="34" charset="-128"/>
        <a:cs typeface="+mn-cs"/>
      </a:defRPr>
    </a:lvl5pPr>
    <a:lvl6pPr marL="4034155" algn="l" defTabSz="1613535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MS PGothic" panose="020B0600070205080204" pitchFamily="34" charset="-128"/>
        <a:cs typeface="+mn-cs"/>
      </a:defRPr>
    </a:lvl6pPr>
    <a:lvl7pPr marL="4841240" algn="l" defTabSz="1613535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MS PGothic" panose="020B0600070205080204" pitchFamily="34" charset="-128"/>
        <a:cs typeface="+mn-cs"/>
      </a:defRPr>
    </a:lvl7pPr>
    <a:lvl8pPr marL="5647690" algn="l" defTabSz="1613535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MS PGothic" panose="020B0600070205080204" pitchFamily="34" charset="-128"/>
        <a:cs typeface="+mn-cs"/>
      </a:defRPr>
    </a:lvl8pPr>
    <a:lvl9pPr marL="6454775" algn="l" defTabSz="1613535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MS PGothic" panose="020B0600070205080204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822F"/>
    <a:srgbClr val="0B549B"/>
    <a:srgbClr val="D0CECE"/>
    <a:srgbClr val="A6A6A6"/>
    <a:srgbClr val="595959"/>
    <a:srgbClr val="7F7F7F"/>
    <a:srgbClr val="D9D9D9"/>
    <a:srgbClr val="E6432D"/>
    <a:srgbClr val="479A4A"/>
    <a:srgbClr val="3394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34"/>
    <p:restoredTop sz="94713"/>
  </p:normalViewPr>
  <p:slideViewPr>
    <p:cSldViewPr snapToGrid="0" showGuides="1">
      <p:cViewPr>
        <p:scale>
          <a:sx n="72" d="100"/>
          <a:sy n="72" d="100"/>
        </p:scale>
        <p:origin x="1408" y="464"/>
      </p:cViewPr>
      <p:guideLst>
        <p:guide orient="horz" pos="2889"/>
        <p:guide pos="5118"/>
      </p:guideLst>
    </p:cSldViewPr>
  </p:slideViewPr>
  <p:outlineViewPr>
    <p:cViewPr>
      <p:scale>
        <a:sx n="33" d="100"/>
        <a:sy n="33" d="100"/>
      </p:scale>
      <p:origin x="0" y="-41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56" d="100"/>
          <a:sy n="56" d="100"/>
        </p:scale>
        <p:origin x="-1236" y="-90"/>
      </p:cViewPr>
      <p:guideLst>
        <p:guide orient="horz" pos="2167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pt-BR" altLang="pt-BR"/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pt-BR" altLang="pt-BR"/>
          </a:p>
        </p:txBody>
      </p:sp>
      <p:sp>
        <p:nvSpPr>
          <p:cNvPr id="224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pt-BR" altLang="pt-BR"/>
          </a:p>
        </p:txBody>
      </p:sp>
      <p:sp>
        <p:nvSpPr>
          <p:cNvPr id="224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C3CF7604-7492-0A40-BF07-85B570231271}" type="slidenum">
              <a:rPr lang="pt-BR" altLang="pt-BR"/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pt-BR" altLang="pt-B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pt-BR" altLang="pt-B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87588" y="514350"/>
            <a:ext cx="4568825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pt-BR" altLang="pt-BR"/>
              <a:t>Clique para editar os estilos do texto mestre</a:t>
            </a:r>
            <a:endParaRPr lang="pt-BR" altLang="pt-BR"/>
          </a:p>
          <a:p>
            <a:pPr lvl="1"/>
            <a:r>
              <a:rPr lang="pt-BR" altLang="pt-BR"/>
              <a:t>Segundo nível</a:t>
            </a:r>
            <a:endParaRPr lang="pt-BR" altLang="pt-BR"/>
          </a:p>
          <a:p>
            <a:pPr lvl="2"/>
            <a:r>
              <a:rPr lang="pt-BR" altLang="pt-BR"/>
              <a:t>Terceiro nível</a:t>
            </a:r>
            <a:endParaRPr lang="pt-BR" altLang="pt-BR"/>
          </a:p>
          <a:p>
            <a:pPr lvl="3"/>
            <a:r>
              <a:rPr lang="pt-BR" altLang="pt-BR"/>
              <a:t>Quarto nível</a:t>
            </a:r>
            <a:endParaRPr lang="pt-BR" altLang="pt-BR"/>
          </a:p>
          <a:p>
            <a:pPr lvl="4"/>
            <a:r>
              <a:rPr lang="pt-BR" altLang="pt-BR"/>
              <a:t>Quinto nível</a:t>
            </a:r>
            <a:endParaRPr lang="pt-BR" altLang="pt-BR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pt-BR" altLang="pt-BR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7EF1650B-9711-5345-971A-DBF4817AF9EB}" type="slidenum">
              <a:rPr lang="pt-BR" altLang="pt-BR"/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2120" kern="1200">
        <a:solidFill>
          <a:schemeClr val="tx1"/>
        </a:solidFill>
        <a:latin typeface="Arial" panose="02080604020202020204" pitchFamily="34" charset="0"/>
        <a:ea typeface="MS PGothic" charset="0"/>
        <a:cs typeface="+mn-cs"/>
      </a:defRPr>
    </a:lvl1pPr>
    <a:lvl2pPr marL="807085" algn="l" rtl="0" eaLnBrk="0" fontAlgn="base" hangingPunct="0">
      <a:spcBef>
        <a:spcPct val="30000"/>
      </a:spcBef>
      <a:spcAft>
        <a:spcPct val="0"/>
      </a:spcAft>
      <a:defRPr sz="2120" kern="1200">
        <a:solidFill>
          <a:schemeClr val="tx1"/>
        </a:solidFill>
        <a:latin typeface="Arial" panose="02080604020202020204" pitchFamily="34" charset="0"/>
        <a:ea typeface="MS PGothic" charset="0"/>
        <a:cs typeface="+mn-cs"/>
      </a:defRPr>
    </a:lvl2pPr>
    <a:lvl3pPr marL="1613535" algn="l" rtl="0" eaLnBrk="0" fontAlgn="base" hangingPunct="0">
      <a:spcBef>
        <a:spcPct val="30000"/>
      </a:spcBef>
      <a:spcAft>
        <a:spcPct val="0"/>
      </a:spcAft>
      <a:defRPr sz="2120" kern="1200">
        <a:solidFill>
          <a:schemeClr val="tx1"/>
        </a:solidFill>
        <a:latin typeface="Arial" panose="02080604020202020204" pitchFamily="34" charset="0"/>
        <a:ea typeface="MS PGothic" charset="0"/>
        <a:cs typeface="+mn-cs"/>
      </a:defRPr>
    </a:lvl3pPr>
    <a:lvl4pPr marL="2420620" algn="l" rtl="0" eaLnBrk="0" fontAlgn="base" hangingPunct="0">
      <a:spcBef>
        <a:spcPct val="30000"/>
      </a:spcBef>
      <a:spcAft>
        <a:spcPct val="0"/>
      </a:spcAft>
      <a:defRPr sz="2120" kern="1200">
        <a:solidFill>
          <a:schemeClr val="tx1"/>
        </a:solidFill>
        <a:latin typeface="Arial" panose="02080604020202020204" pitchFamily="34" charset="0"/>
        <a:ea typeface="MS PGothic" charset="0"/>
        <a:cs typeface="+mn-cs"/>
      </a:defRPr>
    </a:lvl4pPr>
    <a:lvl5pPr marL="3227070" algn="l" rtl="0" eaLnBrk="0" fontAlgn="base" hangingPunct="0">
      <a:spcBef>
        <a:spcPct val="30000"/>
      </a:spcBef>
      <a:spcAft>
        <a:spcPct val="0"/>
      </a:spcAft>
      <a:defRPr sz="2120" kern="1200">
        <a:solidFill>
          <a:schemeClr val="tx1"/>
        </a:solidFill>
        <a:latin typeface="Arial" panose="02080604020202020204" pitchFamily="34" charset="0"/>
        <a:ea typeface="MS PGothic" charset="0"/>
        <a:cs typeface="+mn-cs"/>
      </a:defRPr>
    </a:lvl5pPr>
    <a:lvl6pPr marL="4034155" algn="l" defTabSz="1613535" rtl="0" eaLnBrk="1" latinLnBrk="0" hangingPunct="1">
      <a:defRPr sz="2120" kern="1200">
        <a:solidFill>
          <a:schemeClr val="tx1"/>
        </a:solidFill>
        <a:latin typeface="+mn-lt"/>
        <a:ea typeface="+mn-ea"/>
        <a:cs typeface="+mn-cs"/>
      </a:defRPr>
    </a:lvl6pPr>
    <a:lvl7pPr marL="4841240" algn="l" defTabSz="1613535" rtl="0" eaLnBrk="1" latinLnBrk="0" hangingPunct="1">
      <a:defRPr sz="2120" kern="1200">
        <a:solidFill>
          <a:schemeClr val="tx1"/>
        </a:solidFill>
        <a:latin typeface="+mn-lt"/>
        <a:ea typeface="+mn-ea"/>
        <a:cs typeface="+mn-cs"/>
      </a:defRPr>
    </a:lvl7pPr>
    <a:lvl8pPr marL="5647690" algn="l" defTabSz="1613535" rtl="0" eaLnBrk="1" latinLnBrk="0" hangingPunct="1">
      <a:defRPr sz="2120" kern="1200">
        <a:solidFill>
          <a:schemeClr val="tx1"/>
        </a:solidFill>
        <a:latin typeface="+mn-lt"/>
        <a:ea typeface="+mn-ea"/>
        <a:cs typeface="+mn-cs"/>
      </a:defRPr>
    </a:lvl8pPr>
    <a:lvl9pPr marL="6454775" algn="l" defTabSz="1613535" rtl="0" eaLnBrk="1" latinLnBrk="0" hangingPunct="1">
      <a:defRPr sz="21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Imagem circulo it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63"/>
          <p:cNvGrpSpPr/>
          <p:nvPr userDrawn="1"/>
        </p:nvGrpSpPr>
        <p:grpSpPr bwMode="auto">
          <a:xfrm>
            <a:off x="-11284" y="9020863"/>
            <a:ext cx="16260934" cy="155221"/>
            <a:chOff x="0" y="0"/>
            <a:chExt cx="5764" cy="181"/>
          </a:xfrm>
        </p:grpSpPr>
        <p:sp>
          <p:nvSpPr>
            <p:cNvPr id="24" name="Rectangle 64"/>
            <p:cNvSpPr>
              <a:spLocks noChangeArrowheads="1"/>
            </p:cNvSpPr>
            <p:nvPr userDrawn="1"/>
          </p:nvSpPr>
          <p:spPr bwMode="auto">
            <a:xfrm>
              <a:off x="0" y="0"/>
              <a:ext cx="968" cy="181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5" name="Rectangle 65"/>
            <p:cNvSpPr>
              <a:spLocks noChangeArrowheads="1"/>
            </p:cNvSpPr>
            <p:nvPr userDrawn="1"/>
          </p:nvSpPr>
          <p:spPr bwMode="auto">
            <a:xfrm>
              <a:off x="965" y="0"/>
              <a:ext cx="963" cy="181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pt-BR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endParaRPr lang="pt-BR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6" name="Rectangle 66"/>
            <p:cNvSpPr>
              <a:spLocks noChangeArrowheads="1"/>
            </p:cNvSpPr>
            <p:nvPr userDrawn="1"/>
          </p:nvSpPr>
          <p:spPr bwMode="auto">
            <a:xfrm>
              <a:off x="1927" y="0"/>
              <a:ext cx="963" cy="181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7" name="Rectangle 67"/>
            <p:cNvSpPr>
              <a:spLocks noChangeArrowheads="1"/>
            </p:cNvSpPr>
            <p:nvPr userDrawn="1"/>
          </p:nvSpPr>
          <p:spPr bwMode="auto">
            <a:xfrm>
              <a:off x="2890" y="0"/>
              <a:ext cx="959" cy="181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8" name="Rectangle 68"/>
            <p:cNvSpPr>
              <a:spLocks noChangeArrowheads="1"/>
            </p:cNvSpPr>
            <p:nvPr userDrawn="1"/>
          </p:nvSpPr>
          <p:spPr bwMode="auto">
            <a:xfrm>
              <a:off x="3842" y="0"/>
              <a:ext cx="963" cy="181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9" name="Rectangle 69"/>
            <p:cNvSpPr>
              <a:spLocks noChangeArrowheads="1"/>
            </p:cNvSpPr>
            <p:nvPr userDrawn="1"/>
          </p:nvSpPr>
          <p:spPr bwMode="auto">
            <a:xfrm>
              <a:off x="4801" y="0"/>
              <a:ext cx="963" cy="181"/>
            </a:xfrm>
            <a:prstGeom prst="rect">
              <a:avLst/>
            </a:prstGeom>
            <a:solidFill>
              <a:srgbClr val="D0CEC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4" name="Group 56"/>
          <p:cNvGrpSpPr/>
          <p:nvPr userDrawn="1"/>
        </p:nvGrpSpPr>
        <p:grpSpPr bwMode="auto">
          <a:xfrm>
            <a:off x="0" y="0"/>
            <a:ext cx="16260934" cy="383822"/>
            <a:chOff x="0" y="0"/>
            <a:chExt cx="5764" cy="181"/>
          </a:xfrm>
        </p:grpSpPr>
        <p:sp>
          <p:nvSpPr>
            <p:cNvPr id="15" name="Rectangle 57"/>
            <p:cNvSpPr>
              <a:spLocks noChangeArrowheads="1"/>
            </p:cNvSpPr>
            <p:nvPr userDrawn="1"/>
          </p:nvSpPr>
          <p:spPr bwMode="auto">
            <a:xfrm>
              <a:off x="0" y="0"/>
              <a:ext cx="968" cy="18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8" name="Rectangle 58"/>
            <p:cNvSpPr>
              <a:spLocks noChangeArrowheads="1"/>
            </p:cNvSpPr>
            <p:nvPr userDrawn="1"/>
          </p:nvSpPr>
          <p:spPr bwMode="auto">
            <a:xfrm>
              <a:off x="965" y="0"/>
              <a:ext cx="963" cy="18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pt-BR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endParaRPr lang="pt-BR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9" name="Rectangle 59"/>
            <p:cNvSpPr>
              <a:spLocks noChangeArrowheads="1"/>
            </p:cNvSpPr>
            <p:nvPr userDrawn="1"/>
          </p:nvSpPr>
          <p:spPr bwMode="auto">
            <a:xfrm>
              <a:off x="1927" y="0"/>
              <a:ext cx="963" cy="18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0" name="Rectangle 60"/>
            <p:cNvSpPr>
              <a:spLocks noChangeArrowheads="1"/>
            </p:cNvSpPr>
            <p:nvPr userDrawn="1"/>
          </p:nvSpPr>
          <p:spPr bwMode="auto">
            <a:xfrm>
              <a:off x="2890" y="0"/>
              <a:ext cx="959" cy="18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" name="Rectangle 61"/>
            <p:cNvSpPr>
              <a:spLocks noChangeArrowheads="1"/>
            </p:cNvSpPr>
            <p:nvPr userDrawn="1"/>
          </p:nvSpPr>
          <p:spPr bwMode="auto">
            <a:xfrm>
              <a:off x="3842" y="0"/>
              <a:ext cx="963" cy="18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2" name="Rectangle 62"/>
            <p:cNvSpPr>
              <a:spLocks noChangeArrowheads="1"/>
            </p:cNvSpPr>
            <p:nvPr userDrawn="1"/>
          </p:nvSpPr>
          <p:spPr bwMode="auto">
            <a:xfrm>
              <a:off x="4801" y="0"/>
              <a:ext cx="963" cy="1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5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071325" y="857273"/>
            <a:ext cx="9178695" cy="126595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4740"/>
              </a:lnSpc>
              <a:spcBef>
                <a:spcPts val="0"/>
              </a:spcBef>
              <a:buNone/>
              <a:defRPr sz="4200" b="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Narrow" charset="0"/>
              </a:defRPr>
            </a:lvl1pPr>
          </a:lstStyle>
          <a:p>
            <a:pPr lvl="0"/>
            <a:r>
              <a:rPr lang="en-US" dirty="0"/>
              <a:t>TÍTULO MÉDIO OU LONGO EM CAMPO PARA 2 LINHAS</a:t>
            </a:r>
            <a:endParaRPr lang="en-US" dirty="0"/>
          </a:p>
        </p:txBody>
      </p:sp>
      <p:sp>
        <p:nvSpPr>
          <p:cNvPr id="3" name="Rectangle 1"/>
          <p:cNvSpPr/>
          <p:nvPr userDrawn="1"/>
        </p:nvSpPr>
        <p:spPr>
          <a:xfrm>
            <a:off x="10844463" y="0"/>
            <a:ext cx="5405188" cy="914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1381701" y="2761131"/>
            <a:ext cx="4174251" cy="4540566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24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2pPr>
            <a:lvl3pPr marL="9144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3pPr>
            <a:lvl4pPr marL="13716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4pPr>
            <a:lvl5pPr marL="18288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del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endParaRPr lang="en-US" dirty="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9645" y="544591"/>
            <a:ext cx="4678362" cy="2074368"/>
          </a:xfrm>
          <a:prstGeom prst="rect">
            <a:avLst/>
          </a:prstGeom>
        </p:spPr>
      </p:pic>
      <p:sp>
        <p:nvSpPr>
          <p:cNvPr id="31" name="Picture Placeholder 1"/>
          <p:cNvSpPr>
            <a:spLocks noGrp="1"/>
          </p:cNvSpPr>
          <p:nvPr>
            <p:ph type="pic" sz="quarter" idx="14"/>
          </p:nvPr>
        </p:nvSpPr>
        <p:spPr>
          <a:xfrm>
            <a:off x="539212" y="3227660"/>
            <a:ext cx="1239858" cy="123985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endParaRPr lang="pt-BR" dirty="0"/>
          </a:p>
        </p:txBody>
      </p:sp>
      <p:grpSp>
        <p:nvGrpSpPr>
          <p:cNvPr id="33" name="Group 22"/>
          <p:cNvGrpSpPr/>
          <p:nvPr userDrawn="1"/>
        </p:nvGrpSpPr>
        <p:grpSpPr>
          <a:xfrm>
            <a:off x="2193705" y="2663156"/>
            <a:ext cx="3041790" cy="2493705"/>
            <a:chOff x="4754673" y="3776276"/>
            <a:chExt cx="2377853" cy="2042561"/>
          </a:xfrm>
        </p:grpSpPr>
        <p:sp>
          <p:nvSpPr>
            <p:cNvPr id="34" name="TextBox 15"/>
            <p:cNvSpPr txBox="1"/>
            <p:nvPr userDrawn="1"/>
          </p:nvSpPr>
          <p:spPr>
            <a:xfrm>
              <a:off x="5020572" y="3776276"/>
              <a:ext cx="1846054" cy="428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0" i="0" dirty="0" err="1">
                  <a:solidFill>
                    <a:schemeClr val="bg2">
                      <a:lumMod val="7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Tópico</a:t>
              </a:r>
              <a:r>
                <a:rPr lang="en-US" sz="2800" b="0" i="0" dirty="0">
                  <a:solidFill>
                    <a:schemeClr val="bg2">
                      <a:lumMod val="7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 01</a:t>
              </a:r>
              <a:endParaRPr lang="en-US" sz="2800" b="0" i="0" dirty="0">
                <a:solidFill>
                  <a:schemeClr val="bg2">
                    <a:lumMod val="7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35" name="Rectangle 17"/>
            <p:cNvSpPr/>
            <p:nvPr/>
          </p:nvSpPr>
          <p:spPr>
            <a:xfrm>
              <a:off x="4754673" y="4330106"/>
              <a:ext cx="2377853" cy="1488731"/>
            </a:xfrm>
            <a:prstGeom prst="rect">
              <a:avLst/>
            </a:prstGeom>
          </p:spPr>
          <p:txBody>
            <a:bodyPr wrap="square" lIns="0" tIns="0" rIns="0" bIns="0" numCol="1" spcCol="109728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Lorem ipsum dolor sit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amet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,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consec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tetur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adipiscing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elit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. at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efficitur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tortor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.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Donec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congue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odio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bibendum</a:t>
              </a:r>
              <a:endParaRPr lang="en-US" sz="2000" b="0" i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cxnSp>
          <p:nvCxnSpPr>
            <p:cNvPr id="36" name="Straight Connector 19"/>
            <p:cNvCxnSpPr/>
            <p:nvPr/>
          </p:nvCxnSpPr>
          <p:spPr>
            <a:xfrm flipH="1">
              <a:off x="5759141" y="5296342"/>
              <a:ext cx="368916" cy="0"/>
            </a:xfrm>
            <a:prstGeom prst="line">
              <a:avLst/>
            </a:prstGeom>
            <a:ln w="19050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Picture Placeholder 1"/>
          <p:cNvSpPr>
            <a:spLocks noGrp="1"/>
          </p:cNvSpPr>
          <p:nvPr>
            <p:ph type="pic" sz="quarter" idx="15"/>
          </p:nvPr>
        </p:nvSpPr>
        <p:spPr>
          <a:xfrm>
            <a:off x="5454392" y="3227660"/>
            <a:ext cx="1239858" cy="123985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endParaRPr lang="pt-BR" dirty="0"/>
          </a:p>
        </p:txBody>
      </p:sp>
      <p:sp>
        <p:nvSpPr>
          <p:cNvPr id="46" name="Picture Placeholder 1"/>
          <p:cNvSpPr>
            <a:spLocks noGrp="1"/>
          </p:cNvSpPr>
          <p:nvPr>
            <p:ph type="pic" sz="quarter" idx="16"/>
          </p:nvPr>
        </p:nvSpPr>
        <p:spPr>
          <a:xfrm>
            <a:off x="539212" y="6145177"/>
            <a:ext cx="1239858" cy="123985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endParaRPr lang="pt-BR" dirty="0"/>
          </a:p>
        </p:txBody>
      </p:sp>
      <p:sp>
        <p:nvSpPr>
          <p:cNvPr id="51" name="Picture Placeholder 1"/>
          <p:cNvSpPr>
            <a:spLocks noGrp="1"/>
          </p:cNvSpPr>
          <p:nvPr>
            <p:ph type="pic" sz="quarter" idx="17"/>
          </p:nvPr>
        </p:nvSpPr>
        <p:spPr>
          <a:xfrm>
            <a:off x="5454392" y="6145177"/>
            <a:ext cx="1239858" cy="123985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endParaRPr lang="pt-BR" dirty="0"/>
          </a:p>
        </p:txBody>
      </p:sp>
      <p:grpSp>
        <p:nvGrpSpPr>
          <p:cNvPr id="56" name="Group 22"/>
          <p:cNvGrpSpPr/>
          <p:nvPr userDrawn="1"/>
        </p:nvGrpSpPr>
        <p:grpSpPr>
          <a:xfrm>
            <a:off x="7108974" y="2663156"/>
            <a:ext cx="3041790" cy="2493705"/>
            <a:chOff x="4754673" y="3776276"/>
            <a:chExt cx="2377853" cy="2042561"/>
          </a:xfrm>
        </p:grpSpPr>
        <p:sp>
          <p:nvSpPr>
            <p:cNvPr id="57" name="TextBox 15"/>
            <p:cNvSpPr txBox="1"/>
            <p:nvPr userDrawn="1"/>
          </p:nvSpPr>
          <p:spPr>
            <a:xfrm>
              <a:off x="5020572" y="3776276"/>
              <a:ext cx="1846054" cy="428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0" i="0" dirty="0" err="1">
                  <a:solidFill>
                    <a:schemeClr val="bg2">
                      <a:lumMod val="7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Tópico</a:t>
              </a:r>
              <a:r>
                <a:rPr lang="en-US" sz="2800" b="0" i="0" dirty="0">
                  <a:solidFill>
                    <a:schemeClr val="bg2">
                      <a:lumMod val="7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 02</a:t>
              </a:r>
              <a:endParaRPr lang="en-US" sz="2800" b="0" i="0" dirty="0">
                <a:solidFill>
                  <a:schemeClr val="bg2">
                    <a:lumMod val="7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58" name="Rectangle 17"/>
            <p:cNvSpPr/>
            <p:nvPr/>
          </p:nvSpPr>
          <p:spPr>
            <a:xfrm>
              <a:off x="4754673" y="4330106"/>
              <a:ext cx="2377853" cy="1488731"/>
            </a:xfrm>
            <a:prstGeom prst="rect">
              <a:avLst/>
            </a:prstGeom>
          </p:spPr>
          <p:txBody>
            <a:bodyPr wrap="square" lIns="0" tIns="0" rIns="0" bIns="0" numCol="1" spcCol="109728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Lorem ipsum dolor sit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amet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,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consec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tetur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adipiscing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elit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. at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efficitur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tortor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.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Donec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congue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odio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bibendum</a:t>
              </a:r>
              <a:endParaRPr lang="en-US" sz="2000" b="0" i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cxnSp>
          <p:nvCxnSpPr>
            <p:cNvPr id="59" name="Straight Connector 19"/>
            <p:cNvCxnSpPr/>
            <p:nvPr/>
          </p:nvCxnSpPr>
          <p:spPr>
            <a:xfrm flipH="1">
              <a:off x="5759141" y="5296342"/>
              <a:ext cx="368916" cy="0"/>
            </a:xfrm>
            <a:prstGeom prst="line">
              <a:avLst/>
            </a:prstGeom>
            <a:ln w="19050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22"/>
          <p:cNvGrpSpPr/>
          <p:nvPr userDrawn="1"/>
        </p:nvGrpSpPr>
        <p:grpSpPr>
          <a:xfrm>
            <a:off x="2193705" y="5793022"/>
            <a:ext cx="3041790" cy="2493705"/>
            <a:chOff x="4754673" y="3776276"/>
            <a:chExt cx="2377853" cy="2042561"/>
          </a:xfrm>
        </p:grpSpPr>
        <p:sp>
          <p:nvSpPr>
            <p:cNvPr id="61" name="TextBox 15"/>
            <p:cNvSpPr txBox="1"/>
            <p:nvPr userDrawn="1"/>
          </p:nvSpPr>
          <p:spPr>
            <a:xfrm>
              <a:off x="5020572" y="3776276"/>
              <a:ext cx="1846054" cy="428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0" i="0" dirty="0" err="1">
                  <a:solidFill>
                    <a:schemeClr val="bg2">
                      <a:lumMod val="7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Tópico</a:t>
              </a:r>
              <a:r>
                <a:rPr lang="en-US" sz="2800" b="0" i="0" dirty="0">
                  <a:solidFill>
                    <a:schemeClr val="bg2">
                      <a:lumMod val="7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 03</a:t>
              </a:r>
              <a:endParaRPr lang="en-US" sz="2800" b="0" i="0" dirty="0">
                <a:solidFill>
                  <a:schemeClr val="bg2">
                    <a:lumMod val="7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62" name="Rectangle 17"/>
            <p:cNvSpPr/>
            <p:nvPr/>
          </p:nvSpPr>
          <p:spPr>
            <a:xfrm>
              <a:off x="4754673" y="4330106"/>
              <a:ext cx="2377853" cy="1488731"/>
            </a:xfrm>
            <a:prstGeom prst="rect">
              <a:avLst/>
            </a:prstGeom>
          </p:spPr>
          <p:txBody>
            <a:bodyPr wrap="square" lIns="0" tIns="0" rIns="0" bIns="0" numCol="1" spcCol="109728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Lorem ipsum dolor sit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amet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,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consec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tetur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adipiscing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elit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. at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efficitur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tortor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.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Donec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congue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odio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bibendum</a:t>
              </a:r>
              <a:endParaRPr lang="en-US" sz="2000" b="0" i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cxnSp>
          <p:nvCxnSpPr>
            <p:cNvPr id="63" name="Straight Connector 19"/>
            <p:cNvCxnSpPr/>
            <p:nvPr/>
          </p:nvCxnSpPr>
          <p:spPr>
            <a:xfrm flipH="1">
              <a:off x="5759141" y="5296342"/>
              <a:ext cx="368916" cy="0"/>
            </a:xfrm>
            <a:prstGeom prst="line">
              <a:avLst/>
            </a:prstGeom>
            <a:ln w="19050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22"/>
          <p:cNvGrpSpPr/>
          <p:nvPr userDrawn="1"/>
        </p:nvGrpSpPr>
        <p:grpSpPr>
          <a:xfrm>
            <a:off x="7108974" y="5793022"/>
            <a:ext cx="3041790" cy="2493705"/>
            <a:chOff x="4754673" y="3776276"/>
            <a:chExt cx="2377853" cy="2042561"/>
          </a:xfrm>
        </p:grpSpPr>
        <p:sp>
          <p:nvSpPr>
            <p:cNvPr id="65" name="TextBox 15"/>
            <p:cNvSpPr txBox="1"/>
            <p:nvPr userDrawn="1"/>
          </p:nvSpPr>
          <p:spPr>
            <a:xfrm>
              <a:off x="5020572" y="3776276"/>
              <a:ext cx="1846054" cy="428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0" i="0" dirty="0" err="1">
                  <a:solidFill>
                    <a:schemeClr val="bg2">
                      <a:lumMod val="7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Tópico</a:t>
              </a:r>
              <a:r>
                <a:rPr lang="en-US" sz="2800" b="0" i="0" dirty="0">
                  <a:solidFill>
                    <a:schemeClr val="bg2">
                      <a:lumMod val="7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 04</a:t>
              </a:r>
              <a:endParaRPr lang="en-US" sz="2800" b="0" i="0" dirty="0">
                <a:solidFill>
                  <a:schemeClr val="bg2">
                    <a:lumMod val="7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66" name="Rectangle 17"/>
            <p:cNvSpPr/>
            <p:nvPr/>
          </p:nvSpPr>
          <p:spPr>
            <a:xfrm>
              <a:off x="4754673" y="4330106"/>
              <a:ext cx="2377853" cy="1488731"/>
            </a:xfrm>
            <a:prstGeom prst="rect">
              <a:avLst/>
            </a:prstGeom>
          </p:spPr>
          <p:txBody>
            <a:bodyPr wrap="square" lIns="0" tIns="0" rIns="0" bIns="0" numCol="1" spcCol="109728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Lorem ipsum dolor sit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amet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,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consec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tetur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adipiscing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elit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. at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efficitur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tortor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.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Donec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congue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odio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bibendum</a:t>
              </a:r>
              <a:endParaRPr lang="en-US" sz="2000" b="0" i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cxnSp>
          <p:nvCxnSpPr>
            <p:cNvPr id="67" name="Straight Connector 19"/>
            <p:cNvCxnSpPr/>
            <p:nvPr/>
          </p:nvCxnSpPr>
          <p:spPr>
            <a:xfrm flipH="1">
              <a:off x="5759141" y="5296342"/>
              <a:ext cx="368916" cy="0"/>
            </a:xfrm>
            <a:prstGeom prst="line">
              <a:avLst/>
            </a:prstGeom>
            <a:ln w="19050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7524580" y="2392639"/>
            <a:ext cx="2220686" cy="222068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endParaRPr lang="pt-BR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1377046" y="2392639"/>
            <a:ext cx="2220686" cy="222068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pt-BR" dirty="0"/>
          </a:p>
        </p:txBody>
      </p:sp>
      <p:sp>
        <p:nvSpPr>
          <p:cNvPr id="8" name="Rectangle 2"/>
          <p:cNvSpPr/>
          <p:nvPr userDrawn="1"/>
        </p:nvSpPr>
        <p:spPr>
          <a:xfrm>
            <a:off x="-1" y="0"/>
            <a:ext cx="5453226" cy="9144000"/>
          </a:xfrm>
          <a:prstGeom prst="rect">
            <a:avLst/>
          </a:prstGeom>
          <a:solidFill>
            <a:srgbClr val="EF82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4" name="Group 22"/>
          <p:cNvGrpSpPr/>
          <p:nvPr userDrawn="1"/>
        </p:nvGrpSpPr>
        <p:grpSpPr>
          <a:xfrm>
            <a:off x="7234988" y="4946549"/>
            <a:ext cx="3041790" cy="2629144"/>
            <a:chOff x="4754673" y="3776276"/>
            <a:chExt cx="2377853" cy="2153497"/>
          </a:xfrm>
        </p:grpSpPr>
        <p:sp>
          <p:nvSpPr>
            <p:cNvPr id="15" name="TextBox 15"/>
            <p:cNvSpPr txBox="1"/>
            <p:nvPr/>
          </p:nvSpPr>
          <p:spPr>
            <a:xfrm>
              <a:off x="5020572" y="3776276"/>
              <a:ext cx="1846054" cy="428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0" i="0" dirty="0" err="1">
                  <a:solidFill>
                    <a:schemeClr val="bg2">
                      <a:lumMod val="7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Tópico</a:t>
              </a:r>
              <a:r>
                <a:rPr lang="en-US" sz="2800" b="0" i="0" dirty="0">
                  <a:solidFill>
                    <a:schemeClr val="bg2">
                      <a:lumMod val="7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 01</a:t>
              </a:r>
              <a:endParaRPr lang="en-US" sz="2800" b="0" i="0" dirty="0">
                <a:solidFill>
                  <a:schemeClr val="bg2">
                    <a:lumMod val="7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6" name="Rectangle 17"/>
            <p:cNvSpPr/>
            <p:nvPr/>
          </p:nvSpPr>
          <p:spPr>
            <a:xfrm>
              <a:off x="4754673" y="4441042"/>
              <a:ext cx="2377853" cy="1488731"/>
            </a:xfrm>
            <a:prstGeom prst="rect">
              <a:avLst/>
            </a:prstGeom>
          </p:spPr>
          <p:txBody>
            <a:bodyPr wrap="square" lIns="0" tIns="0" rIns="0" bIns="0" numCol="1" spcCol="109728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Lorem ipsum dolor sit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amet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,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consec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tetur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adipiscing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elit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. at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efficitur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tortor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.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Donec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congue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odio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bibendum</a:t>
              </a:r>
              <a:endParaRPr lang="en-US" sz="2000" b="0" i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cxnSp>
          <p:nvCxnSpPr>
            <p:cNvPr id="17" name="Straight Connector 19"/>
            <p:cNvCxnSpPr/>
            <p:nvPr/>
          </p:nvCxnSpPr>
          <p:spPr>
            <a:xfrm flipH="1">
              <a:off x="5759141" y="5296342"/>
              <a:ext cx="368916" cy="0"/>
            </a:xfrm>
            <a:prstGeom prst="line">
              <a:avLst/>
            </a:prstGeom>
            <a:ln w="19050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23"/>
          <p:cNvGrpSpPr/>
          <p:nvPr userDrawn="1"/>
        </p:nvGrpSpPr>
        <p:grpSpPr>
          <a:xfrm>
            <a:off x="11033455" y="4946552"/>
            <a:ext cx="3041790" cy="2629144"/>
            <a:chOff x="4754673" y="3776276"/>
            <a:chExt cx="2377853" cy="2153496"/>
          </a:xfrm>
        </p:grpSpPr>
        <p:sp>
          <p:nvSpPr>
            <p:cNvPr id="19" name="TextBox 24"/>
            <p:cNvSpPr txBox="1"/>
            <p:nvPr/>
          </p:nvSpPr>
          <p:spPr>
            <a:xfrm>
              <a:off x="5020572" y="3776276"/>
              <a:ext cx="1846054" cy="428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0" i="0" dirty="0" err="1">
                  <a:solidFill>
                    <a:schemeClr val="bg2">
                      <a:lumMod val="7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Tópico</a:t>
              </a:r>
              <a:r>
                <a:rPr lang="en-US" sz="2800" b="0" i="0" dirty="0">
                  <a:solidFill>
                    <a:schemeClr val="bg2">
                      <a:lumMod val="7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 02</a:t>
              </a:r>
              <a:endParaRPr lang="en-US" sz="2800" b="0" i="0" dirty="0">
                <a:solidFill>
                  <a:schemeClr val="bg2">
                    <a:lumMod val="7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20" name="Rectangle 25"/>
            <p:cNvSpPr/>
            <p:nvPr/>
          </p:nvSpPr>
          <p:spPr>
            <a:xfrm>
              <a:off x="4754673" y="4441041"/>
              <a:ext cx="2377853" cy="1488731"/>
            </a:xfrm>
            <a:prstGeom prst="rect">
              <a:avLst/>
            </a:prstGeom>
          </p:spPr>
          <p:txBody>
            <a:bodyPr wrap="square" lIns="0" tIns="0" rIns="0" bIns="0" numCol="1" spcCol="109728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Lorem ipsum dolor sit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amet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,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consec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tetur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adipiscing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elit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. at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efficitur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tortor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.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Donec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congue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odio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bibendum</a:t>
              </a:r>
              <a:endParaRPr lang="en-US" sz="2000" b="0" i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cxnSp>
          <p:nvCxnSpPr>
            <p:cNvPr id="21" name="Straight Connector 26"/>
            <p:cNvCxnSpPr/>
            <p:nvPr/>
          </p:nvCxnSpPr>
          <p:spPr>
            <a:xfrm flipH="1">
              <a:off x="5759141" y="5296342"/>
              <a:ext cx="368916" cy="0"/>
            </a:xfrm>
            <a:prstGeom prst="line">
              <a:avLst/>
            </a:prstGeom>
            <a:ln w="19050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Imagem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37" y="907196"/>
            <a:ext cx="4678362" cy="2074368"/>
          </a:xfrm>
          <a:prstGeom prst="rect">
            <a:avLst/>
          </a:prstGeom>
        </p:spPr>
      </p:pic>
      <p:sp>
        <p:nvSpPr>
          <p:cNvPr id="23" name="Retângulo 22"/>
          <p:cNvSpPr/>
          <p:nvPr userDrawn="1"/>
        </p:nvSpPr>
        <p:spPr>
          <a:xfrm>
            <a:off x="11193903" y="383822"/>
            <a:ext cx="4896329" cy="166956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 userDrawn="1"/>
        </p:nvSpPr>
        <p:spPr>
          <a:xfrm>
            <a:off x="368968" y="3888760"/>
            <a:ext cx="46783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Seu Título</a:t>
            </a:r>
            <a:endParaRPr lang="pt-BR" sz="4000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7524580" y="2392639"/>
            <a:ext cx="2220686" cy="222068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endParaRPr lang="pt-BR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1377046" y="2392639"/>
            <a:ext cx="2220686" cy="222068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pt-BR" dirty="0"/>
          </a:p>
        </p:txBody>
      </p:sp>
      <p:sp>
        <p:nvSpPr>
          <p:cNvPr id="8" name="Rectangle 2"/>
          <p:cNvSpPr/>
          <p:nvPr userDrawn="1"/>
        </p:nvSpPr>
        <p:spPr>
          <a:xfrm>
            <a:off x="-1" y="0"/>
            <a:ext cx="5453226" cy="9144000"/>
          </a:xfrm>
          <a:prstGeom prst="rect">
            <a:avLst/>
          </a:prstGeom>
          <a:solidFill>
            <a:srgbClr val="EF82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4" name="Group 22"/>
          <p:cNvGrpSpPr/>
          <p:nvPr userDrawn="1"/>
        </p:nvGrpSpPr>
        <p:grpSpPr>
          <a:xfrm>
            <a:off x="7234988" y="4946549"/>
            <a:ext cx="3041790" cy="2629144"/>
            <a:chOff x="4754673" y="3776276"/>
            <a:chExt cx="2377853" cy="2153497"/>
          </a:xfrm>
        </p:grpSpPr>
        <p:sp>
          <p:nvSpPr>
            <p:cNvPr id="15" name="TextBox 15"/>
            <p:cNvSpPr txBox="1"/>
            <p:nvPr/>
          </p:nvSpPr>
          <p:spPr>
            <a:xfrm>
              <a:off x="5020572" y="3776276"/>
              <a:ext cx="1846054" cy="428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0" i="0" dirty="0" err="1">
                  <a:solidFill>
                    <a:schemeClr val="bg2">
                      <a:lumMod val="7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Tópico</a:t>
              </a:r>
              <a:r>
                <a:rPr lang="en-US" sz="2800" b="0" i="0" dirty="0">
                  <a:solidFill>
                    <a:schemeClr val="bg2">
                      <a:lumMod val="7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 01</a:t>
              </a:r>
              <a:endParaRPr lang="en-US" sz="2800" b="0" i="0" dirty="0">
                <a:solidFill>
                  <a:schemeClr val="bg2">
                    <a:lumMod val="7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6" name="Rectangle 17"/>
            <p:cNvSpPr/>
            <p:nvPr/>
          </p:nvSpPr>
          <p:spPr>
            <a:xfrm>
              <a:off x="4754673" y="4441042"/>
              <a:ext cx="2377853" cy="1488731"/>
            </a:xfrm>
            <a:prstGeom prst="rect">
              <a:avLst/>
            </a:prstGeom>
          </p:spPr>
          <p:txBody>
            <a:bodyPr wrap="square" lIns="0" tIns="0" rIns="0" bIns="0" numCol="1" spcCol="109728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Lorem ipsum dolor sit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amet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,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consec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tetur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adipiscing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elit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. at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efficitur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tortor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.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Donec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congue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odio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bibendum</a:t>
              </a:r>
              <a:endParaRPr lang="en-US" sz="2000" b="0" i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cxnSp>
          <p:nvCxnSpPr>
            <p:cNvPr id="17" name="Straight Connector 19"/>
            <p:cNvCxnSpPr/>
            <p:nvPr/>
          </p:nvCxnSpPr>
          <p:spPr>
            <a:xfrm flipH="1">
              <a:off x="5759141" y="5296342"/>
              <a:ext cx="368916" cy="0"/>
            </a:xfrm>
            <a:prstGeom prst="line">
              <a:avLst/>
            </a:prstGeom>
            <a:ln w="19050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23"/>
          <p:cNvGrpSpPr/>
          <p:nvPr userDrawn="1"/>
        </p:nvGrpSpPr>
        <p:grpSpPr>
          <a:xfrm>
            <a:off x="11033455" y="4946552"/>
            <a:ext cx="3041790" cy="2629144"/>
            <a:chOff x="4754673" y="3776276"/>
            <a:chExt cx="2377853" cy="2153496"/>
          </a:xfrm>
        </p:grpSpPr>
        <p:sp>
          <p:nvSpPr>
            <p:cNvPr id="19" name="TextBox 24"/>
            <p:cNvSpPr txBox="1"/>
            <p:nvPr/>
          </p:nvSpPr>
          <p:spPr>
            <a:xfrm>
              <a:off x="5020572" y="3776276"/>
              <a:ext cx="1846054" cy="428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0" i="0" dirty="0" err="1">
                  <a:solidFill>
                    <a:schemeClr val="bg2">
                      <a:lumMod val="7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Tópico</a:t>
              </a:r>
              <a:r>
                <a:rPr lang="en-US" sz="2800" b="0" i="0" dirty="0">
                  <a:solidFill>
                    <a:schemeClr val="bg2">
                      <a:lumMod val="7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 02</a:t>
              </a:r>
              <a:endParaRPr lang="en-US" sz="2800" b="0" i="0" dirty="0">
                <a:solidFill>
                  <a:schemeClr val="bg2">
                    <a:lumMod val="7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20" name="Rectangle 25"/>
            <p:cNvSpPr/>
            <p:nvPr/>
          </p:nvSpPr>
          <p:spPr>
            <a:xfrm>
              <a:off x="4754673" y="4441041"/>
              <a:ext cx="2377853" cy="1488731"/>
            </a:xfrm>
            <a:prstGeom prst="rect">
              <a:avLst/>
            </a:prstGeom>
          </p:spPr>
          <p:txBody>
            <a:bodyPr wrap="square" lIns="0" tIns="0" rIns="0" bIns="0" numCol="1" spcCol="109728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Lorem ipsum dolor sit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amet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,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consec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tetur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adipiscing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elit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. at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efficitur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tortor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.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Donec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congue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odio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bibendum</a:t>
              </a:r>
              <a:endParaRPr lang="en-US" sz="2000" b="0" i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cxnSp>
          <p:nvCxnSpPr>
            <p:cNvPr id="21" name="Straight Connector 26"/>
            <p:cNvCxnSpPr/>
            <p:nvPr/>
          </p:nvCxnSpPr>
          <p:spPr>
            <a:xfrm flipH="1">
              <a:off x="5759141" y="5296342"/>
              <a:ext cx="368916" cy="0"/>
            </a:xfrm>
            <a:prstGeom prst="line">
              <a:avLst/>
            </a:prstGeom>
            <a:ln w="19050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tângulo 22"/>
          <p:cNvSpPr/>
          <p:nvPr userDrawn="1"/>
        </p:nvSpPr>
        <p:spPr>
          <a:xfrm>
            <a:off x="11193903" y="383822"/>
            <a:ext cx="4896329" cy="166956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 userDrawn="1"/>
        </p:nvSpPr>
        <p:spPr>
          <a:xfrm>
            <a:off x="282653" y="4084703"/>
            <a:ext cx="46783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Seu Título</a:t>
            </a:r>
            <a:endParaRPr lang="pt-BR" sz="4000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37" y="920535"/>
            <a:ext cx="4648278" cy="20610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9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7524580" y="2392639"/>
            <a:ext cx="2220686" cy="222068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endParaRPr lang="pt-BR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1377046" y="2392639"/>
            <a:ext cx="2220686" cy="222068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pt-BR" dirty="0"/>
          </a:p>
        </p:txBody>
      </p:sp>
      <p:sp>
        <p:nvSpPr>
          <p:cNvPr id="8" name="Rectangle 2"/>
          <p:cNvSpPr/>
          <p:nvPr userDrawn="1"/>
        </p:nvSpPr>
        <p:spPr>
          <a:xfrm>
            <a:off x="-1" y="-1"/>
            <a:ext cx="5453226" cy="91440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4" name="Group 22"/>
          <p:cNvGrpSpPr/>
          <p:nvPr userDrawn="1"/>
        </p:nvGrpSpPr>
        <p:grpSpPr>
          <a:xfrm>
            <a:off x="7234988" y="4946549"/>
            <a:ext cx="3041790" cy="2629144"/>
            <a:chOff x="4754673" y="3776276"/>
            <a:chExt cx="2377853" cy="2153497"/>
          </a:xfrm>
        </p:grpSpPr>
        <p:sp>
          <p:nvSpPr>
            <p:cNvPr id="15" name="TextBox 15"/>
            <p:cNvSpPr txBox="1"/>
            <p:nvPr/>
          </p:nvSpPr>
          <p:spPr>
            <a:xfrm>
              <a:off x="5020572" y="3776276"/>
              <a:ext cx="1846054" cy="428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0" i="0" dirty="0" err="1">
                  <a:solidFill>
                    <a:schemeClr val="bg2">
                      <a:lumMod val="7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Tópico</a:t>
              </a:r>
              <a:r>
                <a:rPr lang="en-US" sz="2800" b="0" i="0" dirty="0">
                  <a:solidFill>
                    <a:schemeClr val="bg2">
                      <a:lumMod val="7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 01</a:t>
              </a:r>
              <a:endParaRPr lang="en-US" sz="2800" b="0" i="0" dirty="0">
                <a:solidFill>
                  <a:schemeClr val="bg2">
                    <a:lumMod val="7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6" name="Rectangle 17"/>
            <p:cNvSpPr/>
            <p:nvPr/>
          </p:nvSpPr>
          <p:spPr>
            <a:xfrm>
              <a:off x="4754673" y="4441042"/>
              <a:ext cx="2377853" cy="1488731"/>
            </a:xfrm>
            <a:prstGeom prst="rect">
              <a:avLst/>
            </a:prstGeom>
          </p:spPr>
          <p:txBody>
            <a:bodyPr wrap="square" lIns="0" tIns="0" rIns="0" bIns="0" numCol="1" spcCol="109728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Lorem ipsum dolor sit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amet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,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consec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tetur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adipiscing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elit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. at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efficitur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tortor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.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Donec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congue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odio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bibendum</a:t>
              </a:r>
              <a:endParaRPr lang="en-US" sz="2000" b="0" i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cxnSp>
          <p:nvCxnSpPr>
            <p:cNvPr id="17" name="Straight Connector 19"/>
            <p:cNvCxnSpPr/>
            <p:nvPr/>
          </p:nvCxnSpPr>
          <p:spPr>
            <a:xfrm flipH="1">
              <a:off x="5759141" y="5296342"/>
              <a:ext cx="368916" cy="0"/>
            </a:xfrm>
            <a:prstGeom prst="line">
              <a:avLst/>
            </a:prstGeom>
            <a:ln w="19050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23"/>
          <p:cNvGrpSpPr/>
          <p:nvPr userDrawn="1"/>
        </p:nvGrpSpPr>
        <p:grpSpPr>
          <a:xfrm>
            <a:off x="11033455" y="4946552"/>
            <a:ext cx="3041790" cy="2629144"/>
            <a:chOff x="4754673" y="3776276"/>
            <a:chExt cx="2377853" cy="2153496"/>
          </a:xfrm>
        </p:grpSpPr>
        <p:sp>
          <p:nvSpPr>
            <p:cNvPr id="19" name="TextBox 24"/>
            <p:cNvSpPr txBox="1"/>
            <p:nvPr/>
          </p:nvSpPr>
          <p:spPr>
            <a:xfrm>
              <a:off x="5020572" y="3776276"/>
              <a:ext cx="1846054" cy="428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0" i="0" dirty="0" err="1">
                  <a:solidFill>
                    <a:schemeClr val="bg2">
                      <a:lumMod val="7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Tópico</a:t>
              </a:r>
              <a:r>
                <a:rPr lang="en-US" sz="2800" b="0" i="0" dirty="0">
                  <a:solidFill>
                    <a:schemeClr val="bg2">
                      <a:lumMod val="7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 02</a:t>
              </a:r>
              <a:endParaRPr lang="en-US" sz="2800" b="0" i="0" dirty="0">
                <a:solidFill>
                  <a:schemeClr val="bg2">
                    <a:lumMod val="7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20" name="Rectangle 25"/>
            <p:cNvSpPr/>
            <p:nvPr/>
          </p:nvSpPr>
          <p:spPr>
            <a:xfrm>
              <a:off x="4754673" y="4441041"/>
              <a:ext cx="2377853" cy="1488731"/>
            </a:xfrm>
            <a:prstGeom prst="rect">
              <a:avLst/>
            </a:prstGeom>
          </p:spPr>
          <p:txBody>
            <a:bodyPr wrap="square" lIns="0" tIns="0" rIns="0" bIns="0" numCol="1" spcCol="109728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Lorem ipsum dolor sit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amet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,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consec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tetur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adipiscing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elit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. at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efficitur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tortor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.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Donec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congue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odio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bibendum</a:t>
              </a:r>
              <a:endParaRPr lang="en-US" sz="2000" b="0" i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cxnSp>
          <p:nvCxnSpPr>
            <p:cNvPr id="21" name="Straight Connector 26"/>
            <p:cNvCxnSpPr/>
            <p:nvPr/>
          </p:nvCxnSpPr>
          <p:spPr>
            <a:xfrm flipH="1">
              <a:off x="5759141" y="5296342"/>
              <a:ext cx="368916" cy="0"/>
            </a:xfrm>
            <a:prstGeom prst="line">
              <a:avLst/>
            </a:prstGeom>
            <a:ln w="19050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Imagem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37" y="907196"/>
            <a:ext cx="4678362" cy="2074368"/>
          </a:xfrm>
          <a:prstGeom prst="rect">
            <a:avLst/>
          </a:prstGeom>
        </p:spPr>
      </p:pic>
      <p:sp>
        <p:nvSpPr>
          <p:cNvPr id="23" name="Retângulo 22"/>
          <p:cNvSpPr/>
          <p:nvPr userDrawn="1"/>
        </p:nvSpPr>
        <p:spPr>
          <a:xfrm>
            <a:off x="11193903" y="383822"/>
            <a:ext cx="4896329" cy="166956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 userDrawn="1"/>
        </p:nvSpPr>
        <p:spPr>
          <a:xfrm>
            <a:off x="368968" y="3888760"/>
            <a:ext cx="46783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Seu Título</a:t>
            </a:r>
            <a:endParaRPr lang="pt-BR" sz="4000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63"/>
          <p:cNvGrpSpPr/>
          <p:nvPr userDrawn="1"/>
        </p:nvGrpSpPr>
        <p:grpSpPr bwMode="auto">
          <a:xfrm>
            <a:off x="-11284" y="9020863"/>
            <a:ext cx="16260934" cy="155221"/>
            <a:chOff x="0" y="0"/>
            <a:chExt cx="5764" cy="181"/>
          </a:xfrm>
        </p:grpSpPr>
        <p:sp>
          <p:nvSpPr>
            <p:cNvPr id="26" name="Rectangle 64"/>
            <p:cNvSpPr>
              <a:spLocks noChangeArrowheads="1"/>
            </p:cNvSpPr>
            <p:nvPr userDrawn="1"/>
          </p:nvSpPr>
          <p:spPr bwMode="auto">
            <a:xfrm>
              <a:off x="0" y="0"/>
              <a:ext cx="968" cy="181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7" name="Rectangle 65"/>
            <p:cNvSpPr>
              <a:spLocks noChangeArrowheads="1"/>
            </p:cNvSpPr>
            <p:nvPr userDrawn="1"/>
          </p:nvSpPr>
          <p:spPr bwMode="auto">
            <a:xfrm>
              <a:off x="965" y="0"/>
              <a:ext cx="963" cy="181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pt-BR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endParaRPr lang="pt-BR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8" name="Rectangle 66"/>
            <p:cNvSpPr>
              <a:spLocks noChangeArrowheads="1"/>
            </p:cNvSpPr>
            <p:nvPr userDrawn="1"/>
          </p:nvSpPr>
          <p:spPr bwMode="auto">
            <a:xfrm>
              <a:off x="1927" y="0"/>
              <a:ext cx="963" cy="181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9" name="Rectangle 67"/>
            <p:cNvSpPr>
              <a:spLocks noChangeArrowheads="1"/>
            </p:cNvSpPr>
            <p:nvPr userDrawn="1"/>
          </p:nvSpPr>
          <p:spPr bwMode="auto">
            <a:xfrm>
              <a:off x="2890" y="0"/>
              <a:ext cx="959" cy="181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0" name="Rectangle 68"/>
            <p:cNvSpPr>
              <a:spLocks noChangeArrowheads="1"/>
            </p:cNvSpPr>
            <p:nvPr userDrawn="1"/>
          </p:nvSpPr>
          <p:spPr bwMode="auto">
            <a:xfrm>
              <a:off x="3842" y="0"/>
              <a:ext cx="963" cy="181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1" name="Rectangle 69"/>
            <p:cNvSpPr>
              <a:spLocks noChangeArrowheads="1"/>
            </p:cNvSpPr>
            <p:nvPr userDrawn="1"/>
          </p:nvSpPr>
          <p:spPr bwMode="auto">
            <a:xfrm>
              <a:off x="4801" y="0"/>
              <a:ext cx="963" cy="181"/>
            </a:xfrm>
            <a:prstGeom prst="rect">
              <a:avLst/>
            </a:prstGeom>
            <a:solidFill>
              <a:srgbClr val="D0CEC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32" name="Group 56"/>
          <p:cNvGrpSpPr/>
          <p:nvPr userDrawn="1"/>
        </p:nvGrpSpPr>
        <p:grpSpPr bwMode="auto">
          <a:xfrm>
            <a:off x="0" y="0"/>
            <a:ext cx="16260934" cy="383822"/>
            <a:chOff x="0" y="0"/>
            <a:chExt cx="5764" cy="181"/>
          </a:xfrm>
        </p:grpSpPr>
        <p:sp>
          <p:nvSpPr>
            <p:cNvPr id="33" name="Rectangle 57"/>
            <p:cNvSpPr>
              <a:spLocks noChangeArrowheads="1"/>
            </p:cNvSpPr>
            <p:nvPr userDrawn="1"/>
          </p:nvSpPr>
          <p:spPr bwMode="auto">
            <a:xfrm>
              <a:off x="0" y="0"/>
              <a:ext cx="968" cy="18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4" name="Rectangle 58"/>
            <p:cNvSpPr>
              <a:spLocks noChangeArrowheads="1"/>
            </p:cNvSpPr>
            <p:nvPr userDrawn="1"/>
          </p:nvSpPr>
          <p:spPr bwMode="auto">
            <a:xfrm>
              <a:off x="965" y="0"/>
              <a:ext cx="963" cy="18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pt-BR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endParaRPr lang="pt-BR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5" name="Rectangle 59"/>
            <p:cNvSpPr>
              <a:spLocks noChangeArrowheads="1"/>
            </p:cNvSpPr>
            <p:nvPr userDrawn="1"/>
          </p:nvSpPr>
          <p:spPr bwMode="auto">
            <a:xfrm>
              <a:off x="1927" y="0"/>
              <a:ext cx="963" cy="18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6" name="Rectangle 60"/>
            <p:cNvSpPr>
              <a:spLocks noChangeArrowheads="1"/>
            </p:cNvSpPr>
            <p:nvPr userDrawn="1"/>
          </p:nvSpPr>
          <p:spPr bwMode="auto">
            <a:xfrm>
              <a:off x="2890" y="0"/>
              <a:ext cx="959" cy="18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7" name="Rectangle 61"/>
            <p:cNvSpPr>
              <a:spLocks noChangeArrowheads="1"/>
            </p:cNvSpPr>
            <p:nvPr userDrawn="1"/>
          </p:nvSpPr>
          <p:spPr bwMode="auto">
            <a:xfrm>
              <a:off x="3842" y="0"/>
              <a:ext cx="963" cy="18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8" name="Rectangle 62"/>
            <p:cNvSpPr>
              <a:spLocks noChangeArrowheads="1"/>
            </p:cNvSpPr>
            <p:nvPr userDrawn="1"/>
          </p:nvSpPr>
          <p:spPr bwMode="auto">
            <a:xfrm>
              <a:off x="4801" y="0"/>
              <a:ext cx="963" cy="1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6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7524580" y="2392639"/>
            <a:ext cx="2220686" cy="222068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endParaRPr lang="pt-BR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1377046" y="2392639"/>
            <a:ext cx="2220686" cy="222068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pt-BR" dirty="0"/>
          </a:p>
        </p:txBody>
      </p:sp>
      <p:sp>
        <p:nvSpPr>
          <p:cNvPr id="8" name="Rectangle 2"/>
          <p:cNvSpPr/>
          <p:nvPr userDrawn="1"/>
        </p:nvSpPr>
        <p:spPr>
          <a:xfrm>
            <a:off x="-1" y="-1"/>
            <a:ext cx="5453226" cy="91440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4" name="Group 22"/>
          <p:cNvGrpSpPr/>
          <p:nvPr userDrawn="1"/>
        </p:nvGrpSpPr>
        <p:grpSpPr>
          <a:xfrm>
            <a:off x="7234988" y="4946549"/>
            <a:ext cx="3041790" cy="2629144"/>
            <a:chOff x="4754673" y="3776276"/>
            <a:chExt cx="2377853" cy="2153497"/>
          </a:xfrm>
        </p:grpSpPr>
        <p:sp>
          <p:nvSpPr>
            <p:cNvPr id="15" name="TextBox 15"/>
            <p:cNvSpPr txBox="1"/>
            <p:nvPr/>
          </p:nvSpPr>
          <p:spPr>
            <a:xfrm>
              <a:off x="5020572" y="3776276"/>
              <a:ext cx="1846054" cy="428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0" i="0" dirty="0" err="1">
                  <a:solidFill>
                    <a:schemeClr val="bg2">
                      <a:lumMod val="7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Tópico</a:t>
              </a:r>
              <a:r>
                <a:rPr lang="en-US" sz="2800" b="0" i="0" dirty="0">
                  <a:solidFill>
                    <a:schemeClr val="bg2">
                      <a:lumMod val="7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 01</a:t>
              </a:r>
              <a:endParaRPr lang="en-US" sz="2800" b="0" i="0" dirty="0">
                <a:solidFill>
                  <a:schemeClr val="bg2">
                    <a:lumMod val="7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6" name="Rectangle 17"/>
            <p:cNvSpPr/>
            <p:nvPr/>
          </p:nvSpPr>
          <p:spPr>
            <a:xfrm>
              <a:off x="4754673" y="4441042"/>
              <a:ext cx="2377853" cy="1488731"/>
            </a:xfrm>
            <a:prstGeom prst="rect">
              <a:avLst/>
            </a:prstGeom>
          </p:spPr>
          <p:txBody>
            <a:bodyPr wrap="square" lIns="0" tIns="0" rIns="0" bIns="0" numCol="1" spcCol="109728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Lorem ipsum dolor sit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amet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,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consec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tetur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adipiscing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elit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. at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efficitur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tortor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.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Donec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congue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odio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bibendum</a:t>
              </a:r>
              <a:endParaRPr lang="en-US" sz="2000" b="0" i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cxnSp>
          <p:nvCxnSpPr>
            <p:cNvPr id="17" name="Straight Connector 19"/>
            <p:cNvCxnSpPr/>
            <p:nvPr/>
          </p:nvCxnSpPr>
          <p:spPr>
            <a:xfrm flipH="1">
              <a:off x="5759141" y="5296342"/>
              <a:ext cx="368916" cy="0"/>
            </a:xfrm>
            <a:prstGeom prst="line">
              <a:avLst/>
            </a:prstGeom>
            <a:ln w="19050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23"/>
          <p:cNvGrpSpPr/>
          <p:nvPr userDrawn="1"/>
        </p:nvGrpSpPr>
        <p:grpSpPr>
          <a:xfrm>
            <a:off x="11033455" y="4946552"/>
            <a:ext cx="3041790" cy="2629144"/>
            <a:chOff x="4754673" y="3776276"/>
            <a:chExt cx="2377853" cy="2153496"/>
          </a:xfrm>
        </p:grpSpPr>
        <p:sp>
          <p:nvSpPr>
            <p:cNvPr id="19" name="TextBox 24"/>
            <p:cNvSpPr txBox="1"/>
            <p:nvPr/>
          </p:nvSpPr>
          <p:spPr>
            <a:xfrm>
              <a:off x="5020572" y="3776276"/>
              <a:ext cx="1846054" cy="428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0" i="0" dirty="0" err="1">
                  <a:solidFill>
                    <a:schemeClr val="bg2">
                      <a:lumMod val="7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Tópico</a:t>
              </a:r>
              <a:r>
                <a:rPr lang="en-US" sz="2800" b="0" i="0" dirty="0">
                  <a:solidFill>
                    <a:schemeClr val="bg2">
                      <a:lumMod val="7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 02</a:t>
              </a:r>
              <a:endParaRPr lang="en-US" sz="2800" b="0" i="0" dirty="0">
                <a:solidFill>
                  <a:schemeClr val="bg2">
                    <a:lumMod val="7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20" name="Rectangle 25"/>
            <p:cNvSpPr/>
            <p:nvPr/>
          </p:nvSpPr>
          <p:spPr>
            <a:xfrm>
              <a:off x="4754673" y="4441041"/>
              <a:ext cx="2377853" cy="1488731"/>
            </a:xfrm>
            <a:prstGeom prst="rect">
              <a:avLst/>
            </a:prstGeom>
          </p:spPr>
          <p:txBody>
            <a:bodyPr wrap="square" lIns="0" tIns="0" rIns="0" bIns="0" numCol="1" spcCol="109728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Lorem ipsum dolor sit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amet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,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consec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tetur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adipiscing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elit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. at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efficitur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tortor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.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Donec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congue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odio</a:t>
              </a:r>
              <a:r>
                <a:rPr lang="en-US" sz="20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bibendum</a:t>
              </a:r>
              <a:endParaRPr lang="en-US" sz="2000" b="0" i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cxnSp>
          <p:nvCxnSpPr>
            <p:cNvPr id="21" name="Straight Connector 26"/>
            <p:cNvCxnSpPr/>
            <p:nvPr/>
          </p:nvCxnSpPr>
          <p:spPr>
            <a:xfrm flipH="1">
              <a:off x="5759141" y="5296342"/>
              <a:ext cx="368916" cy="0"/>
            </a:xfrm>
            <a:prstGeom prst="line">
              <a:avLst/>
            </a:prstGeom>
            <a:ln w="19050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tângulo 22"/>
          <p:cNvSpPr/>
          <p:nvPr userDrawn="1"/>
        </p:nvSpPr>
        <p:spPr>
          <a:xfrm>
            <a:off x="11193903" y="383822"/>
            <a:ext cx="4896329" cy="166956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 userDrawn="1"/>
        </p:nvSpPr>
        <p:spPr>
          <a:xfrm>
            <a:off x="368968" y="3888760"/>
            <a:ext cx="46783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Seu Título</a:t>
            </a:r>
            <a:endParaRPr lang="pt-BR" sz="4000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9" name="Imagem 3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37" y="907196"/>
            <a:ext cx="4678362" cy="20743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t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 userDrawn="1"/>
        </p:nvSpPr>
        <p:spPr>
          <a:xfrm>
            <a:off x="0" y="378340"/>
            <a:ext cx="5405188" cy="8643385"/>
          </a:xfrm>
          <a:prstGeom prst="rect">
            <a:avLst/>
          </a:prstGeom>
          <a:solidFill>
            <a:srgbClr val="EF82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Espaço Reservado para Imagem 6"/>
          <p:cNvSpPr>
            <a:spLocks noGrp="1"/>
          </p:cNvSpPr>
          <p:nvPr>
            <p:ph type="pic" sz="quarter" idx="10"/>
          </p:nvPr>
        </p:nvSpPr>
        <p:spPr>
          <a:xfrm>
            <a:off x="1195388" y="2298700"/>
            <a:ext cx="6559550" cy="57023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 userDrawn="1"/>
        </p:nvSpPr>
        <p:spPr>
          <a:xfrm>
            <a:off x="11193903" y="383822"/>
            <a:ext cx="4896329" cy="166956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18" y="378340"/>
            <a:ext cx="4678362" cy="2074368"/>
          </a:xfrm>
          <a:prstGeom prst="rect">
            <a:avLst/>
          </a:prstGeom>
        </p:spPr>
      </p:pic>
      <p:sp>
        <p:nvSpPr>
          <p:cNvPr id="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7794807" y="770705"/>
            <a:ext cx="7475691" cy="126595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4740"/>
              </a:lnSpc>
              <a:spcBef>
                <a:spcPts val="0"/>
              </a:spcBef>
              <a:buNone/>
              <a:defRPr sz="4200" b="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Narrow" charset="0"/>
              </a:defRPr>
            </a:lvl1pPr>
          </a:lstStyle>
          <a:p>
            <a:pPr lvl="0"/>
            <a:r>
              <a:rPr lang="en-US" dirty="0"/>
              <a:t>TÍTULO MÉDIO OU LONGO EM CAMPO PARA 2 LINHAS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9460523" y="2879566"/>
            <a:ext cx="5799481" cy="512143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2400" b="1" i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2pPr>
            <a:lvl3pPr marL="9144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3pPr>
            <a:lvl4pPr marL="13716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4pPr>
            <a:lvl5pPr marL="18288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del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ot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 userDrawn="1"/>
        </p:nvSpPr>
        <p:spPr>
          <a:xfrm>
            <a:off x="0" y="378340"/>
            <a:ext cx="5405188" cy="8643385"/>
          </a:xfrm>
          <a:prstGeom prst="rect">
            <a:avLst/>
          </a:prstGeom>
          <a:solidFill>
            <a:srgbClr val="EF82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Espaço Reservado para Imagem 6"/>
          <p:cNvSpPr>
            <a:spLocks noGrp="1"/>
          </p:cNvSpPr>
          <p:nvPr>
            <p:ph type="pic" sz="quarter" idx="10"/>
          </p:nvPr>
        </p:nvSpPr>
        <p:spPr>
          <a:xfrm>
            <a:off x="1195388" y="2298700"/>
            <a:ext cx="6559550" cy="57023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 userDrawn="1"/>
        </p:nvSpPr>
        <p:spPr>
          <a:xfrm>
            <a:off x="11193903" y="383822"/>
            <a:ext cx="4896329" cy="166956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18" y="391679"/>
            <a:ext cx="4648278" cy="2061029"/>
          </a:xfrm>
          <a:prstGeom prst="rect">
            <a:avLst/>
          </a:prstGeom>
        </p:spPr>
      </p:pic>
      <p:sp>
        <p:nvSpPr>
          <p:cNvPr id="1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7794807" y="770705"/>
            <a:ext cx="7475691" cy="126595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4740"/>
              </a:lnSpc>
              <a:spcBef>
                <a:spcPts val="0"/>
              </a:spcBef>
              <a:buNone/>
              <a:defRPr sz="4200" b="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Narrow" charset="0"/>
              </a:defRPr>
            </a:lvl1pPr>
          </a:lstStyle>
          <a:p>
            <a:pPr lvl="0"/>
            <a:r>
              <a:rPr lang="en-US" dirty="0"/>
              <a:t>TÍTULO MÉDIO OU LONGO EM CAMPO PARA 2 LINHAS</a:t>
            </a:r>
            <a:endParaRPr lang="en-US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9460523" y="2879566"/>
            <a:ext cx="5799481" cy="512143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2400" b="1" i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2pPr>
            <a:lvl3pPr marL="9144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3pPr>
            <a:lvl4pPr marL="13716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4pPr>
            <a:lvl5pPr marL="18288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del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Fot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 userDrawn="1"/>
        </p:nvSpPr>
        <p:spPr>
          <a:xfrm>
            <a:off x="0" y="0"/>
            <a:ext cx="5405188" cy="92883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18" y="378340"/>
            <a:ext cx="4678362" cy="2074368"/>
          </a:xfrm>
          <a:prstGeom prst="rect">
            <a:avLst/>
          </a:prstGeom>
        </p:spPr>
      </p:pic>
      <p:sp>
        <p:nvSpPr>
          <p:cNvPr id="7" name="Espaço Reservado para Imagem 6"/>
          <p:cNvSpPr>
            <a:spLocks noGrp="1"/>
          </p:cNvSpPr>
          <p:nvPr>
            <p:ph type="pic" sz="quarter" idx="10"/>
          </p:nvPr>
        </p:nvSpPr>
        <p:spPr>
          <a:xfrm>
            <a:off x="1195388" y="2298700"/>
            <a:ext cx="6559550" cy="57023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7794807" y="770705"/>
            <a:ext cx="7475691" cy="126595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4740"/>
              </a:lnSpc>
              <a:spcBef>
                <a:spcPts val="0"/>
              </a:spcBef>
              <a:buNone/>
              <a:defRPr sz="4200" b="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Narrow" charset="0"/>
              </a:defRPr>
            </a:lvl1pPr>
          </a:lstStyle>
          <a:p>
            <a:pPr lvl="0"/>
            <a:r>
              <a:rPr lang="en-US" dirty="0"/>
              <a:t>TÍTULO MÉDIO OU LONGO EM CAMPO PARA 2 LINHAS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9460523" y="2879566"/>
            <a:ext cx="5799481" cy="512143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2400" b="1" i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2pPr>
            <a:lvl3pPr marL="9144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3pPr>
            <a:lvl4pPr marL="13716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4pPr>
            <a:lvl5pPr marL="18288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del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Fot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63"/>
          <p:cNvGrpSpPr/>
          <p:nvPr userDrawn="1"/>
        </p:nvGrpSpPr>
        <p:grpSpPr bwMode="auto">
          <a:xfrm>
            <a:off x="-11284" y="9020863"/>
            <a:ext cx="16260934" cy="155221"/>
            <a:chOff x="0" y="0"/>
            <a:chExt cx="5764" cy="181"/>
          </a:xfrm>
        </p:grpSpPr>
        <p:sp>
          <p:nvSpPr>
            <p:cNvPr id="11" name="Rectangle 64"/>
            <p:cNvSpPr>
              <a:spLocks noChangeArrowheads="1"/>
            </p:cNvSpPr>
            <p:nvPr userDrawn="1"/>
          </p:nvSpPr>
          <p:spPr bwMode="auto">
            <a:xfrm>
              <a:off x="0" y="0"/>
              <a:ext cx="968" cy="181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2" name="Rectangle 65"/>
            <p:cNvSpPr>
              <a:spLocks noChangeArrowheads="1"/>
            </p:cNvSpPr>
            <p:nvPr userDrawn="1"/>
          </p:nvSpPr>
          <p:spPr bwMode="auto">
            <a:xfrm>
              <a:off x="965" y="0"/>
              <a:ext cx="963" cy="181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pt-BR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endParaRPr lang="pt-BR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3" name="Rectangle 66"/>
            <p:cNvSpPr>
              <a:spLocks noChangeArrowheads="1"/>
            </p:cNvSpPr>
            <p:nvPr userDrawn="1"/>
          </p:nvSpPr>
          <p:spPr bwMode="auto">
            <a:xfrm>
              <a:off x="1927" y="0"/>
              <a:ext cx="963" cy="181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4" name="Rectangle 67"/>
            <p:cNvSpPr>
              <a:spLocks noChangeArrowheads="1"/>
            </p:cNvSpPr>
            <p:nvPr userDrawn="1"/>
          </p:nvSpPr>
          <p:spPr bwMode="auto">
            <a:xfrm>
              <a:off x="2890" y="0"/>
              <a:ext cx="959" cy="181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5" name="Rectangle 68"/>
            <p:cNvSpPr>
              <a:spLocks noChangeArrowheads="1"/>
            </p:cNvSpPr>
            <p:nvPr userDrawn="1"/>
          </p:nvSpPr>
          <p:spPr bwMode="auto">
            <a:xfrm>
              <a:off x="3842" y="0"/>
              <a:ext cx="963" cy="181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6" name="Rectangle 69"/>
            <p:cNvSpPr>
              <a:spLocks noChangeArrowheads="1"/>
            </p:cNvSpPr>
            <p:nvPr userDrawn="1"/>
          </p:nvSpPr>
          <p:spPr bwMode="auto">
            <a:xfrm>
              <a:off x="4801" y="0"/>
              <a:ext cx="963" cy="181"/>
            </a:xfrm>
            <a:prstGeom prst="rect">
              <a:avLst/>
            </a:prstGeom>
            <a:solidFill>
              <a:srgbClr val="D0CEC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7" name="Group 56"/>
          <p:cNvGrpSpPr/>
          <p:nvPr userDrawn="1"/>
        </p:nvGrpSpPr>
        <p:grpSpPr bwMode="auto">
          <a:xfrm>
            <a:off x="0" y="0"/>
            <a:ext cx="16260934" cy="383822"/>
            <a:chOff x="0" y="0"/>
            <a:chExt cx="5764" cy="181"/>
          </a:xfrm>
        </p:grpSpPr>
        <p:sp>
          <p:nvSpPr>
            <p:cNvPr id="18" name="Rectangle 57"/>
            <p:cNvSpPr>
              <a:spLocks noChangeArrowheads="1"/>
            </p:cNvSpPr>
            <p:nvPr userDrawn="1"/>
          </p:nvSpPr>
          <p:spPr bwMode="auto">
            <a:xfrm>
              <a:off x="0" y="0"/>
              <a:ext cx="968" cy="18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9" name="Rectangle 58"/>
            <p:cNvSpPr>
              <a:spLocks noChangeArrowheads="1"/>
            </p:cNvSpPr>
            <p:nvPr userDrawn="1"/>
          </p:nvSpPr>
          <p:spPr bwMode="auto">
            <a:xfrm>
              <a:off x="965" y="0"/>
              <a:ext cx="963" cy="18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pt-BR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endParaRPr lang="pt-BR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0" name="Rectangle 59"/>
            <p:cNvSpPr>
              <a:spLocks noChangeArrowheads="1"/>
            </p:cNvSpPr>
            <p:nvPr userDrawn="1"/>
          </p:nvSpPr>
          <p:spPr bwMode="auto">
            <a:xfrm>
              <a:off x="1927" y="0"/>
              <a:ext cx="963" cy="18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" name="Rectangle 60"/>
            <p:cNvSpPr>
              <a:spLocks noChangeArrowheads="1"/>
            </p:cNvSpPr>
            <p:nvPr userDrawn="1"/>
          </p:nvSpPr>
          <p:spPr bwMode="auto">
            <a:xfrm>
              <a:off x="2890" y="0"/>
              <a:ext cx="959" cy="18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2" name="Rectangle 61"/>
            <p:cNvSpPr>
              <a:spLocks noChangeArrowheads="1"/>
            </p:cNvSpPr>
            <p:nvPr userDrawn="1"/>
          </p:nvSpPr>
          <p:spPr bwMode="auto">
            <a:xfrm>
              <a:off x="3842" y="0"/>
              <a:ext cx="963" cy="18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3" name="Rectangle 62"/>
            <p:cNvSpPr>
              <a:spLocks noChangeArrowheads="1"/>
            </p:cNvSpPr>
            <p:nvPr userDrawn="1"/>
          </p:nvSpPr>
          <p:spPr bwMode="auto">
            <a:xfrm>
              <a:off x="4801" y="0"/>
              <a:ext cx="963" cy="1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4" name="Rectangle 1"/>
          <p:cNvSpPr/>
          <p:nvPr userDrawn="1"/>
        </p:nvSpPr>
        <p:spPr>
          <a:xfrm>
            <a:off x="0" y="1"/>
            <a:ext cx="5405188" cy="91760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Espaço Reservado para Imagem 6"/>
          <p:cNvSpPr>
            <a:spLocks noGrp="1"/>
          </p:cNvSpPr>
          <p:nvPr>
            <p:ph type="pic" sz="quarter" idx="10"/>
          </p:nvPr>
        </p:nvSpPr>
        <p:spPr>
          <a:xfrm>
            <a:off x="1195388" y="2298700"/>
            <a:ext cx="6559550" cy="57023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7794807" y="770705"/>
            <a:ext cx="7475691" cy="126595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4740"/>
              </a:lnSpc>
              <a:spcBef>
                <a:spcPts val="0"/>
              </a:spcBef>
              <a:buNone/>
              <a:defRPr sz="4200" b="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Narrow" charset="0"/>
              </a:defRPr>
            </a:lvl1pPr>
          </a:lstStyle>
          <a:p>
            <a:pPr lvl="0"/>
            <a:r>
              <a:rPr lang="en-US" dirty="0"/>
              <a:t>TÍTULO MÉDIO OU LONGO EM CAMPO PARA 2 LINHAS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9460523" y="2879566"/>
            <a:ext cx="5799481" cy="512143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2400" b="1" i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2pPr>
            <a:lvl3pPr marL="9144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3pPr>
            <a:lvl4pPr marL="13716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4pPr>
            <a:lvl5pPr marL="18288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del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endParaRPr lang="en-US" dirty="0"/>
          </a:p>
        </p:txBody>
      </p:sp>
      <p:pic>
        <p:nvPicPr>
          <p:cNvPr id="24" name="Imagem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18" y="378340"/>
            <a:ext cx="4678362" cy="20743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quadrada it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 hasCustomPrompt="1"/>
          </p:nvPr>
        </p:nvSpPr>
        <p:spPr>
          <a:xfrm>
            <a:off x="1003918" y="1541425"/>
            <a:ext cx="9019673" cy="1005526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/>
              <a:t>Entre com o </a:t>
            </a:r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aqui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19650" y="734952"/>
            <a:ext cx="10143818" cy="495383"/>
          </a:xfrm>
        </p:spPr>
        <p:txBody>
          <a:bodyPr/>
          <a:lstStyle>
            <a:lvl1pPr>
              <a:defRPr b="1" i="0">
                <a:solidFill>
                  <a:schemeClr val="bg2"/>
                </a:solidFill>
                <a:latin typeface="Roboto Black" panose="02000000000000000000" pitchFamily="2" charset="0"/>
                <a:ea typeface="Roboto Black" panose="02000000000000000000" pitchFamily="2" charset="0"/>
              </a:defRPr>
            </a:lvl1pPr>
          </a:lstStyle>
          <a:p>
            <a:r>
              <a:rPr lang="en-US" dirty="0" err="1"/>
              <a:t>Pontos</a:t>
            </a:r>
            <a:r>
              <a:rPr lang="en-US" dirty="0"/>
              <a:t> </a:t>
            </a:r>
            <a:r>
              <a:rPr lang="en-US" dirty="0" err="1"/>
              <a:t>importantes</a:t>
            </a:r>
            <a:endParaRPr lang="en-US" dirty="0"/>
          </a:p>
        </p:txBody>
      </p:sp>
      <p:grpSp>
        <p:nvGrpSpPr>
          <p:cNvPr id="5" name="Group 66"/>
          <p:cNvGrpSpPr/>
          <p:nvPr userDrawn="1"/>
        </p:nvGrpSpPr>
        <p:grpSpPr>
          <a:xfrm>
            <a:off x="5240147" y="6099288"/>
            <a:ext cx="2470484" cy="2309760"/>
            <a:chOff x="5601345" y="1671509"/>
            <a:chExt cx="1947726" cy="1488977"/>
          </a:xfrm>
        </p:grpSpPr>
        <p:sp>
          <p:nvSpPr>
            <p:cNvPr id="6" name="Text Placeholder 3"/>
            <p:cNvSpPr txBox="1"/>
            <p:nvPr/>
          </p:nvSpPr>
          <p:spPr>
            <a:xfrm>
              <a:off x="6151612" y="1671509"/>
              <a:ext cx="851806" cy="238088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r>
                <a:rPr lang="en-US" sz="2400" b="1" dirty="0">
                  <a:solidFill>
                    <a:schemeClr val="accent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2 Ponto</a:t>
              </a:r>
              <a:endParaRPr lang="en-US" sz="24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Text Placeholder 3"/>
            <p:cNvSpPr txBox="1"/>
            <p:nvPr/>
          </p:nvSpPr>
          <p:spPr>
            <a:xfrm>
              <a:off x="5601345" y="2032666"/>
              <a:ext cx="1947726" cy="1127820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Lorem ipsum dolor sit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amet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,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consec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tetur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adipiscing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elit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. at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efficitur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tortor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.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Donec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congue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odio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bibendum</a:t>
              </a:r>
              <a:endParaRPr lang="en-US" sz="1600" b="0" i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8" name="Group 69"/>
          <p:cNvGrpSpPr/>
          <p:nvPr userDrawn="1"/>
        </p:nvGrpSpPr>
        <p:grpSpPr>
          <a:xfrm>
            <a:off x="2130006" y="6167349"/>
            <a:ext cx="2159898" cy="2070093"/>
            <a:chOff x="5609672" y="1652630"/>
            <a:chExt cx="1947725" cy="1334478"/>
          </a:xfrm>
        </p:grpSpPr>
        <p:sp>
          <p:nvSpPr>
            <p:cNvPr id="9" name="Text Placeholder 3"/>
            <p:cNvSpPr txBox="1"/>
            <p:nvPr/>
          </p:nvSpPr>
          <p:spPr>
            <a:xfrm>
              <a:off x="6070535" y="1652630"/>
              <a:ext cx="974291" cy="238089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r>
                <a:rPr lang="en-US" sz="2400" b="1" dirty="0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 Ponto</a:t>
              </a:r>
              <a:endParaRPr lang="en-US" sz="2400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0" name="Text Placeholder 3"/>
            <p:cNvSpPr txBox="1"/>
            <p:nvPr/>
          </p:nvSpPr>
          <p:spPr>
            <a:xfrm>
              <a:off x="5609672" y="2049758"/>
              <a:ext cx="1947725" cy="937350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Lorem ipsum dolor sit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amet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,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consec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tetur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adipiscing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elit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. at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efficitur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tortor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.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Donec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congue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odio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bibendum</a:t>
              </a:r>
              <a:endParaRPr lang="en-US" sz="1600" b="0" i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11" name="Group 69"/>
          <p:cNvGrpSpPr/>
          <p:nvPr userDrawn="1"/>
        </p:nvGrpSpPr>
        <p:grpSpPr>
          <a:xfrm>
            <a:off x="8660873" y="6089845"/>
            <a:ext cx="2470483" cy="2319203"/>
            <a:chOff x="5603652" y="1652630"/>
            <a:chExt cx="1947726" cy="1495066"/>
          </a:xfrm>
        </p:grpSpPr>
        <p:sp>
          <p:nvSpPr>
            <p:cNvPr id="12" name="Text Placeholder 3"/>
            <p:cNvSpPr txBox="1"/>
            <p:nvPr/>
          </p:nvSpPr>
          <p:spPr>
            <a:xfrm>
              <a:off x="6151613" y="1652630"/>
              <a:ext cx="851806" cy="238089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r>
                <a:rPr lang="en-US" sz="2400" b="1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3 Ponto</a:t>
              </a:r>
              <a:endParaRPr lang="en-US" sz="2400" b="1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3" name="Text Placeholder 3"/>
            <p:cNvSpPr txBox="1"/>
            <p:nvPr/>
          </p:nvSpPr>
          <p:spPr>
            <a:xfrm>
              <a:off x="5603652" y="2019876"/>
              <a:ext cx="1947726" cy="1127820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Lorem ipsum dolor sit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amet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,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consec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tetur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adipiscing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elit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. at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efficitur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tortor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.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Donec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congue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odio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bibendum</a:t>
              </a:r>
              <a:endParaRPr lang="en-US" sz="1600" b="0" i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14" name="Group 66"/>
          <p:cNvGrpSpPr/>
          <p:nvPr userDrawn="1"/>
        </p:nvGrpSpPr>
        <p:grpSpPr>
          <a:xfrm>
            <a:off x="12090832" y="6099288"/>
            <a:ext cx="2479264" cy="2309758"/>
            <a:chOff x="5610906" y="1671509"/>
            <a:chExt cx="1947726" cy="1488976"/>
          </a:xfrm>
        </p:grpSpPr>
        <p:sp>
          <p:nvSpPr>
            <p:cNvPr id="15" name="Text Placeholder 3"/>
            <p:cNvSpPr txBox="1"/>
            <p:nvPr/>
          </p:nvSpPr>
          <p:spPr>
            <a:xfrm>
              <a:off x="6153121" y="1671509"/>
              <a:ext cx="848789" cy="238088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r>
                <a:rPr lang="en-US" sz="2400" b="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4 Ponto</a:t>
              </a:r>
              <a:endParaRPr kumimoji="1" lang="ja-JP" altLang="en-US" sz="2400" b="1" dirty="0">
                <a:solidFill>
                  <a:schemeClr val="accent4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16" name="Text Placeholder 3"/>
            <p:cNvSpPr txBox="1"/>
            <p:nvPr/>
          </p:nvSpPr>
          <p:spPr>
            <a:xfrm>
              <a:off x="5610906" y="2032665"/>
              <a:ext cx="1947726" cy="1127820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Lorem ipsum dolor sit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amet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,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consec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tetur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adipiscing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elit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. at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efficitur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tortor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.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Donec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congue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odio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bibendum</a:t>
              </a:r>
              <a:endParaRPr lang="en-US" sz="1600" b="0" i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1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8666726" y="3454558"/>
            <a:ext cx="2470484" cy="24777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/>
            </a:lvl1pPr>
          </a:lstStyle>
          <a:p>
            <a:endParaRPr lang="pt-BR" dirty="0"/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243073" y="3454558"/>
            <a:ext cx="2470484" cy="24777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/>
            </a:lvl1pPr>
          </a:lstStyle>
          <a:p>
            <a:endParaRPr lang="pt-BR" dirty="0"/>
          </a:p>
        </p:txBody>
      </p:sp>
      <p:sp>
        <p:nvSpPr>
          <p:cNvPr id="19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1819420" y="3454558"/>
            <a:ext cx="2470484" cy="24777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/>
            </a:lvl1pPr>
          </a:lstStyle>
          <a:p>
            <a:endParaRPr lang="pt-BR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2090378" y="3454558"/>
            <a:ext cx="2470484" cy="24777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/>
            </a:lvl1pPr>
          </a:lstStyle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1" descr="I:\TDC2017\Logos\TDC2017\logo-tdc-horizontal-A4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5018" y="7700762"/>
            <a:ext cx="3197038" cy="1090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12079" y="379494"/>
            <a:ext cx="16249650" cy="3385344"/>
          </a:xfrm>
          <a:prstGeom prst="rect">
            <a:avLst/>
          </a:prstGeom>
          <a:ln>
            <a:noFill/>
          </a:ln>
        </p:spPr>
      </p:pic>
      <p:sp>
        <p:nvSpPr>
          <p:cNvPr id="6" name="Espaço Reservado para Título 1"/>
          <p:cNvSpPr>
            <a:spLocks noGrp="1"/>
          </p:cNvSpPr>
          <p:nvPr>
            <p:ph type="ctrTitle" hasCustomPrompt="1"/>
          </p:nvPr>
        </p:nvSpPr>
        <p:spPr>
          <a:xfrm>
            <a:off x="714667" y="3185627"/>
            <a:ext cx="14820315" cy="804334"/>
          </a:xfrm>
        </p:spPr>
        <p:txBody>
          <a:bodyPr/>
          <a:lstStyle>
            <a:lvl1pPr algn="ctr">
              <a:defRPr b="1" i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defRPr>
            </a:lvl1pPr>
          </a:lstStyle>
          <a:p>
            <a:pPr lvl="0"/>
            <a:r>
              <a:rPr lang="pt-BR" noProof="0" dirty="0"/>
              <a:t>TRILHA – Nome da Trilha</a:t>
            </a:r>
            <a:endParaRPr lang="pt-BR" noProof="0" dirty="0"/>
          </a:p>
        </p:txBody>
      </p:sp>
      <p:sp>
        <p:nvSpPr>
          <p:cNvPr id="21" name="Rectangle 3"/>
          <p:cNvSpPr txBox="1"/>
          <p:nvPr userDrawn="1"/>
        </p:nvSpPr>
        <p:spPr>
          <a:xfrm>
            <a:off x="1356073" y="4865815"/>
            <a:ext cx="13177464" cy="5757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06400" indent="-406400" algn="l" defTabSz="1625600" rtl="0" eaLnBrk="1" latinLnBrk="0" hangingPunct="1">
              <a:lnSpc>
                <a:spcPct val="90000"/>
              </a:lnSpc>
              <a:spcBef>
                <a:spcPts val="1780"/>
              </a:spcBef>
              <a:buFont typeface="Arial" panose="02080604020202020204" pitchFamily="34" charset="0"/>
              <a:buChar char="•"/>
              <a:defRPr sz="4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12192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4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20320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28448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36576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44704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832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0960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088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  <a:buFont typeface="Arial" panose="02080604020202020204" pitchFamily="34" charset="0"/>
              <a:buNone/>
            </a:pPr>
            <a:endParaRPr lang="pt-BR" altLang="pt-BR" sz="4000" b="0" i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2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932889" y="4878885"/>
            <a:ext cx="9002129" cy="109069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0" i="0" baseline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 Narrow" charset="0"/>
              </a:defRPr>
            </a:lvl1pPr>
          </a:lstStyle>
          <a:p>
            <a:pPr lvl="0"/>
            <a:r>
              <a:rPr lang="en-US" dirty="0"/>
              <a:t>Nome Palestra</a:t>
            </a:r>
            <a:endParaRPr lang="en-US" dirty="0"/>
          </a:p>
        </p:txBody>
      </p:sp>
      <p:sp>
        <p:nvSpPr>
          <p:cNvPr id="33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3932889" y="6157516"/>
            <a:ext cx="9002440" cy="46514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sz="3200" b="0" i="0" baseline="0">
                <a:solidFill>
                  <a:schemeClr val="tx1"/>
                </a:solidFill>
                <a:latin typeface="Roboto Thin" pitchFamily="2" charset="0"/>
                <a:ea typeface="Roboto Thin" pitchFamily="2" charset="0"/>
                <a:cs typeface="Arial Narrow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pt-BR" altLang="pt-BR" sz="355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Medium" panose="02000000000000000000" pitchFamily="2" charset="0"/>
                <a:ea typeface="Roboto Medium" panose="02000000000000000000" pitchFamily="2" charset="0"/>
                <a:cs typeface="+mn-cs"/>
              </a:rPr>
              <a:t>Nome do Palestrante</a:t>
            </a:r>
            <a:endParaRPr kumimoji="0" lang="pt-BR" altLang="pt-BR" sz="355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Medium" panose="02000000000000000000" pitchFamily="2" charset="0"/>
              <a:ea typeface="Roboto Medium" panose="02000000000000000000" pitchFamily="2" charset="0"/>
              <a:cs typeface="+mn-cs"/>
            </a:endParaRPr>
          </a:p>
        </p:txBody>
      </p:sp>
      <p:sp>
        <p:nvSpPr>
          <p:cNvPr id="34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3933045" y="6987167"/>
            <a:ext cx="9002128" cy="46514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2400" b="0" i="0" baseline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 Narrow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BR" alt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Qualificação do palestrante</a:t>
            </a:r>
            <a:endParaRPr kumimoji="0" lang="pt-BR" altLang="pt-B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Light" panose="02000000000000000000" pitchFamily="2" charset="0"/>
              <a:ea typeface="Roboto Light" panose="02000000000000000000" pitchFamily="2" charset="0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pt-BR" altLang="pt-B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Light" panose="02000000000000000000" pitchFamily="2" charset="0"/>
              <a:ea typeface="Roboto Light" panose="02000000000000000000" pitchFamily="2" charset="0"/>
              <a:cs typeface="+mn-cs"/>
            </a:endParaRPr>
          </a:p>
        </p:txBody>
      </p:sp>
      <p:sp>
        <p:nvSpPr>
          <p:cNvPr id="2" name="Oval 1"/>
          <p:cNvSpPr/>
          <p:nvPr userDrawn="1"/>
        </p:nvSpPr>
        <p:spPr>
          <a:xfrm>
            <a:off x="434160" y="4865815"/>
            <a:ext cx="2563906" cy="256390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Imagem 4"/>
          <p:cNvSpPr>
            <a:spLocks noGrp="1"/>
          </p:cNvSpPr>
          <p:nvPr>
            <p:ph type="pic" sz="quarter" idx="19"/>
          </p:nvPr>
        </p:nvSpPr>
        <p:spPr>
          <a:xfrm>
            <a:off x="433848" y="4888405"/>
            <a:ext cx="2563906" cy="2563906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2800"/>
            </a:lvl1pPr>
          </a:lstStyle>
          <a:p>
            <a:endParaRPr lang="pt-BR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 showMasterSp="0">
  <p:cSld name="Slide #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Insert Picture Here.png"/>
          <p:cNvSpPr>
            <a:spLocks noGrp="1"/>
          </p:cNvSpPr>
          <p:nvPr>
            <p:ph type="pic" idx="13"/>
          </p:nvPr>
        </p:nvSpPr>
        <p:spPr>
          <a:xfrm>
            <a:off x="1414732" y="791123"/>
            <a:ext cx="9161253" cy="6817376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marL="0" marR="0" indent="0" algn="l" defTabSz="8255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1" i="0" u="none" strike="noStrike" cap="all" spc="150" baseline="0">
                <a:ln>
                  <a:noFill/>
                </a:ln>
                <a:solidFill>
                  <a:srgbClr val="000000"/>
                </a:solidFill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  <a:sym typeface="Montserrat-Bold"/>
              </a:defRPr>
            </a:lvl1pPr>
            <a:lvl2pPr marL="0" marR="0" indent="228600" algn="l" defTabSz="8255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1" i="0" u="none" strike="noStrike" cap="all" spc="150" baseline="0">
                <a:ln>
                  <a:noFill/>
                </a:ln>
                <a:solidFill>
                  <a:srgbClr val="000000"/>
                </a:solidFill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  <a:sym typeface="Montserrat-Bold"/>
              </a:defRPr>
            </a:lvl2pPr>
            <a:lvl3pPr marL="0" marR="0" indent="457200" algn="l" defTabSz="8255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1" i="0" u="none" strike="noStrike" cap="all" spc="150" baseline="0">
                <a:ln>
                  <a:noFill/>
                </a:ln>
                <a:solidFill>
                  <a:srgbClr val="000000"/>
                </a:solidFill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  <a:sym typeface="Montserrat-Bold"/>
              </a:defRPr>
            </a:lvl3pPr>
            <a:lvl4pPr marL="0" marR="0" indent="685800" algn="l" defTabSz="8255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1" i="0" u="none" strike="noStrike" cap="all" spc="150" baseline="0">
                <a:ln>
                  <a:noFill/>
                </a:ln>
                <a:solidFill>
                  <a:srgbClr val="000000"/>
                </a:solidFill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  <a:sym typeface="Montserrat-Bold"/>
              </a:defRPr>
            </a:lvl4pPr>
            <a:lvl5pPr marL="0" marR="0" indent="914400" algn="l" defTabSz="8255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1" i="0" u="none" strike="noStrike" cap="all" spc="150" baseline="0">
                <a:ln>
                  <a:noFill/>
                </a:ln>
                <a:solidFill>
                  <a:srgbClr val="000000"/>
                </a:solidFill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  <a:sym typeface="Montserrat-Bold"/>
              </a:defRPr>
            </a:lvl5pPr>
            <a:lvl6pPr marL="0" marR="0" indent="1143000" algn="l" defTabSz="8255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all" spc="15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Montserrat-Bold"/>
              </a:defRPr>
            </a:lvl6pPr>
            <a:lvl7pPr marL="0" marR="0" indent="1371600" algn="l" defTabSz="8255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all" spc="15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Montserrat-Bold"/>
              </a:defRPr>
            </a:lvl7pPr>
            <a:lvl8pPr marL="0" marR="0" indent="1600200" algn="l" defTabSz="8255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all" spc="15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Montserrat-Bold"/>
              </a:defRPr>
            </a:lvl8pPr>
            <a:lvl9pPr marL="0" marR="0" indent="1828800" algn="l" defTabSz="8255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all" spc="15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Montserrat-Bold"/>
              </a:defRPr>
            </a:lvl9pPr>
          </a:lstStyle>
          <a:p>
            <a:endParaRPr dirty="0"/>
          </a:p>
        </p:txBody>
      </p:sp>
      <p:sp>
        <p:nvSpPr>
          <p:cNvPr id="449" name="Rectangle"/>
          <p:cNvSpPr>
            <a:spLocks noGrp="1"/>
          </p:cNvSpPr>
          <p:nvPr>
            <p:ph type="body" idx="14"/>
          </p:nvPr>
        </p:nvSpPr>
        <p:spPr>
          <a:xfrm>
            <a:off x="8505645" y="791122"/>
            <a:ext cx="7744005" cy="6817376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000" b="1" i="0" u="none" strike="noStrike" cap="all" spc="150" baseline="0">
                <a:ln>
                  <a:noFill/>
                </a:ln>
                <a:solidFill>
                  <a:srgbClr val="000000"/>
                </a:solidFill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  <a:sym typeface="Montserrat-Bold"/>
              </a:defRPr>
            </a:lvl1pPr>
            <a:lvl2pPr marL="0" marR="0" indent="228600" algn="l" defTabSz="8255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1" i="0" u="none" strike="noStrike" cap="all" spc="150" baseline="0">
                <a:ln>
                  <a:noFill/>
                </a:ln>
                <a:solidFill>
                  <a:srgbClr val="000000"/>
                </a:solidFill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  <a:sym typeface="Montserrat-Bold"/>
              </a:defRPr>
            </a:lvl2pPr>
            <a:lvl3pPr marL="0" marR="0" indent="457200" algn="l" defTabSz="8255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1" i="0" u="none" strike="noStrike" cap="all" spc="150" baseline="0">
                <a:ln>
                  <a:noFill/>
                </a:ln>
                <a:solidFill>
                  <a:srgbClr val="000000"/>
                </a:solidFill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  <a:sym typeface="Montserrat-Bold"/>
              </a:defRPr>
            </a:lvl3pPr>
            <a:lvl4pPr marL="0" marR="0" indent="685800" algn="l" defTabSz="8255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1" i="0" u="none" strike="noStrike" cap="all" spc="150" baseline="0">
                <a:ln>
                  <a:noFill/>
                </a:ln>
                <a:solidFill>
                  <a:srgbClr val="000000"/>
                </a:solidFill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  <a:sym typeface="Montserrat-Bold"/>
              </a:defRPr>
            </a:lvl4pPr>
            <a:lvl5pPr marL="0" marR="0" indent="914400" algn="l" defTabSz="8255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1" i="0" u="none" strike="noStrike" cap="all" spc="150" baseline="0">
                <a:ln>
                  <a:noFill/>
                </a:ln>
                <a:solidFill>
                  <a:srgbClr val="000000"/>
                </a:solidFill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  <a:sym typeface="Montserrat-Bold"/>
              </a:defRPr>
            </a:lvl5pPr>
            <a:lvl6pPr marL="0" marR="0" indent="1143000" algn="l" defTabSz="8255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all" spc="15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Montserrat-Bold"/>
              </a:defRPr>
            </a:lvl6pPr>
            <a:lvl7pPr marL="0" marR="0" indent="1371600" algn="l" defTabSz="8255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all" spc="15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Montserrat-Bold"/>
              </a:defRPr>
            </a:lvl7pPr>
            <a:lvl8pPr marL="0" marR="0" indent="1600200" algn="l" defTabSz="8255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all" spc="15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Montserrat-Bold"/>
              </a:defRPr>
            </a:lvl8pPr>
            <a:lvl9pPr marL="0" marR="0" indent="1828800" algn="l" defTabSz="8255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all" spc="15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Montserrat-Bold"/>
              </a:defRPr>
            </a:lvl9pPr>
          </a:lstStyle>
          <a:p>
            <a:endParaRPr dirty="0"/>
          </a:p>
        </p:txBody>
      </p:sp>
      <p:sp>
        <p:nvSpPr>
          <p:cNvPr id="450" name="Rectangle"/>
          <p:cNvSpPr>
            <a:spLocks noGrp="1"/>
          </p:cNvSpPr>
          <p:nvPr>
            <p:ph type="body" sz="half" idx="15"/>
          </p:nvPr>
        </p:nvSpPr>
        <p:spPr>
          <a:xfrm>
            <a:off x="10575985" y="349688"/>
            <a:ext cx="5421417" cy="784540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1270000" dist="635000" dir="8100000" rotWithShape="0">
              <a:srgbClr val="000000">
                <a:alpha val="25000"/>
              </a:srgbClr>
            </a:outerShdw>
          </a:effec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b="0" i="0" u="none" strike="noStrike" cap="all" spc="150" baseline="0">
                <a:ln>
                  <a:noFill/>
                </a:ln>
                <a:solidFill>
                  <a:srgbClr val="000000"/>
                </a:solidFill>
                <a:uFillTx/>
                <a:latin typeface="Roboto Thin" pitchFamily="2" charset="0"/>
                <a:ea typeface="Roboto Thin" pitchFamily="2" charset="0"/>
                <a:cs typeface="+mn-cs"/>
                <a:sym typeface="Montserrat-Bold"/>
              </a:defRPr>
            </a:lvl1pPr>
            <a:lvl2pPr marL="0" marR="0" indent="228600" algn="l" defTabSz="8255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1" i="0" u="none" strike="noStrike" cap="all" spc="150" baseline="0">
                <a:ln>
                  <a:noFill/>
                </a:ln>
                <a:solidFill>
                  <a:srgbClr val="000000"/>
                </a:solidFill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  <a:sym typeface="Montserrat-Bold"/>
              </a:defRPr>
            </a:lvl2pPr>
            <a:lvl3pPr marL="0" marR="0" indent="457200" algn="l" defTabSz="8255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1" i="0" u="none" strike="noStrike" cap="all" spc="150" baseline="0">
                <a:ln>
                  <a:noFill/>
                </a:ln>
                <a:solidFill>
                  <a:srgbClr val="000000"/>
                </a:solidFill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  <a:sym typeface="Montserrat-Bold"/>
              </a:defRPr>
            </a:lvl3pPr>
            <a:lvl4pPr marL="0" marR="0" indent="685800" algn="l" defTabSz="8255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1" i="0" u="none" strike="noStrike" cap="all" spc="150" baseline="0">
                <a:ln>
                  <a:noFill/>
                </a:ln>
                <a:solidFill>
                  <a:srgbClr val="000000"/>
                </a:solidFill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  <a:sym typeface="Montserrat-Bold"/>
              </a:defRPr>
            </a:lvl4pPr>
            <a:lvl5pPr marL="0" marR="0" indent="914400" algn="l" defTabSz="8255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1" i="0" u="none" strike="noStrike" cap="all" spc="150" baseline="0">
                <a:ln>
                  <a:noFill/>
                </a:ln>
                <a:solidFill>
                  <a:srgbClr val="000000"/>
                </a:solidFill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  <a:sym typeface="Montserrat-Bold"/>
              </a:defRPr>
            </a:lvl5pPr>
            <a:lvl6pPr marL="0" marR="0" indent="1143000" algn="l" defTabSz="8255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all" spc="15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Montserrat-Bold"/>
              </a:defRPr>
            </a:lvl6pPr>
            <a:lvl7pPr marL="0" marR="0" indent="1371600" algn="l" defTabSz="8255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all" spc="15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Montserrat-Bold"/>
              </a:defRPr>
            </a:lvl7pPr>
            <a:lvl8pPr marL="0" marR="0" indent="1600200" algn="l" defTabSz="8255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all" spc="15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Montserrat-Bold"/>
              </a:defRPr>
            </a:lvl8pPr>
            <a:lvl9pPr marL="0" marR="0" indent="1828800" algn="l" defTabSz="8255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all" spc="15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Montserrat-Bold"/>
              </a:defRPr>
            </a:lvl9pPr>
          </a:lstStyle>
          <a:p>
            <a:endParaRPr dirty="0"/>
          </a:p>
        </p:txBody>
      </p:sp>
      <p:sp>
        <p:nvSpPr>
          <p:cNvPr id="451" name="Slide Number"/>
          <p:cNvSpPr>
            <a:spLocks noGrp="1"/>
          </p:cNvSpPr>
          <p:nvPr>
            <p:ph type="sldNum" sz="quarter" idx="2"/>
          </p:nvPr>
        </p:nvSpPr>
        <p:spPr>
          <a:xfrm>
            <a:off x="22672013" y="635000"/>
            <a:ext cx="1076987" cy="571500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0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  <a:sym typeface="Montserrat-Bold"/>
              </a:defRPr>
            </a:lvl1pPr>
            <a:lvl2pPr marL="0" marR="0" indent="228600" algn="l" defTabSz="8255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all" spc="15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ontserrat-Bold"/>
              </a:defRPr>
            </a:lvl2pPr>
            <a:lvl3pPr marL="0" marR="0" indent="457200" algn="l" defTabSz="8255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all" spc="15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ontserrat-Bold"/>
              </a:defRPr>
            </a:lvl3pPr>
            <a:lvl4pPr marL="0" marR="0" indent="685800" algn="l" defTabSz="8255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all" spc="15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ontserrat-Bold"/>
              </a:defRPr>
            </a:lvl4pPr>
            <a:lvl5pPr marL="0" marR="0" indent="914400" algn="l" defTabSz="8255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all" spc="15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ontserrat-Bold"/>
              </a:defRPr>
            </a:lvl5pPr>
            <a:lvl6pPr marL="0" marR="0" indent="1143000" algn="l" defTabSz="8255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all" spc="15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ontserrat-Bold"/>
              </a:defRPr>
            </a:lvl6pPr>
            <a:lvl7pPr marL="0" marR="0" indent="1371600" algn="l" defTabSz="8255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all" spc="15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ontserrat-Bold"/>
              </a:defRPr>
            </a:lvl7pPr>
            <a:lvl8pPr marL="0" marR="0" indent="1600200" algn="l" defTabSz="8255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all" spc="15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ontserrat-Bold"/>
              </a:defRPr>
            </a:lvl8pPr>
            <a:lvl9pPr marL="0" marR="0" indent="1828800" algn="l" defTabSz="8255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all" spc="15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ontserrat-Bold"/>
              </a:defRPr>
            </a:lvl9pPr>
          </a:lstStyle>
          <a:p>
            <a:fld id="{86CB4B4D-7CA3-9044-876B-883B54F8677D}" type="slidenum">
              <a:rPr lang="pt-BR" smtClean="0"/>
            </a:fld>
            <a:endParaRPr lang="pt-BR" dirty="0"/>
          </a:p>
        </p:txBody>
      </p:sp>
      <p:pic>
        <p:nvPicPr>
          <p:cNvPr id="7" name="Picture 21" descr="I:\TDC2017\Logos\TDC2017\logo-tdc-horizontal-A4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52878"/>
            <a:ext cx="2312877" cy="791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Slide #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lide Number"/>
          <p:cNvSpPr>
            <a:spLocks noGrp="1"/>
          </p:cNvSpPr>
          <p:nvPr>
            <p:ph type="sldNum" sz="quarter" idx="2"/>
          </p:nvPr>
        </p:nvSpPr>
        <p:spPr>
          <a:xfrm>
            <a:off x="22672013" y="635000"/>
            <a:ext cx="1076987" cy="571500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0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  <a:sym typeface="Montserrat-Bold"/>
              </a:defRPr>
            </a:lvl1pPr>
            <a:lvl2pPr marL="0" marR="0" indent="228600" algn="l" defTabSz="8255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all" spc="15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ontserrat-Bold"/>
              </a:defRPr>
            </a:lvl2pPr>
            <a:lvl3pPr marL="0" marR="0" indent="457200" algn="l" defTabSz="8255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all" spc="15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ontserrat-Bold"/>
              </a:defRPr>
            </a:lvl3pPr>
            <a:lvl4pPr marL="0" marR="0" indent="685800" algn="l" defTabSz="8255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all" spc="15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ontserrat-Bold"/>
              </a:defRPr>
            </a:lvl4pPr>
            <a:lvl5pPr marL="0" marR="0" indent="914400" algn="l" defTabSz="8255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all" spc="15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ontserrat-Bold"/>
              </a:defRPr>
            </a:lvl5pPr>
            <a:lvl6pPr marL="0" marR="0" indent="1143000" algn="l" defTabSz="8255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all" spc="15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ontserrat-Bold"/>
              </a:defRPr>
            </a:lvl6pPr>
            <a:lvl7pPr marL="0" marR="0" indent="1371600" algn="l" defTabSz="8255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all" spc="15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ontserrat-Bold"/>
              </a:defRPr>
            </a:lvl7pPr>
            <a:lvl8pPr marL="0" marR="0" indent="1600200" algn="l" defTabSz="8255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all" spc="15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ontserrat-Bold"/>
              </a:defRPr>
            </a:lvl8pPr>
            <a:lvl9pPr marL="0" marR="0" indent="1828800" algn="l" defTabSz="8255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000" b="0" i="0" u="none" strike="noStrike" cap="all" spc="15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ontserrat-Bold"/>
              </a:defRPr>
            </a:lvl9pPr>
          </a:lstStyle>
          <a:p>
            <a:fld id="{86CB4B4D-7CA3-9044-876B-883B54F8677D}" type="slidenum">
              <a:rPr lang="pt-BR" smtClean="0"/>
            </a:fld>
            <a:endParaRPr lang="pt-BR" dirty="0"/>
          </a:p>
        </p:txBody>
      </p:sp>
      <p:pic>
        <p:nvPicPr>
          <p:cNvPr id="7" name="Picture 21" descr="I:\TDC2017\Logos\TDC2017\logo-tdc-horizontal-A4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52878"/>
            <a:ext cx="2312877" cy="791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2"/>
          <p:cNvSpPr>
            <a:spLocks noGrp="1"/>
          </p:cNvSpPr>
          <p:nvPr>
            <p:ph type="body" sz="half" idx="10" hasCustomPrompt="1"/>
          </p:nvPr>
        </p:nvSpPr>
        <p:spPr>
          <a:xfrm>
            <a:off x="3614988" y="1405004"/>
            <a:ext cx="9019673" cy="1005526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/>
              <a:t>Entre com o </a:t>
            </a:r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aqui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023499" y="635000"/>
            <a:ext cx="10143818" cy="495383"/>
          </a:xfrm>
        </p:spPr>
        <p:txBody>
          <a:bodyPr/>
          <a:lstStyle>
            <a:lvl1pPr>
              <a:defRPr b="1" i="0">
                <a:solidFill>
                  <a:schemeClr val="bg2"/>
                </a:solidFill>
                <a:latin typeface="Roboto Black" panose="02000000000000000000" pitchFamily="2" charset="0"/>
                <a:ea typeface="Roboto Black" panose="02000000000000000000" pitchFamily="2" charset="0"/>
              </a:defRPr>
            </a:lvl1pPr>
          </a:lstStyle>
          <a:p>
            <a:r>
              <a:rPr lang="en-US" dirty="0" err="1"/>
              <a:t>Pontos</a:t>
            </a:r>
            <a:r>
              <a:rPr lang="en-US" dirty="0"/>
              <a:t> </a:t>
            </a:r>
            <a:r>
              <a:rPr lang="en-US" dirty="0" err="1"/>
              <a:t>importantes</a:t>
            </a:r>
            <a:endParaRPr lang="en-US" dirty="0"/>
          </a:p>
        </p:txBody>
      </p:sp>
      <p:grpSp>
        <p:nvGrpSpPr>
          <p:cNvPr id="10" name="Group 66"/>
          <p:cNvGrpSpPr/>
          <p:nvPr userDrawn="1"/>
        </p:nvGrpSpPr>
        <p:grpSpPr>
          <a:xfrm>
            <a:off x="5843996" y="5999336"/>
            <a:ext cx="2470484" cy="2309760"/>
            <a:chOff x="5601345" y="1671509"/>
            <a:chExt cx="1947726" cy="1488977"/>
          </a:xfrm>
        </p:grpSpPr>
        <p:sp>
          <p:nvSpPr>
            <p:cNvPr id="11" name="Text Placeholder 3"/>
            <p:cNvSpPr txBox="1"/>
            <p:nvPr/>
          </p:nvSpPr>
          <p:spPr>
            <a:xfrm>
              <a:off x="6151612" y="1671509"/>
              <a:ext cx="851806" cy="238088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r>
                <a:rPr lang="en-US" sz="2400" b="1" dirty="0">
                  <a:solidFill>
                    <a:schemeClr val="accent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2 Ponto</a:t>
              </a:r>
              <a:endParaRPr lang="en-US" sz="24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2" name="Text Placeholder 3"/>
            <p:cNvSpPr txBox="1"/>
            <p:nvPr/>
          </p:nvSpPr>
          <p:spPr>
            <a:xfrm>
              <a:off x="5601345" y="2032666"/>
              <a:ext cx="1947726" cy="1127820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Lorem ipsum dolor sit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amet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,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consec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tetur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adipiscing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elit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. at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efficitur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tortor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.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Donec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congue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odio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bibendum</a:t>
              </a:r>
              <a:endParaRPr lang="en-US" sz="1600" b="0" i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13" name="Group 69"/>
          <p:cNvGrpSpPr/>
          <p:nvPr userDrawn="1"/>
        </p:nvGrpSpPr>
        <p:grpSpPr>
          <a:xfrm>
            <a:off x="2733855" y="6067397"/>
            <a:ext cx="2159898" cy="2070093"/>
            <a:chOff x="5609672" y="1652630"/>
            <a:chExt cx="1947725" cy="1334478"/>
          </a:xfrm>
        </p:grpSpPr>
        <p:sp>
          <p:nvSpPr>
            <p:cNvPr id="14" name="Text Placeholder 3"/>
            <p:cNvSpPr txBox="1"/>
            <p:nvPr/>
          </p:nvSpPr>
          <p:spPr>
            <a:xfrm>
              <a:off x="6070535" y="1652630"/>
              <a:ext cx="974291" cy="238089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r>
                <a:rPr lang="en-US" sz="2400" b="1" dirty="0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 Ponto</a:t>
              </a:r>
              <a:endParaRPr lang="en-US" sz="2400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5" name="Text Placeholder 3"/>
            <p:cNvSpPr txBox="1"/>
            <p:nvPr/>
          </p:nvSpPr>
          <p:spPr>
            <a:xfrm>
              <a:off x="5609672" y="2049758"/>
              <a:ext cx="1947725" cy="937350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Lorem ipsum dolor sit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amet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,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consec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tetur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adipiscing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elit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. at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efficitur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tortor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.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Donec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congue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odio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bibendum</a:t>
              </a:r>
              <a:endParaRPr lang="en-US" sz="1600" b="0" i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16" name="Group 69"/>
          <p:cNvGrpSpPr/>
          <p:nvPr userDrawn="1"/>
        </p:nvGrpSpPr>
        <p:grpSpPr>
          <a:xfrm>
            <a:off x="9264722" y="5989893"/>
            <a:ext cx="2470483" cy="2319203"/>
            <a:chOff x="5603652" y="1652630"/>
            <a:chExt cx="1947726" cy="1495066"/>
          </a:xfrm>
        </p:grpSpPr>
        <p:sp>
          <p:nvSpPr>
            <p:cNvPr id="17" name="Text Placeholder 3"/>
            <p:cNvSpPr txBox="1"/>
            <p:nvPr/>
          </p:nvSpPr>
          <p:spPr>
            <a:xfrm>
              <a:off x="6151613" y="1652630"/>
              <a:ext cx="851806" cy="238089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r>
                <a:rPr lang="en-US" sz="2400" b="1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3 Ponto</a:t>
              </a:r>
              <a:endParaRPr lang="en-US" sz="2400" b="1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8" name="Text Placeholder 3"/>
            <p:cNvSpPr txBox="1"/>
            <p:nvPr/>
          </p:nvSpPr>
          <p:spPr>
            <a:xfrm>
              <a:off x="5603652" y="2019876"/>
              <a:ext cx="1947726" cy="1127820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Lorem ipsum dolor sit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amet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,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consec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tetur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adipiscing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elit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. at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efficitur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tortor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.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Donec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congue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odio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bibendum</a:t>
              </a:r>
              <a:endParaRPr lang="en-US" sz="1600" b="0" i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19" name="Group 66"/>
          <p:cNvGrpSpPr/>
          <p:nvPr userDrawn="1"/>
        </p:nvGrpSpPr>
        <p:grpSpPr>
          <a:xfrm>
            <a:off x="12694681" y="5999336"/>
            <a:ext cx="2479264" cy="2309758"/>
            <a:chOff x="5610906" y="1671509"/>
            <a:chExt cx="1947726" cy="1488976"/>
          </a:xfrm>
        </p:grpSpPr>
        <p:sp>
          <p:nvSpPr>
            <p:cNvPr id="20" name="Text Placeholder 3"/>
            <p:cNvSpPr txBox="1"/>
            <p:nvPr/>
          </p:nvSpPr>
          <p:spPr>
            <a:xfrm>
              <a:off x="6153121" y="1671509"/>
              <a:ext cx="848789" cy="238088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r>
                <a:rPr lang="en-US" sz="2400" b="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4 Ponto</a:t>
              </a:r>
              <a:endParaRPr kumimoji="1" lang="ja-JP" altLang="en-US" sz="2400" b="1" dirty="0">
                <a:solidFill>
                  <a:schemeClr val="accent4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21" name="Text Placeholder 3"/>
            <p:cNvSpPr txBox="1"/>
            <p:nvPr/>
          </p:nvSpPr>
          <p:spPr>
            <a:xfrm>
              <a:off x="5610906" y="2032665"/>
              <a:ext cx="1947726" cy="1127820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Lorem ipsum dolor sit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amet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,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consec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tetur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adipiscing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elit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. at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efficitur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tortor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.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Donec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congue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odio</a:t>
              </a:r>
              <a:r>
                <a:rPr lang="en-US" sz="1600" b="0" i="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1600" b="0" i="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bibendum</a:t>
              </a:r>
              <a:endParaRPr lang="en-US" sz="1600" b="0" i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2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270575" y="3354606"/>
            <a:ext cx="2470484" cy="24777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/>
            </a:lvl1pPr>
          </a:lstStyle>
          <a:p>
            <a:endParaRPr lang="pt-BR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846922" y="3354606"/>
            <a:ext cx="2470484" cy="24777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/>
            </a:lvl1pPr>
          </a:lstStyle>
          <a:p>
            <a:endParaRPr lang="pt-BR" dirty="0"/>
          </a:p>
        </p:txBody>
      </p:sp>
      <p:sp>
        <p:nvSpPr>
          <p:cNvPr id="24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2423269" y="3354606"/>
            <a:ext cx="2470484" cy="24777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/>
            </a:lvl1pPr>
          </a:lstStyle>
          <a:p>
            <a:endParaRPr lang="pt-BR" dirty="0"/>
          </a:p>
        </p:txBody>
      </p:sp>
      <p:sp>
        <p:nvSpPr>
          <p:cNvPr id="25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2694227" y="3354606"/>
            <a:ext cx="2470484" cy="24777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/>
            </a:lvl1pPr>
          </a:lstStyle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1117165" y="2435578"/>
            <a:ext cx="14015323" cy="57996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17165" y="8475136"/>
            <a:ext cx="3656171" cy="488243"/>
          </a:xfrm>
          <a:prstGeom prst="rect">
            <a:avLst/>
          </a:prstGeom>
        </p:spPr>
        <p:txBody>
          <a:bodyPr/>
          <a:lstStyle/>
          <a:p>
            <a:fld id="{C8501BF7-34C2-F140-A0ED-9D3293D5BFD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382698" y="8475136"/>
            <a:ext cx="5484257" cy="488243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76316" y="8475136"/>
            <a:ext cx="3656171" cy="488243"/>
          </a:xfrm>
          <a:prstGeom prst="rect">
            <a:avLst/>
          </a:prstGeom>
        </p:spPr>
        <p:txBody>
          <a:bodyPr/>
          <a:lstStyle/>
          <a:p>
            <a:fld id="{7700B882-EDDF-EA40-9766-07BA54B2DE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08702" y="2280355"/>
            <a:ext cx="14015323" cy="3804356"/>
          </a:xfrm>
        </p:spPr>
        <p:txBody>
          <a:bodyPr anchor="b"/>
          <a:lstStyle>
            <a:lvl1pPr>
              <a:defRPr sz="10665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08702" y="6118577"/>
            <a:ext cx="14015323" cy="2000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5">
                <a:solidFill>
                  <a:schemeClr val="tx1">
                    <a:tint val="75000"/>
                  </a:schemeClr>
                </a:solidFill>
              </a:defRPr>
            </a:lvl1pPr>
            <a:lvl2pPr marL="812800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4pPr>
            <a:lvl5pPr marL="32512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5pPr>
            <a:lvl6pPr marL="40640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6pPr>
            <a:lvl7pPr marL="48768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7pPr>
            <a:lvl8pPr marL="56896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8pPr>
            <a:lvl9pPr marL="65024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17165" y="8475136"/>
            <a:ext cx="3656171" cy="488243"/>
          </a:xfrm>
          <a:prstGeom prst="rect">
            <a:avLst/>
          </a:prstGeom>
        </p:spPr>
        <p:txBody>
          <a:bodyPr/>
          <a:lstStyle/>
          <a:p>
            <a:fld id="{C8501BF7-34C2-F140-A0ED-9D3293D5BFD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382698" y="8475136"/>
            <a:ext cx="5484257" cy="488243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76316" y="8475136"/>
            <a:ext cx="3656171" cy="488243"/>
          </a:xfrm>
          <a:prstGeom prst="rect">
            <a:avLst/>
          </a:prstGeom>
        </p:spPr>
        <p:txBody>
          <a:bodyPr/>
          <a:lstStyle/>
          <a:p>
            <a:fld id="{7700B882-EDDF-EA40-9766-07BA54B2DE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17163" y="2435578"/>
            <a:ext cx="6872248" cy="57996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8260239" y="2435578"/>
            <a:ext cx="6872248" cy="57996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117165" y="8475136"/>
            <a:ext cx="3656171" cy="488243"/>
          </a:xfrm>
          <a:prstGeom prst="rect">
            <a:avLst/>
          </a:prstGeom>
        </p:spPr>
        <p:txBody>
          <a:bodyPr/>
          <a:lstStyle/>
          <a:p>
            <a:fld id="{C8501BF7-34C2-F140-A0ED-9D3293D5BFDF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382698" y="8475136"/>
            <a:ext cx="5484257" cy="488243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1476316" y="8475136"/>
            <a:ext cx="3656171" cy="488243"/>
          </a:xfrm>
          <a:prstGeom prst="rect">
            <a:avLst/>
          </a:prstGeom>
        </p:spPr>
        <p:txBody>
          <a:bodyPr/>
          <a:lstStyle/>
          <a:p>
            <a:fld id="{7700B882-EDDF-EA40-9766-07BA54B2DE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19987" y="488247"/>
            <a:ext cx="14015323" cy="176671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19986" y="2240845"/>
            <a:ext cx="6875068" cy="11006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265" b="1"/>
            </a:lvl1pPr>
            <a:lvl2pPr marL="812800" indent="0">
              <a:buNone/>
              <a:defRPr sz="3555" b="1"/>
            </a:lvl2pPr>
            <a:lvl3pPr marL="1625600" indent="0">
              <a:buNone/>
              <a:defRPr sz="3200" b="1"/>
            </a:lvl3pPr>
            <a:lvl4pPr marL="2438400" indent="0">
              <a:buNone/>
              <a:defRPr sz="2845" b="1"/>
            </a:lvl4pPr>
            <a:lvl5pPr marL="3251200" indent="0">
              <a:buNone/>
              <a:defRPr sz="2845" b="1"/>
            </a:lvl5pPr>
            <a:lvl6pPr marL="4064000" indent="0">
              <a:buNone/>
              <a:defRPr sz="2845" b="1"/>
            </a:lvl6pPr>
            <a:lvl7pPr marL="4876800" indent="0">
              <a:buNone/>
              <a:defRPr sz="2845" b="1"/>
            </a:lvl7pPr>
            <a:lvl8pPr marL="5689600" indent="0">
              <a:buNone/>
              <a:defRPr sz="2845" b="1"/>
            </a:lvl8pPr>
            <a:lvl9pPr marL="6502400" indent="0">
              <a:buNone/>
              <a:defRPr sz="2845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19986" y="3341512"/>
            <a:ext cx="6875068" cy="49106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8226386" y="2240845"/>
            <a:ext cx="6908923" cy="11006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265" b="1"/>
            </a:lvl1pPr>
            <a:lvl2pPr marL="812800" indent="0">
              <a:buNone/>
              <a:defRPr sz="3555" b="1"/>
            </a:lvl2pPr>
            <a:lvl3pPr marL="1625600" indent="0">
              <a:buNone/>
              <a:defRPr sz="3200" b="1"/>
            </a:lvl3pPr>
            <a:lvl4pPr marL="2438400" indent="0">
              <a:buNone/>
              <a:defRPr sz="2845" b="1"/>
            </a:lvl4pPr>
            <a:lvl5pPr marL="3251200" indent="0">
              <a:buNone/>
              <a:defRPr sz="2845" b="1"/>
            </a:lvl5pPr>
            <a:lvl6pPr marL="4064000" indent="0">
              <a:buNone/>
              <a:defRPr sz="2845" b="1"/>
            </a:lvl6pPr>
            <a:lvl7pPr marL="4876800" indent="0">
              <a:buNone/>
              <a:defRPr sz="2845" b="1"/>
            </a:lvl7pPr>
            <a:lvl8pPr marL="5689600" indent="0">
              <a:buNone/>
              <a:defRPr sz="2845" b="1"/>
            </a:lvl8pPr>
            <a:lvl9pPr marL="6502400" indent="0">
              <a:buNone/>
              <a:defRPr sz="2845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8226386" y="3341512"/>
            <a:ext cx="6908923" cy="49106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1117165" y="8475136"/>
            <a:ext cx="3656171" cy="488243"/>
          </a:xfrm>
          <a:prstGeom prst="rect">
            <a:avLst/>
          </a:prstGeom>
        </p:spPr>
        <p:txBody>
          <a:bodyPr/>
          <a:lstStyle/>
          <a:p>
            <a:fld id="{C8501BF7-34C2-F140-A0ED-9D3293D5BFDF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5382698" y="8475136"/>
            <a:ext cx="5484257" cy="488243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11476316" y="8475136"/>
            <a:ext cx="3656171" cy="488243"/>
          </a:xfrm>
          <a:prstGeom prst="rect">
            <a:avLst/>
          </a:prstGeom>
        </p:spPr>
        <p:txBody>
          <a:bodyPr/>
          <a:lstStyle/>
          <a:p>
            <a:fld id="{7700B882-EDDF-EA40-9766-07BA54B2DE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1117165" y="8475136"/>
            <a:ext cx="3656171" cy="488243"/>
          </a:xfrm>
          <a:prstGeom prst="rect">
            <a:avLst/>
          </a:prstGeom>
        </p:spPr>
        <p:txBody>
          <a:bodyPr/>
          <a:lstStyle/>
          <a:p>
            <a:fld id="{C8501BF7-34C2-F140-A0ED-9D3293D5BFDF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5382698" y="8475136"/>
            <a:ext cx="5484257" cy="488243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11476316" y="8475136"/>
            <a:ext cx="3656171" cy="488243"/>
          </a:xfrm>
          <a:prstGeom prst="rect">
            <a:avLst/>
          </a:prstGeom>
        </p:spPr>
        <p:txBody>
          <a:bodyPr/>
          <a:lstStyle/>
          <a:p>
            <a:fld id="{7700B882-EDDF-EA40-9766-07BA54B2DE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1117165" y="8475136"/>
            <a:ext cx="3656171" cy="488243"/>
          </a:xfrm>
          <a:prstGeom prst="rect">
            <a:avLst/>
          </a:prstGeom>
        </p:spPr>
        <p:txBody>
          <a:bodyPr/>
          <a:lstStyle/>
          <a:p>
            <a:fld id="{C8501BF7-34C2-F140-A0ED-9D3293D5BFDF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5382698" y="8475136"/>
            <a:ext cx="5484257" cy="488243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11476316" y="8475136"/>
            <a:ext cx="3656171" cy="488243"/>
          </a:xfrm>
          <a:prstGeom prst="rect">
            <a:avLst/>
          </a:prstGeom>
        </p:spPr>
        <p:txBody>
          <a:bodyPr/>
          <a:lstStyle/>
          <a:p>
            <a:fld id="{7700B882-EDDF-EA40-9766-07BA54B2DE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19987" y="609601"/>
            <a:ext cx="5241641" cy="2133600"/>
          </a:xfrm>
        </p:spPr>
        <p:txBody>
          <a:bodyPr anchor="b"/>
          <a:lstStyle>
            <a:lvl1pPr>
              <a:defRPr sz="569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6908924" y="1317980"/>
            <a:ext cx="8226385" cy="6496755"/>
          </a:xfrm>
          <a:prstGeom prst="rect">
            <a:avLst/>
          </a:prstGeom>
        </p:spPr>
        <p:txBody>
          <a:bodyPr/>
          <a:lstStyle>
            <a:lvl1pPr>
              <a:defRPr sz="5690"/>
            </a:lvl1pPr>
            <a:lvl2pPr>
              <a:defRPr sz="4980"/>
            </a:lvl2pPr>
            <a:lvl3pPr>
              <a:defRPr sz="4265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19987" y="2743200"/>
            <a:ext cx="5241641" cy="50828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45"/>
            </a:lvl1pPr>
            <a:lvl2pPr marL="812800" indent="0">
              <a:buNone/>
              <a:defRPr sz="2490"/>
            </a:lvl2pPr>
            <a:lvl3pPr marL="1625600" indent="0">
              <a:buNone/>
              <a:defRPr sz="2135"/>
            </a:lvl3pPr>
            <a:lvl4pPr marL="2438400" indent="0">
              <a:buNone/>
              <a:defRPr sz="1780"/>
            </a:lvl4pPr>
            <a:lvl5pPr marL="3251200" indent="0">
              <a:buNone/>
              <a:defRPr sz="1780"/>
            </a:lvl5pPr>
            <a:lvl6pPr marL="4064000" indent="0">
              <a:buNone/>
              <a:defRPr sz="1780"/>
            </a:lvl6pPr>
            <a:lvl7pPr marL="4876800" indent="0">
              <a:buNone/>
              <a:defRPr sz="1780"/>
            </a:lvl7pPr>
            <a:lvl8pPr marL="5689600" indent="0">
              <a:buNone/>
              <a:defRPr sz="1780"/>
            </a:lvl8pPr>
            <a:lvl9pPr marL="6502400" indent="0">
              <a:buNone/>
              <a:defRPr sz="178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117165" y="8475136"/>
            <a:ext cx="3656171" cy="488243"/>
          </a:xfrm>
          <a:prstGeom prst="rect">
            <a:avLst/>
          </a:prstGeom>
        </p:spPr>
        <p:txBody>
          <a:bodyPr/>
          <a:lstStyle/>
          <a:p>
            <a:fld id="{C8501BF7-34C2-F140-A0ED-9D3293D5BFDF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382698" y="8475136"/>
            <a:ext cx="5484257" cy="488243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1476316" y="8475136"/>
            <a:ext cx="3656171" cy="488243"/>
          </a:xfrm>
          <a:prstGeom prst="rect">
            <a:avLst/>
          </a:prstGeom>
        </p:spPr>
        <p:txBody>
          <a:bodyPr/>
          <a:lstStyle/>
          <a:p>
            <a:fld id="{7700B882-EDDF-EA40-9766-07BA54B2DE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 Palestran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1" descr="I:\TDC2017\Logos\TDC2017\logo-tdc-horizontal-A4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385" y="7816818"/>
            <a:ext cx="3197038" cy="1090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12079" y="379494"/>
            <a:ext cx="16249650" cy="3385344"/>
          </a:xfrm>
          <a:prstGeom prst="rect">
            <a:avLst/>
          </a:prstGeom>
          <a:ln>
            <a:noFill/>
          </a:ln>
        </p:spPr>
      </p:pic>
      <p:sp>
        <p:nvSpPr>
          <p:cNvPr id="6" name="Espaço Reservado para Título 1"/>
          <p:cNvSpPr>
            <a:spLocks noGrp="1"/>
          </p:cNvSpPr>
          <p:nvPr>
            <p:ph type="ctrTitle" hasCustomPrompt="1"/>
          </p:nvPr>
        </p:nvSpPr>
        <p:spPr>
          <a:xfrm>
            <a:off x="714667" y="3185627"/>
            <a:ext cx="14820315" cy="804334"/>
          </a:xfrm>
        </p:spPr>
        <p:txBody>
          <a:bodyPr/>
          <a:lstStyle>
            <a:lvl1pPr algn="ctr">
              <a:defRPr b="1" i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defRPr>
            </a:lvl1pPr>
          </a:lstStyle>
          <a:p>
            <a:pPr lvl="0"/>
            <a:r>
              <a:rPr lang="pt-BR" noProof="0" dirty="0"/>
              <a:t>TRILHA – Nome da Trilha</a:t>
            </a:r>
            <a:endParaRPr lang="pt-BR" noProof="0" dirty="0"/>
          </a:p>
        </p:txBody>
      </p:sp>
      <p:sp>
        <p:nvSpPr>
          <p:cNvPr id="21" name="Rectangle 3"/>
          <p:cNvSpPr txBox="1"/>
          <p:nvPr userDrawn="1"/>
        </p:nvSpPr>
        <p:spPr>
          <a:xfrm>
            <a:off x="1356073" y="4865815"/>
            <a:ext cx="13177464" cy="5757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06400" indent="-406400" algn="l" defTabSz="1625600" rtl="0" eaLnBrk="1" latinLnBrk="0" hangingPunct="1">
              <a:lnSpc>
                <a:spcPct val="90000"/>
              </a:lnSpc>
              <a:spcBef>
                <a:spcPts val="1780"/>
              </a:spcBef>
              <a:buFont typeface="Arial" panose="02080604020202020204" pitchFamily="34" charset="0"/>
              <a:buChar char="•"/>
              <a:defRPr sz="4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12192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4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20320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28448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36576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44704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832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0960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088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  <a:buFont typeface="Arial" panose="02080604020202020204" pitchFamily="34" charset="0"/>
              <a:buNone/>
            </a:pPr>
            <a:endParaRPr lang="pt-BR" altLang="pt-BR" sz="4000" b="0" i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2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932889" y="4878885"/>
            <a:ext cx="9002129" cy="109069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0" i="0" baseline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 Narrow" charset="0"/>
              </a:defRPr>
            </a:lvl1pPr>
          </a:lstStyle>
          <a:p>
            <a:pPr lvl="0"/>
            <a:r>
              <a:rPr lang="en-US" dirty="0"/>
              <a:t>Nome Palestra</a:t>
            </a:r>
            <a:endParaRPr lang="en-US" dirty="0"/>
          </a:p>
        </p:txBody>
      </p:sp>
      <p:sp>
        <p:nvSpPr>
          <p:cNvPr id="33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3932578" y="5995501"/>
            <a:ext cx="9002440" cy="99166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sz="3200" b="0" i="0" baseline="0">
                <a:solidFill>
                  <a:schemeClr val="tx1"/>
                </a:solidFill>
                <a:latin typeface="Roboto Thin" pitchFamily="2" charset="0"/>
                <a:ea typeface="Roboto Thin" pitchFamily="2" charset="0"/>
                <a:cs typeface="Arial Narrow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pt-BR" altLang="pt-BR" sz="355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Medium" panose="02000000000000000000" pitchFamily="2" charset="0"/>
                <a:ea typeface="Roboto Medium" panose="02000000000000000000" pitchFamily="2" charset="0"/>
                <a:cs typeface="+mn-cs"/>
              </a:rPr>
              <a:t>Nome do Palestrantes</a:t>
            </a:r>
            <a:endParaRPr kumimoji="0" lang="pt-BR" altLang="pt-BR" sz="355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Medium" panose="02000000000000000000" pitchFamily="2" charset="0"/>
              <a:ea typeface="Roboto Medium" panose="02000000000000000000" pitchFamily="2" charset="0"/>
              <a:cs typeface="+mn-cs"/>
            </a:endParaRPr>
          </a:p>
        </p:txBody>
      </p:sp>
      <p:sp>
        <p:nvSpPr>
          <p:cNvPr id="34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3932890" y="7168082"/>
            <a:ext cx="9002128" cy="46514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2400" b="0" i="0" baseline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 Narrow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BR" alt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Qualificação do palestrantes</a:t>
            </a:r>
            <a:endParaRPr kumimoji="0" lang="pt-BR" altLang="pt-B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Light" panose="02000000000000000000" pitchFamily="2" charset="0"/>
              <a:ea typeface="Roboto Light" panose="02000000000000000000" pitchFamily="2" charset="0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pt-BR" altLang="pt-B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Light" panose="02000000000000000000" pitchFamily="2" charset="0"/>
              <a:ea typeface="Roboto Light" panose="02000000000000000000" pitchFamily="2" charset="0"/>
              <a:cs typeface="+mn-cs"/>
            </a:endParaRPr>
          </a:p>
        </p:txBody>
      </p:sp>
      <p:sp>
        <p:nvSpPr>
          <p:cNvPr id="2" name="Oval 1"/>
          <p:cNvSpPr/>
          <p:nvPr userDrawn="1"/>
        </p:nvSpPr>
        <p:spPr>
          <a:xfrm>
            <a:off x="434160" y="4865815"/>
            <a:ext cx="2563906" cy="256390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Imagem 4"/>
          <p:cNvSpPr>
            <a:spLocks noGrp="1"/>
          </p:cNvSpPr>
          <p:nvPr>
            <p:ph type="pic" sz="quarter" idx="19"/>
          </p:nvPr>
        </p:nvSpPr>
        <p:spPr>
          <a:xfrm>
            <a:off x="433848" y="4888405"/>
            <a:ext cx="2563906" cy="2563906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2800"/>
            </a:lvl1pPr>
          </a:lstStyle>
          <a:p>
            <a:endParaRPr lang="pt-BR" dirty="0"/>
          </a:p>
        </p:txBody>
      </p:sp>
      <p:sp>
        <p:nvSpPr>
          <p:cNvPr id="11" name="Oval 10"/>
          <p:cNvSpPr/>
          <p:nvPr userDrawn="1"/>
        </p:nvSpPr>
        <p:spPr>
          <a:xfrm>
            <a:off x="13251896" y="4836748"/>
            <a:ext cx="2563906" cy="256390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Imagem 4"/>
          <p:cNvSpPr>
            <a:spLocks noGrp="1"/>
          </p:cNvSpPr>
          <p:nvPr>
            <p:ph type="pic" sz="quarter" idx="20"/>
          </p:nvPr>
        </p:nvSpPr>
        <p:spPr>
          <a:xfrm>
            <a:off x="13251584" y="4859338"/>
            <a:ext cx="2563906" cy="2563906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2800"/>
            </a:lvl1pPr>
          </a:lstStyle>
          <a:p>
            <a:endParaRPr lang="pt-BR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19987" y="609601"/>
            <a:ext cx="5241641" cy="2133600"/>
          </a:xfrm>
        </p:spPr>
        <p:txBody>
          <a:bodyPr anchor="b"/>
          <a:lstStyle>
            <a:lvl1pPr>
              <a:defRPr sz="569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908924" y="1317980"/>
            <a:ext cx="8226385" cy="64967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690"/>
            </a:lvl1pPr>
            <a:lvl2pPr marL="812800" indent="0">
              <a:buNone/>
              <a:defRPr sz="4980"/>
            </a:lvl2pPr>
            <a:lvl3pPr marL="1625600" indent="0">
              <a:buNone/>
              <a:defRPr sz="4265"/>
            </a:lvl3pPr>
            <a:lvl4pPr marL="2438400" indent="0">
              <a:buNone/>
              <a:defRPr sz="3555"/>
            </a:lvl4pPr>
            <a:lvl5pPr marL="3251200" indent="0">
              <a:buNone/>
              <a:defRPr sz="3555"/>
            </a:lvl5pPr>
            <a:lvl6pPr marL="4064000" indent="0">
              <a:buNone/>
              <a:defRPr sz="3555"/>
            </a:lvl6pPr>
            <a:lvl7pPr marL="4876800" indent="0">
              <a:buNone/>
              <a:defRPr sz="3555"/>
            </a:lvl7pPr>
            <a:lvl8pPr marL="5689600" indent="0">
              <a:buNone/>
              <a:defRPr sz="3555"/>
            </a:lvl8pPr>
            <a:lvl9pPr marL="6502400" indent="0">
              <a:buNone/>
              <a:defRPr sz="3555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19987" y="2743200"/>
            <a:ext cx="5241641" cy="50828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45"/>
            </a:lvl1pPr>
            <a:lvl2pPr marL="812800" indent="0">
              <a:buNone/>
              <a:defRPr sz="2490"/>
            </a:lvl2pPr>
            <a:lvl3pPr marL="1625600" indent="0">
              <a:buNone/>
              <a:defRPr sz="2135"/>
            </a:lvl3pPr>
            <a:lvl4pPr marL="2438400" indent="0">
              <a:buNone/>
              <a:defRPr sz="1780"/>
            </a:lvl4pPr>
            <a:lvl5pPr marL="3251200" indent="0">
              <a:buNone/>
              <a:defRPr sz="1780"/>
            </a:lvl5pPr>
            <a:lvl6pPr marL="4064000" indent="0">
              <a:buNone/>
              <a:defRPr sz="1780"/>
            </a:lvl6pPr>
            <a:lvl7pPr marL="4876800" indent="0">
              <a:buNone/>
              <a:defRPr sz="1780"/>
            </a:lvl7pPr>
            <a:lvl8pPr marL="5689600" indent="0">
              <a:buNone/>
              <a:defRPr sz="1780"/>
            </a:lvl8pPr>
            <a:lvl9pPr marL="6502400" indent="0">
              <a:buNone/>
              <a:defRPr sz="178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117165" y="8475136"/>
            <a:ext cx="3656171" cy="488243"/>
          </a:xfrm>
          <a:prstGeom prst="rect">
            <a:avLst/>
          </a:prstGeom>
        </p:spPr>
        <p:txBody>
          <a:bodyPr/>
          <a:lstStyle/>
          <a:p>
            <a:fld id="{C8501BF7-34C2-F140-A0ED-9D3293D5BFDF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382698" y="8475136"/>
            <a:ext cx="5484257" cy="488243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1476316" y="8475136"/>
            <a:ext cx="3656171" cy="488243"/>
          </a:xfrm>
          <a:prstGeom prst="rect">
            <a:avLst/>
          </a:prstGeom>
        </p:spPr>
        <p:txBody>
          <a:bodyPr/>
          <a:lstStyle/>
          <a:p>
            <a:fld id="{7700B882-EDDF-EA40-9766-07BA54B2DE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17165" y="2435578"/>
            <a:ext cx="14015323" cy="579966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17165" y="8475136"/>
            <a:ext cx="3656171" cy="488243"/>
          </a:xfrm>
          <a:prstGeom prst="rect">
            <a:avLst/>
          </a:prstGeom>
        </p:spPr>
        <p:txBody>
          <a:bodyPr/>
          <a:lstStyle/>
          <a:p>
            <a:fld id="{C8501BF7-34C2-F140-A0ED-9D3293D5BFD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382698" y="8475136"/>
            <a:ext cx="5484257" cy="488243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76316" y="8475136"/>
            <a:ext cx="3656171" cy="488243"/>
          </a:xfrm>
          <a:prstGeom prst="rect">
            <a:avLst/>
          </a:prstGeom>
        </p:spPr>
        <p:txBody>
          <a:bodyPr/>
          <a:lstStyle/>
          <a:p>
            <a:fld id="{7700B882-EDDF-EA40-9766-07BA54B2DE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11628658" y="488246"/>
            <a:ext cx="3503831" cy="774699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17165" y="488246"/>
            <a:ext cx="10240665" cy="774699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17165" y="8475136"/>
            <a:ext cx="3656171" cy="488243"/>
          </a:xfrm>
          <a:prstGeom prst="rect">
            <a:avLst/>
          </a:prstGeom>
        </p:spPr>
        <p:txBody>
          <a:bodyPr/>
          <a:lstStyle/>
          <a:p>
            <a:fld id="{C8501BF7-34C2-F140-A0ED-9D3293D5BFD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382698" y="8475136"/>
            <a:ext cx="5484257" cy="488243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76316" y="8475136"/>
            <a:ext cx="3656171" cy="488243"/>
          </a:xfrm>
          <a:prstGeom prst="rect">
            <a:avLst/>
          </a:prstGeom>
        </p:spPr>
        <p:txBody>
          <a:bodyPr/>
          <a:lstStyle/>
          <a:p>
            <a:fld id="{7700B882-EDDF-EA40-9766-07BA54B2DE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9"/>
          <p:cNvGrpSpPr/>
          <p:nvPr userDrawn="1"/>
        </p:nvGrpSpPr>
        <p:grpSpPr bwMode="auto">
          <a:xfrm>
            <a:off x="0" y="0"/>
            <a:ext cx="16260934" cy="383822"/>
            <a:chOff x="0" y="0"/>
            <a:chExt cx="5764" cy="181"/>
          </a:xfrm>
        </p:grpSpPr>
        <p:sp>
          <p:nvSpPr>
            <p:cNvPr id="6" name="Rectangle 35"/>
            <p:cNvSpPr>
              <a:spLocks noChangeArrowheads="1"/>
            </p:cNvSpPr>
            <p:nvPr userDrawn="1"/>
          </p:nvSpPr>
          <p:spPr bwMode="auto">
            <a:xfrm>
              <a:off x="0" y="0"/>
              <a:ext cx="968" cy="181"/>
            </a:xfrm>
            <a:prstGeom prst="rect">
              <a:avLst/>
            </a:prstGeom>
            <a:solidFill>
              <a:srgbClr val="EF820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anose="02080604020202020204" pitchFamily="34" charset="0"/>
                <a:ea typeface="MS PGothic" charset="0"/>
              </a:endParaRPr>
            </a:p>
          </p:txBody>
        </p:sp>
        <p:sp>
          <p:nvSpPr>
            <p:cNvPr id="7" name="Rectangle 46"/>
            <p:cNvSpPr>
              <a:spLocks noChangeArrowheads="1"/>
            </p:cNvSpPr>
            <p:nvPr userDrawn="1"/>
          </p:nvSpPr>
          <p:spPr bwMode="auto">
            <a:xfrm>
              <a:off x="965" y="0"/>
              <a:ext cx="963" cy="181"/>
            </a:xfrm>
            <a:prstGeom prst="rect">
              <a:avLst/>
            </a:prstGeom>
            <a:solidFill>
              <a:srgbClr val="E20334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pt-BR">
                  <a:latin typeface="Arial" panose="02080604020202020204" pitchFamily="34" charset="0"/>
                  <a:ea typeface="MS PGothic" charset="0"/>
                </a:rPr>
                <a:t> </a:t>
              </a:r>
              <a:endParaRPr lang="pt-BR">
                <a:latin typeface="Arial" panose="02080604020202020204" pitchFamily="34" charset="0"/>
                <a:ea typeface="MS PGothic" charset="0"/>
              </a:endParaRPr>
            </a:p>
          </p:txBody>
        </p:sp>
        <p:sp>
          <p:nvSpPr>
            <p:cNvPr id="8" name="Rectangle 47"/>
            <p:cNvSpPr>
              <a:spLocks noChangeArrowheads="1"/>
            </p:cNvSpPr>
            <p:nvPr userDrawn="1"/>
          </p:nvSpPr>
          <p:spPr bwMode="auto">
            <a:xfrm>
              <a:off x="1927" y="0"/>
              <a:ext cx="963" cy="181"/>
            </a:xfrm>
            <a:prstGeom prst="rect">
              <a:avLst/>
            </a:prstGeom>
            <a:solidFill>
              <a:srgbClr val="7B2525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anose="02080604020202020204" pitchFamily="34" charset="0"/>
                <a:ea typeface="MS PGothic" charset="0"/>
              </a:endParaRPr>
            </a:p>
          </p:txBody>
        </p:sp>
        <p:sp>
          <p:nvSpPr>
            <p:cNvPr id="9" name="Rectangle 48"/>
            <p:cNvSpPr>
              <a:spLocks noChangeArrowheads="1"/>
            </p:cNvSpPr>
            <p:nvPr userDrawn="1"/>
          </p:nvSpPr>
          <p:spPr bwMode="auto">
            <a:xfrm>
              <a:off x="2890" y="0"/>
              <a:ext cx="959" cy="181"/>
            </a:xfrm>
            <a:prstGeom prst="rect">
              <a:avLst/>
            </a:prstGeom>
            <a:solidFill>
              <a:srgbClr val="00549A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anose="02080604020202020204" pitchFamily="34" charset="0"/>
                <a:ea typeface="MS PGothic" charset="0"/>
              </a:endParaRPr>
            </a:p>
          </p:txBody>
        </p:sp>
        <p:sp>
          <p:nvSpPr>
            <p:cNvPr id="10" name="Rectangle 49"/>
            <p:cNvSpPr>
              <a:spLocks noChangeArrowheads="1"/>
            </p:cNvSpPr>
            <p:nvPr userDrawn="1"/>
          </p:nvSpPr>
          <p:spPr bwMode="auto">
            <a:xfrm>
              <a:off x="3842" y="0"/>
              <a:ext cx="963" cy="181"/>
            </a:xfrm>
            <a:prstGeom prst="rect">
              <a:avLst/>
            </a:prstGeom>
            <a:solidFill>
              <a:srgbClr val="0794C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anose="02080604020202020204" pitchFamily="34" charset="0"/>
                <a:ea typeface="MS PGothic" charset="0"/>
              </a:endParaRPr>
            </a:p>
          </p:txBody>
        </p:sp>
        <p:sp>
          <p:nvSpPr>
            <p:cNvPr id="11" name="Rectangle 50"/>
            <p:cNvSpPr>
              <a:spLocks noChangeArrowheads="1"/>
            </p:cNvSpPr>
            <p:nvPr userDrawn="1"/>
          </p:nvSpPr>
          <p:spPr bwMode="auto">
            <a:xfrm>
              <a:off x="4801" y="0"/>
              <a:ext cx="963" cy="181"/>
            </a:xfrm>
            <a:prstGeom prst="rect">
              <a:avLst/>
            </a:prstGeom>
            <a:solidFill>
              <a:srgbClr val="00994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anose="02080604020202020204" pitchFamily="34" charset="0"/>
                <a:ea typeface="MS PGothic" charset="0"/>
              </a:endParaRPr>
            </a:p>
          </p:txBody>
        </p:sp>
      </p:grpSp>
      <p:grpSp>
        <p:nvGrpSpPr>
          <p:cNvPr id="12" name="Group 60"/>
          <p:cNvGrpSpPr/>
          <p:nvPr userDrawn="1"/>
        </p:nvGrpSpPr>
        <p:grpSpPr bwMode="auto">
          <a:xfrm>
            <a:off x="-11284" y="8988779"/>
            <a:ext cx="16260934" cy="155221"/>
            <a:chOff x="0" y="0"/>
            <a:chExt cx="5764" cy="181"/>
          </a:xfrm>
        </p:grpSpPr>
        <p:sp>
          <p:nvSpPr>
            <p:cNvPr id="13" name="Rectangle 61"/>
            <p:cNvSpPr>
              <a:spLocks noChangeArrowheads="1"/>
            </p:cNvSpPr>
            <p:nvPr userDrawn="1"/>
          </p:nvSpPr>
          <p:spPr bwMode="auto">
            <a:xfrm>
              <a:off x="0" y="0"/>
              <a:ext cx="968" cy="181"/>
            </a:xfrm>
            <a:prstGeom prst="rect">
              <a:avLst/>
            </a:prstGeom>
            <a:solidFill>
              <a:srgbClr val="EF820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anose="02080604020202020204" pitchFamily="34" charset="0"/>
                <a:ea typeface="MS PGothic" charset="0"/>
              </a:endParaRPr>
            </a:p>
          </p:txBody>
        </p:sp>
        <p:sp>
          <p:nvSpPr>
            <p:cNvPr id="14" name="Rectangle 62"/>
            <p:cNvSpPr>
              <a:spLocks noChangeArrowheads="1"/>
            </p:cNvSpPr>
            <p:nvPr userDrawn="1"/>
          </p:nvSpPr>
          <p:spPr bwMode="auto">
            <a:xfrm>
              <a:off x="965" y="0"/>
              <a:ext cx="963" cy="181"/>
            </a:xfrm>
            <a:prstGeom prst="rect">
              <a:avLst/>
            </a:prstGeom>
            <a:solidFill>
              <a:srgbClr val="E20334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pt-BR">
                  <a:latin typeface="Arial" panose="02080604020202020204" pitchFamily="34" charset="0"/>
                  <a:ea typeface="MS PGothic" charset="0"/>
                </a:rPr>
                <a:t> </a:t>
              </a:r>
              <a:endParaRPr lang="pt-BR">
                <a:latin typeface="Arial" panose="02080604020202020204" pitchFamily="34" charset="0"/>
                <a:ea typeface="MS PGothic" charset="0"/>
              </a:endParaRPr>
            </a:p>
          </p:txBody>
        </p:sp>
        <p:sp>
          <p:nvSpPr>
            <p:cNvPr id="15" name="Rectangle 63"/>
            <p:cNvSpPr>
              <a:spLocks noChangeArrowheads="1"/>
            </p:cNvSpPr>
            <p:nvPr userDrawn="1"/>
          </p:nvSpPr>
          <p:spPr bwMode="auto">
            <a:xfrm>
              <a:off x="1927" y="0"/>
              <a:ext cx="963" cy="181"/>
            </a:xfrm>
            <a:prstGeom prst="rect">
              <a:avLst/>
            </a:prstGeom>
            <a:solidFill>
              <a:srgbClr val="7B2525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anose="02080604020202020204" pitchFamily="34" charset="0"/>
                <a:ea typeface="MS PGothic" charset="0"/>
              </a:endParaRPr>
            </a:p>
          </p:txBody>
        </p:sp>
        <p:sp>
          <p:nvSpPr>
            <p:cNvPr id="16" name="Rectangle 64"/>
            <p:cNvSpPr>
              <a:spLocks noChangeArrowheads="1"/>
            </p:cNvSpPr>
            <p:nvPr userDrawn="1"/>
          </p:nvSpPr>
          <p:spPr bwMode="auto">
            <a:xfrm>
              <a:off x="2890" y="0"/>
              <a:ext cx="959" cy="181"/>
            </a:xfrm>
            <a:prstGeom prst="rect">
              <a:avLst/>
            </a:prstGeom>
            <a:solidFill>
              <a:srgbClr val="00549A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anose="02080604020202020204" pitchFamily="34" charset="0"/>
                <a:ea typeface="MS PGothic" charset="0"/>
              </a:endParaRPr>
            </a:p>
          </p:txBody>
        </p:sp>
        <p:sp>
          <p:nvSpPr>
            <p:cNvPr id="17" name="Rectangle 65"/>
            <p:cNvSpPr>
              <a:spLocks noChangeArrowheads="1"/>
            </p:cNvSpPr>
            <p:nvPr userDrawn="1"/>
          </p:nvSpPr>
          <p:spPr bwMode="auto">
            <a:xfrm>
              <a:off x="3842" y="0"/>
              <a:ext cx="963" cy="181"/>
            </a:xfrm>
            <a:prstGeom prst="rect">
              <a:avLst/>
            </a:prstGeom>
            <a:solidFill>
              <a:srgbClr val="0794C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anose="02080604020202020204" pitchFamily="34" charset="0"/>
                <a:ea typeface="MS PGothic" charset="0"/>
              </a:endParaRPr>
            </a:p>
          </p:txBody>
        </p:sp>
        <p:sp>
          <p:nvSpPr>
            <p:cNvPr id="18" name="Rectangle 66"/>
            <p:cNvSpPr>
              <a:spLocks noChangeArrowheads="1"/>
            </p:cNvSpPr>
            <p:nvPr userDrawn="1"/>
          </p:nvSpPr>
          <p:spPr bwMode="auto">
            <a:xfrm>
              <a:off x="4801" y="0"/>
              <a:ext cx="963" cy="181"/>
            </a:xfrm>
            <a:prstGeom prst="rect">
              <a:avLst/>
            </a:prstGeom>
            <a:solidFill>
              <a:srgbClr val="00994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anose="02080604020202020204" pitchFamily="34" charset="0"/>
                <a:ea typeface="MS PGothic" charset="0"/>
              </a:endParaRPr>
            </a:p>
          </p:txBody>
        </p:sp>
      </p:grpSp>
      <p:pic>
        <p:nvPicPr>
          <p:cNvPr id="19" name="Picture 3" descr="I:\TDC2017\Logos\TDC2017\logo-tdc-vertical-A4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313" y="860780"/>
            <a:ext cx="6787614" cy="430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7570" name="Espaço Reservado para Título 1"/>
          <p:cNvSpPr>
            <a:spLocks noGrp="1"/>
          </p:cNvSpPr>
          <p:nvPr>
            <p:ph type="ctrTitle"/>
          </p:nvPr>
        </p:nvSpPr>
        <p:spPr>
          <a:xfrm>
            <a:off x="1215904" y="5245101"/>
            <a:ext cx="13812203" cy="804334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pt-BR" noProof="0" dirty="0"/>
              <a:t>Click </a:t>
            </a:r>
            <a:r>
              <a:rPr lang="pt-BR" noProof="0" dirty="0" err="1"/>
              <a:t>to</a:t>
            </a:r>
            <a:r>
              <a:rPr lang="pt-BR" noProof="0" dirty="0"/>
              <a:t> </a:t>
            </a:r>
            <a:r>
              <a:rPr lang="pt-BR" noProof="0" dirty="0" err="1"/>
              <a:t>edit</a:t>
            </a:r>
            <a:r>
              <a:rPr lang="pt-BR" noProof="0" dirty="0"/>
              <a:t> Master </a:t>
            </a:r>
            <a:r>
              <a:rPr lang="pt-BR" noProof="0" dirty="0" err="1"/>
              <a:t>title</a:t>
            </a:r>
            <a:r>
              <a:rPr lang="pt-BR" noProof="0" dirty="0"/>
              <a:t> </a:t>
            </a:r>
            <a:r>
              <a:rPr lang="pt-BR" noProof="0" dirty="0" err="1"/>
              <a:t>style</a:t>
            </a:r>
            <a:endParaRPr lang="pt-BR" noProof="0" dirty="0"/>
          </a:p>
        </p:txBody>
      </p:sp>
      <p:sp>
        <p:nvSpPr>
          <p:cNvPr id="237571" name="Espaço Reservado para Texto 2"/>
          <p:cNvSpPr>
            <a:spLocks noGrp="1"/>
          </p:cNvSpPr>
          <p:nvPr>
            <p:ph type="subTitle" idx="1"/>
          </p:nvPr>
        </p:nvSpPr>
        <p:spPr>
          <a:xfrm>
            <a:off x="2437449" y="6203953"/>
            <a:ext cx="11374755" cy="1314450"/>
          </a:xfrm>
          <a:prstGeom prst="rect">
            <a:avLst/>
          </a:prstGeom>
        </p:spPr>
        <p:txBody>
          <a:bodyPr/>
          <a:lstStyle>
            <a:lvl1pPr marL="0" indent="0" algn="ctr">
              <a:buFont typeface="Arial" panose="0208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pt-BR" noProof="0" dirty="0"/>
              <a:t>Click </a:t>
            </a:r>
            <a:r>
              <a:rPr lang="pt-BR" noProof="0" dirty="0" err="1"/>
              <a:t>to</a:t>
            </a:r>
            <a:r>
              <a:rPr lang="pt-BR" noProof="0" dirty="0"/>
              <a:t> </a:t>
            </a:r>
            <a:r>
              <a:rPr lang="pt-BR" noProof="0" dirty="0" err="1"/>
              <a:t>edit</a:t>
            </a:r>
            <a:r>
              <a:rPr lang="pt-BR" noProof="0" dirty="0"/>
              <a:t> Master </a:t>
            </a:r>
            <a:r>
              <a:rPr lang="pt-BR" noProof="0" dirty="0" err="1"/>
              <a:t>subtitle</a:t>
            </a:r>
            <a:r>
              <a:rPr lang="pt-BR" noProof="0" dirty="0"/>
              <a:t> </a:t>
            </a:r>
            <a:r>
              <a:rPr lang="pt-BR" noProof="0" dirty="0" err="1"/>
              <a:t>style</a:t>
            </a:r>
            <a:endParaRPr lang="pt-BR" noProof="0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5"/>
          <p:cNvSpPr>
            <a:spLocks noGrp="1"/>
          </p:cNvSpPr>
          <p:nvPr>
            <p:ph type="pic" sz="quarter" idx="14"/>
          </p:nvPr>
        </p:nvSpPr>
        <p:spPr>
          <a:xfrm>
            <a:off x="3" y="1"/>
            <a:ext cx="6333324" cy="914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45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pt-BR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411450" y="5118334"/>
            <a:ext cx="8154719" cy="217624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5690"/>
              </a:lnSpc>
              <a:spcBef>
                <a:spcPts val="0"/>
              </a:spcBef>
              <a:buNone/>
              <a:defRPr sz="3200" b="1" i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8128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2pPr>
            <a:lvl3pPr marL="16256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3pPr>
            <a:lvl4pPr marL="24384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4pPr>
            <a:lvl5pPr marL="32512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</a:t>
            </a:r>
            <a:r>
              <a:rPr lang="en-US" dirty="0"/>
              <a:t> perv.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669793" y="1849425"/>
            <a:ext cx="8154721" cy="272257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980" b="0" i="0" baseline="0">
                <a:solidFill>
                  <a:schemeClr val="bg2"/>
                </a:solidFill>
                <a:latin typeface="Lato Black" panose="020F0502020204030203" pitchFamily="34" charset="77"/>
                <a:ea typeface="Lato Black" panose="020F0502020204030203" pitchFamily="34" charset="77"/>
                <a:cs typeface="Arial Narrow" charset="0"/>
              </a:defRPr>
            </a:lvl1pPr>
          </a:lstStyle>
          <a:p>
            <a:pPr lvl="0"/>
            <a:r>
              <a:rPr lang="en-US" dirty="0"/>
              <a:t>TÍTULO COM SOBREPOSIÇÃO EM IMAGEM</a:t>
            </a:r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m quadrada it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 hasCustomPrompt="1"/>
          </p:nvPr>
        </p:nvSpPr>
        <p:spPr>
          <a:xfrm>
            <a:off x="1003918" y="1541425"/>
            <a:ext cx="9019673" cy="1005526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/>
              <a:t>Entre com o </a:t>
            </a:r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aqui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19650" y="734952"/>
            <a:ext cx="10143818" cy="495383"/>
          </a:xfrm>
        </p:spPr>
        <p:txBody>
          <a:bodyPr/>
          <a:lstStyle>
            <a:lvl1pPr>
              <a:defRPr b="1" i="0">
                <a:solidFill>
                  <a:schemeClr val="bg2"/>
                </a:solidFill>
                <a:latin typeface="Roboto Black" panose="02000000000000000000" pitchFamily="2" charset="0"/>
                <a:ea typeface="Roboto Black" panose="02000000000000000000" pitchFamily="2" charset="0"/>
              </a:defRPr>
            </a:lvl1pPr>
          </a:lstStyle>
          <a:p>
            <a:r>
              <a:rPr lang="en-US" dirty="0" err="1"/>
              <a:t>Pontos</a:t>
            </a:r>
            <a:r>
              <a:rPr lang="en-US" dirty="0"/>
              <a:t> </a:t>
            </a:r>
            <a:r>
              <a:rPr lang="en-US" dirty="0" err="1"/>
              <a:t>importantes</a:t>
            </a:r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8666726" y="3454558"/>
            <a:ext cx="2470484" cy="24777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/>
            </a:lvl1pPr>
          </a:lstStyle>
          <a:p>
            <a:r>
              <a:rPr lang="pt-BR" dirty="0"/>
              <a:t>Clique no ícone para adicionar uma imagem</a:t>
            </a:r>
            <a:endParaRPr lang="pt-BR" dirty="0"/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243073" y="3454558"/>
            <a:ext cx="2470484" cy="24777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/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9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1819420" y="3454558"/>
            <a:ext cx="2470484" cy="24777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/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2090378" y="3454558"/>
            <a:ext cx="2470484" cy="24777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/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1" name="Espaço Reservado para Texto 20"/>
          <p:cNvSpPr>
            <a:spLocks noGrp="1"/>
          </p:cNvSpPr>
          <p:nvPr>
            <p:ph type="body" sz="quarter" idx="17" hasCustomPrompt="1"/>
          </p:nvPr>
        </p:nvSpPr>
        <p:spPr>
          <a:xfrm>
            <a:off x="2259139" y="6237722"/>
            <a:ext cx="1595437" cy="44291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1 Ponto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lvl="0"/>
            <a:endParaRPr lang="pt-BR" dirty="0"/>
          </a:p>
        </p:txBody>
      </p:sp>
      <p:sp>
        <p:nvSpPr>
          <p:cNvPr id="23" name="Espaço Reservado para Texto 22"/>
          <p:cNvSpPr>
            <a:spLocks noGrp="1"/>
          </p:cNvSpPr>
          <p:nvPr>
            <p:ph type="body" sz="quarter" idx="18" hasCustomPrompt="1"/>
          </p:nvPr>
        </p:nvSpPr>
        <p:spPr>
          <a:xfrm>
            <a:off x="1819420" y="6943863"/>
            <a:ext cx="2470484" cy="145354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en-US" sz="1600" b="0" i="0" kern="1200" baseline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Lorem ipsum dolor sit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amet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consec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tetur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adipiscing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elit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. at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efficitur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tortor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.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Donec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congue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odio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bibendum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Light" panose="02000000000000000000" pitchFamily="2" charset="0"/>
              <a:ea typeface="Roboto Light" panose="02000000000000000000" pitchFamily="2" charset="0"/>
              <a:cs typeface="+mn-cs"/>
            </a:endParaRPr>
          </a:p>
          <a:p>
            <a:pPr lvl="0"/>
            <a:endParaRPr lang="pt-BR" dirty="0"/>
          </a:p>
        </p:txBody>
      </p:sp>
      <p:sp>
        <p:nvSpPr>
          <p:cNvPr id="24" name="Espaço Reservado para Texto 20"/>
          <p:cNvSpPr>
            <a:spLocks noGrp="1"/>
          </p:cNvSpPr>
          <p:nvPr>
            <p:ph type="body" sz="quarter" idx="19" hasCustomPrompt="1"/>
          </p:nvPr>
        </p:nvSpPr>
        <p:spPr>
          <a:xfrm>
            <a:off x="5682792" y="6237722"/>
            <a:ext cx="1595437" cy="44291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2 Ponto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lvl="0"/>
            <a:endParaRPr lang="pt-BR" dirty="0"/>
          </a:p>
        </p:txBody>
      </p:sp>
      <p:sp>
        <p:nvSpPr>
          <p:cNvPr id="25" name="Espaço Reservado para Texto 22"/>
          <p:cNvSpPr>
            <a:spLocks noGrp="1"/>
          </p:cNvSpPr>
          <p:nvPr>
            <p:ph type="body" sz="quarter" idx="20" hasCustomPrompt="1"/>
          </p:nvPr>
        </p:nvSpPr>
        <p:spPr>
          <a:xfrm>
            <a:off x="5243073" y="6943863"/>
            <a:ext cx="2470484" cy="145354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en-US" sz="1600" b="0" i="0" kern="1200" baseline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Lorem ipsum dolor sit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amet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consec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tetur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adipiscing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elit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. at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efficitur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tortor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.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Donec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congue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odio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bibendum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Light" panose="02000000000000000000" pitchFamily="2" charset="0"/>
              <a:ea typeface="Roboto Light" panose="02000000000000000000" pitchFamily="2" charset="0"/>
              <a:cs typeface="+mn-cs"/>
            </a:endParaRPr>
          </a:p>
          <a:p>
            <a:pPr lvl="0"/>
            <a:endParaRPr lang="pt-BR" dirty="0"/>
          </a:p>
        </p:txBody>
      </p:sp>
      <p:sp>
        <p:nvSpPr>
          <p:cNvPr id="26" name="Espaço Reservado para Texto 20"/>
          <p:cNvSpPr>
            <a:spLocks noGrp="1"/>
          </p:cNvSpPr>
          <p:nvPr>
            <p:ph type="body" sz="quarter" idx="21" hasCustomPrompt="1"/>
          </p:nvPr>
        </p:nvSpPr>
        <p:spPr>
          <a:xfrm>
            <a:off x="9106445" y="6237722"/>
            <a:ext cx="1595437" cy="44291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3 Ponto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lvl="0"/>
            <a:endParaRPr lang="pt-BR" dirty="0"/>
          </a:p>
        </p:txBody>
      </p:sp>
      <p:sp>
        <p:nvSpPr>
          <p:cNvPr id="27" name="Espaço Reservado para Texto 22"/>
          <p:cNvSpPr>
            <a:spLocks noGrp="1"/>
          </p:cNvSpPr>
          <p:nvPr>
            <p:ph type="body" sz="quarter" idx="22" hasCustomPrompt="1"/>
          </p:nvPr>
        </p:nvSpPr>
        <p:spPr>
          <a:xfrm>
            <a:off x="8666726" y="6943863"/>
            <a:ext cx="2470484" cy="145354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en-US" sz="1600" b="0" i="0" kern="1200" baseline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Lorem ipsum dolor sit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amet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consec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tetur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adipiscing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elit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. at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efficitur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tortor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.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Donec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congue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odio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bibendum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Light" panose="02000000000000000000" pitchFamily="2" charset="0"/>
              <a:ea typeface="Roboto Light" panose="02000000000000000000" pitchFamily="2" charset="0"/>
              <a:cs typeface="+mn-cs"/>
            </a:endParaRPr>
          </a:p>
          <a:p>
            <a:pPr lvl="0"/>
            <a:endParaRPr lang="pt-BR" dirty="0"/>
          </a:p>
        </p:txBody>
      </p:sp>
      <p:sp>
        <p:nvSpPr>
          <p:cNvPr id="28" name="Espaço Reservado para Texto 20"/>
          <p:cNvSpPr>
            <a:spLocks noGrp="1"/>
          </p:cNvSpPr>
          <p:nvPr>
            <p:ph type="body" sz="quarter" idx="23" hasCustomPrompt="1"/>
          </p:nvPr>
        </p:nvSpPr>
        <p:spPr>
          <a:xfrm>
            <a:off x="12530097" y="6237722"/>
            <a:ext cx="1595437" cy="44291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4 Ponto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lvl="0"/>
            <a:endParaRPr lang="pt-BR" dirty="0"/>
          </a:p>
        </p:txBody>
      </p:sp>
      <p:sp>
        <p:nvSpPr>
          <p:cNvPr id="29" name="Espaço Reservado para Texto 22"/>
          <p:cNvSpPr>
            <a:spLocks noGrp="1"/>
          </p:cNvSpPr>
          <p:nvPr>
            <p:ph type="body" sz="quarter" idx="24" hasCustomPrompt="1"/>
          </p:nvPr>
        </p:nvSpPr>
        <p:spPr>
          <a:xfrm>
            <a:off x="12090378" y="6943863"/>
            <a:ext cx="2470484" cy="145354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en-US" sz="1600" b="0" i="0" kern="1200" baseline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Lorem ipsum dolor sit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amet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consec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tetur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adipiscing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elit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. at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efficitur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tortor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.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Donec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congue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odio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bibendum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Light" panose="02000000000000000000" pitchFamily="2" charset="0"/>
              <a:ea typeface="Roboto Light" panose="02000000000000000000" pitchFamily="2" charset="0"/>
              <a:cs typeface="+mn-cs"/>
            </a:endParaRPr>
          </a:p>
          <a:p>
            <a:pPr lvl="0"/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"/>
          <p:cNvGrpSpPr/>
          <p:nvPr userDrawn="1"/>
        </p:nvGrpSpPr>
        <p:grpSpPr>
          <a:xfrm>
            <a:off x="439789" y="2059601"/>
            <a:ext cx="6073306" cy="5723943"/>
            <a:chOff x="1113053" y="2151529"/>
            <a:chExt cx="3395738" cy="3200400"/>
          </a:xfrm>
        </p:grpSpPr>
        <p:grpSp>
          <p:nvGrpSpPr>
            <p:cNvPr id="5" name="Group 2"/>
            <p:cNvGrpSpPr/>
            <p:nvPr/>
          </p:nvGrpSpPr>
          <p:grpSpPr>
            <a:xfrm>
              <a:off x="1113053" y="2151529"/>
              <a:ext cx="3395738" cy="3200400"/>
              <a:chOff x="6688138" y="3175"/>
              <a:chExt cx="2732087" cy="2574925"/>
            </a:xfrm>
            <a:solidFill>
              <a:schemeClr val="bg1">
                <a:lumMod val="85000"/>
              </a:schemeClr>
            </a:solidFill>
          </p:grpSpPr>
          <p:sp>
            <p:nvSpPr>
              <p:cNvPr id="8" name="Freeform 22"/>
              <p:cNvSpPr>
                <a:spLocks noEditPoints="1"/>
              </p:cNvSpPr>
              <p:nvPr/>
            </p:nvSpPr>
            <p:spPr bwMode="auto">
              <a:xfrm>
                <a:off x="7566025" y="833438"/>
                <a:ext cx="933450" cy="939800"/>
              </a:xfrm>
              <a:custGeom>
                <a:avLst/>
                <a:gdLst>
                  <a:gd name="T0" fmla="*/ 195 w 392"/>
                  <a:gd name="T1" fmla="*/ 395 h 395"/>
                  <a:gd name="T2" fmla="*/ 157 w 392"/>
                  <a:gd name="T3" fmla="*/ 391 h 395"/>
                  <a:gd name="T4" fmla="*/ 156 w 392"/>
                  <a:gd name="T5" fmla="*/ 391 h 395"/>
                  <a:gd name="T6" fmla="*/ 165 w 392"/>
                  <a:gd name="T7" fmla="*/ 344 h 395"/>
                  <a:gd name="T8" fmla="*/ 166 w 392"/>
                  <a:gd name="T9" fmla="*/ 345 h 395"/>
                  <a:gd name="T10" fmla="*/ 195 w 392"/>
                  <a:gd name="T11" fmla="*/ 347 h 395"/>
                  <a:gd name="T12" fmla="*/ 345 w 392"/>
                  <a:gd name="T13" fmla="*/ 198 h 395"/>
                  <a:gd name="T14" fmla="*/ 345 w 392"/>
                  <a:gd name="T15" fmla="*/ 196 h 395"/>
                  <a:gd name="T16" fmla="*/ 392 w 392"/>
                  <a:gd name="T17" fmla="*/ 196 h 395"/>
                  <a:gd name="T18" fmla="*/ 392 w 392"/>
                  <a:gd name="T19" fmla="*/ 198 h 395"/>
                  <a:gd name="T20" fmla="*/ 195 w 392"/>
                  <a:gd name="T21" fmla="*/ 395 h 395"/>
                  <a:gd name="T22" fmla="*/ 160 w 392"/>
                  <a:gd name="T23" fmla="*/ 388 h 395"/>
                  <a:gd name="T24" fmla="*/ 195 w 392"/>
                  <a:gd name="T25" fmla="*/ 391 h 395"/>
                  <a:gd name="T26" fmla="*/ 389 w 392"/>
                  <a:gd name="T27" fmla="*/ 199 h 395"/>
                  <a:gd name="T28" fmla="*/ 349 w 392"/>
                  <a:gd name="T29" fmla="*/ 199 h 395"/>
                  <a:gd name="T30" fmla="*/ 195 w 392"/>
                  <a:gd name="T31" fmla="*/ 351 h 395"/>
                  <a:gd name="T32" fmla="*/ 168 w 392"/>
                  <a:gd name="T33" fmla="*/ 349 h 395"/>
                  <a:gd name="T34" fmla="*/ 160 w 392"/>
                  <a:gd name="T35" fmla="*/ 388 h 395"/>
                  <a:gd name="T36" fmla="*/ 46 w 392"/>
                  <a:gd name="T37" fmla="*/ 179 h 395"/>
                  <a:gd name="T38" fmla="*/ 0 w 392"/>
                  <a:gd name="T39" fmla="*/ 173 h 395"/>
                  <a:gd name="T40" fmla="*/ 0 w 392"/>
                  <a:gd name="T41" fmla="*/ 171 h 395"/>
                  <a:gd name="T42" fmla="*/ 195 w 392"/>
                  <a:gd name="T43" fmla="*/ 0 h 395"/>
                  <a:gd name="T44" fmla="*/ 258 w 392"/>
                  <a:gd name="T45" fmla="*/ 11 h 395"/>
                  <a:gd name="T46" fmla="*/ 260 w 392"/>
                  <a:gd name="T47" fmla="*/ 11 h 395"/>
                  <a:gd name="T48" fmla="*/ 245 w 392"/>
                  <a:gd name="T49" fmla="*/ 56 h 395"/>
                  <a:gd name="T50" fmla="*/ 243 w 392"/>
                  <a:gd name="T51" fmla="*/ 56 h 395"/>
                  <a:gd name="T52" fmla="*/ 195 w 392"/>
                  <a:gd name="T53" fmla="*/ 48 h 395"/>
                  <a:gd name="T54" fmla="*/ 47 w 392"/>
                  <a:gd name="T55" fmla="*/ 178 h 395"/>
                  <a:gd name="T56" fmla="*/ 46 w 392"/>
                  <a:gd name="T57" fmla="*/ 179 h 395"/>
                  <a:gd name="T58" fmla="*/ 4 w 392"/>
                  <a:gd name="T59" fmla="*/ 170 h 395"/>
                  <a:gd name="T60" fmla="*/ 43 w 392"/>
                  <a:gd name="T61" fmla="*/ 175 h 395"/>
                  <a:gd name="T62" fmla="*/ 195 w 392"/>
                  <a:gd name="T63" fmla="*/ 44 h 395"/>
                  <a:gd name="T64" fmla="*/ 195 w 392"/>
                  <a:gd name="T65" fmla="*/ 44 h 395"/>
                  <a:gd name="T66" fmla="*/ 243 w 392"/>
                  <a:gd name="T67" fmla="*/ 52 h 395"/>
                  <a:gd name="T68" fmla="*/ 256 w 392"/>
                  <a:gd name="T69" fmla="*/ 14 h 395"/>
                  <a:gd name="T70" fmla="*/ 195 w 392"/>
                  <a:gd name="T71" fmla="*/ 4 h 395"/>
                  <a:gd name="T72" fmla="*/ 4 w 392"/>
                  <a:gd name="T73" fmla="*/ 170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92" h="395">
                    <a:moveTo>
                      <a:pt x="195" y="395"/>
                    </a:moveTo>
                    <a:cubicBezTo>
                      <a:pt x="183" y="395"/>
                      <a:pt x="170" y="394"/>
                      <a:pt x="157" y="391"/>
                    </a:cubicBezTo>
                    <a:cubicBezTo>
                      <a:pt x="156" y="391"/>
                      <a:pt x="156" y="391"/>
                      <a:pt x="156" y="391"/>
                    </a:cubicBezTo>
                    <a:cubicBezTo>
                      <a:pt x="165" y="344"/>
                      <a:pt x="165" y="344"/>
                      <a:pt x="165" y="344"/>
                    </a:cubicBezTo>
                    <a:cubicBezTo>
                      <a:pt x="166" y="345"/>
                      <a:pt x="166" y="345"/>
                      <a:pt x="166" y="345"/>
                    </a:cubicBezTo>
                    <a:cubicBezTo>
                      <a:pt x="176" y="346"/>
                      <a:pt x="186" y="347"/>
                      <a:pt x="195" y="347"/>
                    </a:cubicBezTo>
                    <a:cubicBezTo>
                      <a:pt x="278" y="347"/>
                      <a:pt x="345" y="280"/>
                      <a:pt x="345" y="198"/>
                    </a:cubicBezTo>
                    <a:cubicBezTo>
                      <a:pt x="345" y="196"/>
                      <a:pt x="345" y="196"/>
                      <a:pt x="345" y="196"/>
                    </a:cubicBezTo>
                    <a:cubicBezTo>
                      <a:pt x="392" y="196"/>
                      <a:pt x="392" y="196"/>
                      <a:pt x="392" y="196"/>
                    </a:cubicBezTo>
                    <a:cubicBezTo>
                      <a:pt x="392" y="198"/>
                      <a:pt x="392" y="198"/>
                      <a:pt x="392" y="198"/>
                    </a:cubicBezTo>
                    <a:cubicBezTo>
                      <a:pt x="392" y="306"/>
                      <a:pt x="304" y="395"/>
                      <a:pt x="195" y="395"/>
                    </a:cubicBezTo>
                    <a:close/>
                    <a:moveTo>
                      <a:pt x="160" y="388"/>
                    </a:moveTo>
                    <a:cubicBezTo>
                      <a:pt x="171" y="390"/>
                      <a:pt x="183" y="391"/>
                      <a:pt x="195" y="391"/>
                    </a:cubicBezTo>
                    <a:cubicBezTo>
                      <a:pt x="301" y="391"/>
                      <a:pt x="388" y="305"/>
                      <a:pt x="389" y="199"/>
                    </a:cubicBezTo>
                    <a:cubicBezTo>
                      <a:pt x="349" y="199"/>
                      <a:pt x="349" y="199"/>
                      <a:pt x="349" y="199"/>
                    </a:cubicBezTo>
                    <a:cubicBezTo>
                      <a:pt x="348" y="283"/>
                      <a:pt x="279" y="351"/>
                      <a:pt x="195" y="351"/>
                    </a:cubicBezTo>
                    <a:cubicBezTo>
                      <a:pt x="186" y="351"/>
                      <a:pt x="177" y="350"/>
                      <a:pt x="168" y="349"/>
                    </a:cubicBezTo>
                    <a:lnTo>
                      <a:pt x="160" y="388"/>
                    </a:lnTo>
                    <a:close/>
                    <a:moveTo>
                      <a:pt x="46" y="179"/>
                    </a:moveTo>
                    <a:cubicBezTo>
                      <a:pt x="0" y="173"/>
                      <a:pt x="0" y="173"/>
                      <a:pt x="0" y="173"/>
                    </a:cubicBezTo>
                    <a:cubicBezTo>
                      <a:pt x="0" y="171"/>
                      <a:pt x="0" y="171"/>
                      <a:pt x="0" y="171"/>
                    </a:cubicBezTo>
                    <a:cubicBezTo>
                      <a:pt x="13" y="74"/>
                      <a:pt x="97" y="0"/>
                      <a:pt x="195" y="0"/>
                    </a:cubicBezTo>
                    <a:cubicBezTo>
                      <a:pt x="217" y="0"/>
                      <a:pt x="238" y="4"/>
                      <a:pt x="258" y="11"/>
                    </a:cubicBezTo>
                    <a:cubicBezTo>
                      <a:pt x="260" y="11"/>
                      <a:pt x="260" y="11"/>
                      <a:pt x="260" y="11"/>
                    </a:cubicBezTo>
                    <a:cubicBezTo>
                      <a:pt x="245" y="56"/>
                      <a:pt x="245" y="56"/>
                      <a:pt x="245" y="56"/>
                    </a:cubicBezTo>
                    <a:cubicBezTo>
                      <a:pt x="243" y="56"/>
                      <a:pt x="243" y="56"/>
                      <a:pt x="243" y="56"/>
                    </a:cubicBezTo>
                    <a:cubicBezTo>
                      <a:pt x="228" y="50"/>
                      <a:pt x="212" y="48"/>
                      <a:pt x="195" y="48"/>
                    </a:cubicBezTo>
                    <a:cubicBezTo>
                      <a:pt x="120" y="48"/>
                      <a:pt x="57" y="104"/>
                      <a:pt x="47" y="178"/>
                    </a:cubicBezTo>
                    <a:lnTo>
                      <a:pt x="46" y="179"/>
                    </a:lnTo>
                    <a:close/>
                    <a:moveTo>
                      <a:pt x="4" y="170"/>
                    </a:moveTo>
                    <a:cubicBezTo>
                      <a:pt x="43" y="175"/>
                      <a:pt x="43" y="175"/>
                      <a:pt x="43" y="175"/>
                    </a:cubicBezTo>
                    <a:cubicBezTo>
                      <a:pt x="54" y="100"/>
                      <a:pt x="119" y="44"/>
                      <a:pt x="195" y="44"/>
                    </a:cubicBezTo>
                    <a:cubicBezTo>
                      <a:pt x="195" y="44"/>
                      <a:pt x="195" y="44"/>
                      <a:pt x="195" y="44"/>
                    </a:cubicBezTo>
                    <a:cubicBezTo>
                      <a:pt x="211" y="44"/>
                      <a:pt x="227" y="47"/>
                      <a:pt x="243" y="52"/>
                    </a:cubicBezTo>
                    <a:cubicBezTo>
                      <a:pt x="256" y="14"/>
                      <a:pt x="256" y="14"/>
                      <a:pt x="256" y="14"/>
                    </a:cubicBezTo>
                    <a:cubicBezTo>
                      <a:pt x="236" y="7"/>
                      <a:pt x="216" y="4"/>
                      <a:pt x="195" y="4"/>
                    </a:cubicBezTo>
                    <a:cubicBezTo>
                      <a:pt x="99" y="4"/>
                      <a:pt x="17" y="75"/>
                      <a:pt x="4" y="1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9" name="Freeform 23"/>
              <p:cNvSpPr>
                <a:spLocks noEditPoints="1"/>
              </p:cNvSpPr>
              <p:nvPr/>
            </p:nvSpPr>
            <p:spPr bwMode="auto">
              <a:xfrm>
                <a:off x="7789863" y="1062038"/>
                <a:ext cx="484188" cy="482600"/>
              </a:xfrm>
              <a:custGeom>
                <a:avLst/>
                <a:gdLst>
                  <a:gd name="T0" fmla="*/ 101 w 203"/>
                  <a:gd name="T1" fmla="*/ 203 h 203"/>
                  <a:gd name="T2" fmla="*/ 0 w 203"/>
                  <a:gd name="T3" fmla="*/ 102 h 203"/>
                  <a:gd name="T4" fmla="*/ 101 w 203"/>
                  <a:gd name="T5" fmla="*/ 0 h 203"/>
                  <a:gd name="T6" fmla="*/ 203 w 203"/>
                  <a:gd name="T7" fmla="*/ 102 h 203"/>
                  <a:gd name="T8" fmla="*/ 101 w 203"/>
                  <a:gd name="T9" fmla="*/ 203 h 203"/>
                  <a:gd name="T10" fmla="*/ 101 w 203"/>
                  <a:gd name="T11" fmla="*/ 4 h 203"/>
                  <a:gd name="T12" fmla="*/ 3 w 203"/>
                  <a:gd name="T13" fmla="*/ 102 h 203"/>
                  <a:gd name="T14" fmla="*/ 101 w 203"/>
                  <a:gd name="T15" fmla="*/ 199 h 203"/>
                  <a:gd name="T16" fmla="*/ 199 w 203"/>
                  <a:gd name="T17" fmla="*/ 102 h 203"/>
                  <a:gd name="T18" fmla="*/ 101 w 203"/>
                  <a:gd name="T19" fmla="*/ 4 h 203"/>
                  <a:gd name="T20" fmla="*/ 101 w 203"/>
                  <a:gd name="T21" fmla="*/ 199 h 203"/>
                  <a:gd name="T22" fmla="*/ 4 w 203"/>
                  <a:gd name="T23" fmla="*/ 102 h 203"/>
                  <a:gd name="T24" fmla="*/ 101 w 203"/>
                  <a:gd name="T25" fmla="*/ 5 h 203"/>
                  <a:gd name="T26" fmla="*/ 198 w 203"/>
                  <a:gd name="T27" fmla="*/ 102 h 203"/>
                  <a:gd name="T28" fmla="*/ 101 w 203"/>
                  <a:gd name="T29" fmla="*/ 199 h 203"/>
                  <a:gd name="T30" fmla="*/ 101 w 203"/>
                  <a:gd name="T31" fmla="*/ 8 h 203"/>
                  <a:gd name="T32" fmla="*/ 8 w 203"/>
                  <a:gd name="T33" fmla="*/ 102 h 203"/>
                  <a:gd name="T34" fmla="*/ 101 w 203"/>
                  <a:gd name="T35" fmla="*/ 195 h 203"/>
                  <a:gd name="T36" fmla="*/ 195 w 203"/>
                  <a:gd name="T37" fmla="*/ 102 h 203"/>
                  <a:gd name="T38" fmla="*/ 101 w 203"/>
                  <a:gd name="T39" fmla="*/ 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03" h="203">
                    <a:moveTo>
                      <a:pt x="101" y="203"/>
                    </a:moveTo>
                    <a:cubicBezTo>
                      <a:pt x="45" y="203"/>
                      <a:pt x="0" y="157"/>
                      <a:pt x="0" y="102"/>
                    </a:cubicBezTo>
                    <a:cubicBezTo>
                      <a:pt x="0" y="46"/>
                      <a:pt x="45" y="0"/>
                      <a:pt x="101" y="0"/>
                    </a:cubicBezTo>
                    <a:cubicBezTo>
                      <a:pt x="157" y="0"/>
                      <a:pt x="203" y="46"/>
                      <a:pt x="203" y="102"/>
                    </a:cubicBezTo>
                    <a:cubicBezTo>
                      <a:pt x="203" y="157"/>
                      <a:pt x="157" y="203"/>
                      <a:pt x="101" y="203"/>
                    </a:cubicBezTo>
                    <a:close/>
                    <a:moveTo>
                      <a:pt x="101" y="4"/>
                    </a:moveTo>
                    <a:cubicBezTo>
                      <a:pt x="47" y="4"/>
                      <a:pt x="3" y="48"/>
                      <a:pt x="3" y="102"/>
                    </a:cubicBezTo>
                    <a:cubicBezTo>
                      <a:pt x="3" y="155"/>
                      <a:pt x="47" y="199"/>
                      <a:pt x="101" y="199"/>
                    </a:cubicBezTo>
                    <a:cubicBezTo>
                      <a:pt x="155" y="199"/>
                      <a:pt x="199" y="155"/>
                      <a:pt x="199" y="102"/>
                    </a:cubicBezTo>
                    <a:cubicBezTo>
                      <a:pt x="199" y="48"/>
                      <a:pt x="155" y="4"/>
                      <a:pt x="101" y="4"/>
                    </a:cubicBezTo>
                    <a:close/>
                    <a:moveTo>
                      <a:pt x="101" y="199"/>
                    </a:moveTo>
                    <a:cubicBezTo>
                      <a:pt x="48" y="199"/>
                      <a:pt x="4" y="155"/>
                      <a:pt x="4" y="102"/>
                    </a:cubicBezTo>
                    <a:cubicBezTo>
                      <a:pt x="4" y="48"/>
                      <a:pt x="48" y="5"/>
                      <a:pt x="101" y="5"/>
                    </a:cubicBezTo>
                    <a:cubicBezTo>
                      <a:pt x="155" y="5"/>
                      <a:pt x="198" y="48"/>
                      <a:pt x="198" y="102"/>
                    </a:cubicBezTo>
                    <a:cubicBezTo>
                      <a:pt x="198" y="155"/>
                      <a:pt x="155" y="199"/>
                      <a:pt x="101" y="199"/>
                    </a:cubicBezTo>
                    <a:close/>
                    <a:moveTo>
                      <a:pt x="101" y="8"/>
                    </a:moveTo>
                    <a:cubicBezTo>
                      <a:pt x="50" y="8"/>
                      <a:pt x="8" y="50"/>
                      <a:pt x="8" y="102"/>
                    </a:cubicBezTo>
                    <a:cubicBezTo>
                      <a:pt x="8" y="153"/>
                      <a:pt x="50" y="195"/>
                      <a:pt x="101" y="195"/>
                    </a:cubicBezTo>
                    <a:cubicBezTo>
                      <a:pt x="153" y="195"/>
                      <a:pt x="195" y="153"/>
                      <a:pt x="195" y="102"/>
                    </a:cubicBezTo>
                    <a:cubicBezTo>
                      <a:pt x="195" y="50"/>
                      <a:pt x="153" y="8"/>
                      <a:pt x="10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0" name="Freeform 24"/>
              <p:cNvSpPr>
                <a:spLocks noEditPoints="1"/>
              </p:cNvSpPr>
              <p:nvPr/>
            </p:nvSpPr>
            <p:spPr bwMode="auto">
              <a:xfrm>
                <a:off x="7394575" y="665163"/>
                <a:ext cx="1271588" cy="1271588"/>
              </a:xfrm>
              <a:custGeom>
                <a:avLst/>
                <a:gdLst>
                  <a:gd name="T0" fmla="*/ 344 w 534"/>
                  <a:gd name="T1" fmla="*/ 509 h 535"/>
                  <a:gd name="T2" fmla="*/ 278 w 534"/>
                  <a:gd name="T3" fmla="*/ 535 h 535"/>
                  <a:gd name="T4" fmla="*/ 346 w 534"/>
                  <a:gd name="T5" fmla="*/ 520 h 535"/>
                  <a:gd name="T6" fmla="*/ 237 w 534"/>
                  <a:gd name="T7" fmla="*/ 534 h 535"/>
                  <a:gd name="T8" fmla="*/ 173 w 534"/>
                  <a:gd name="T9" fmla="*/ 503 h 535"/>
                  <a:gd name="T10" fmla="*/ 171 w 534"/>
                  <a:gd name="T11" fmla="*/ 514 h 535"/>
                  <a:gd name="T12" fmla="*/ 171 w 534"/>
                  <a:gd name="T13" fmla="*/ 514 h 535"/>
                  <a:gd name="T14" fmla="*/ 436 w 534"/>
                  <a:gd name="T15" fmla="*/ 457 h 535"/>
                  <a:gd name="T16" fmla="*/ 386 w 534"/>
                  <a:gd name="T17" fmla="*/ 508 h 535"/>
                  <a:gd name="T18" fmla="*/ 441 w 534"/>
                  <a:gd name="T19" fmla="*/ 466 h 535"/>
                  <a:gd name="T20" fmla="*/ 132 w 534"/>
                  <a:gd name="T21" fmla="*/ 499 h 535"/>
                  <a:gd name="T22" fmla="*/ 86 w 534"/>
                  <a:gd name="T23" fmla="*/ 444 h 535"/>
                  <a:gd name="T24" fmla="*/ 79 w 534"/>
                  <a:gd name="T25" fmla="*/ 453 h 535"/>
                  <a:gd name="T26" fmla="*/ 79 w 534"/>
                  <a:gd name="T27" fmla="*/ 453 h 535"/>
                  <a:gd name="T28" fmla="*/ 498 w 534"/>
                  <a:gd name="T29" fmla="*/ 372 h 535"/>
                  <a:gd name="T30" fmla="*/ 473 w 534"/>
                  <a:gd name="T31" fmla="*/ 439 h 535"/>
                  <a:gd name="T32" fmla="*/ 507 w 534"/>
                  <a:gd name="T33" fmla="*/ 378 h 535"/>
                  <a:gd name="T34" fmla="*/ 50 w 534"/>
                  <a:gd name="T35" fmla="*/ 423 h 535"/>
                  <a:gd name="T36" fmla="*/ 30 w 534"/>
                  <a:gd name="T37" fmla="*/ 355 h 535"/>
                  <a:gd name="T38" fmla="*/ 20 w 534"/>
                  <a:gd name="T39" fmla="*/ 360 h 535"/>
                  <a:gd name="T40" fmla="*/ 20 w 534"/>
                  <a:gd name="T41" fmla="*/ 360 h 535"/>
                  <a:gd name="T42" fmla="*/ 520 w 534"/>
                  <a:gd name="T43" fmla="*/ 269 h 535"/>
                  <a:gd name="T44" fmla="*/ 525 w 534"/>
                  <a:gd name="T45" fmla="*/ 340 h 535"/>
                  <a:gd name="T46" fmla="*/ 531 w 534"/>
                  <a:gd name="T47" fmla="*/ 270 h 535"/>
                  <a:gd name="T48" fmla="*/ 5 w 534"/>
                  <a:gd name="T49" fmla="*/ 321 h 535"/>
                  <a:gd name="T50" fmla="*/ 15 w 534"/>
                  <a:gd name="T51" fmla="*/ 249 h 535"/>
                  <a:gd name="T52" fmla="*/ 20 w 534"/>
                  <a:gd name="T53" fmla="*/ 320 h 535"/>
                  <a:gd name="T54" fmla="*/ 9 w 534"/>
                  <a:gd name="T55" fmla="*/ 319 h 535"/>
                  <a:gd name="T56" fmla="*/ 4 w 534"/>
                  <a:gd name="T57" fmla="*/ 252 h 535"/>
                  <a:gd name="T58" fmla="*/ 500 w 534"/>
                  <a:gd name="T59" fmla="*/ 170 h 535"/>
                  <a:gd name="T60" fmla="*/ 532 w 534"/>
                  <a:gd name="T61" fmla="*/ 237 h 535"/>
                  <a:gd name="T62" fmla="*/ 528 w 534"/>
                  <a:gd name="T63" fmla="*/ 234 h 535"/>
                  <a:gd name="T64" fmla="*/ 6 w 534"/>
                  <a:gd name="T65" fmla="*/ 211 h 535"/>
                  <a:gd name="T66" fmla="*/ 45 w 534"/>
                  <a:gd name="T67" fmla="*/ 148 h 535"/>
                  <a:gd name="T68" fmla="*/ 11 w 534"/>
                  <a:gd name="T69" fmla="*/ 209 h 535"/>
                  <a:gd name="T70" fmla="*/ 11 w 534"/>
                  <a:gd name="T71" fmla="*/ 209 h 535"/>
                  <a:gd name="T72" fmla="*/ 439 w 534"/>
                  <a:gd name="T73" fmla="*/ 83 h 535"/>
                  <a:gd name="T74" fmla="*/ 496 w 534"/>
                  <a:gd name="T75" fmla="*/ 131 h 535"/>
                  <a:gd name="T76" fmla="*/ 491 w 534"/>
                  <a:gd name="T77" fmla="*/ 130 h 535"/>
                  <a:gd name="T78" fmla="*/ 52 w 534"/>
                  <a:gd name="T79" fmla="*/ 110 h 535"/>
                  <a:gd name="T80" fmla="*/ 114 w 534"/>
                  <a:gd name="T81" fmla="*/ 68 h 535"/>
                  <a:gd name="T82" fmla="*/ 58 w 534"/>
                  <a:gd name="T83" fmla="*/ 109 h 535"/>
                  <a:gd name="T84" fmla="*/ 58 w 534"/>
                  <a:gd name="T85" fmla="*/ 109 h 535"/>
                  <a:gd name="T86" fmla="*/ 348 w 534"/>
                  <a:gd name="T87" fmla="*/ 29 h 535"/>
                  <a:gd name="T88" fmla="*/ 420 w 534"/>
                  <a:gd name="T89" fmla="*/ 50 h 535"/>
                  <a:gd name="T90" fmla="*/ 415 w 534"/>
                  <a:gd name="T91" fmla="*/ 51 h 535"/>
                  <a:gd name="T92" fmla="*/ 136 w 534"/>
                  <a:gd name="T93" fmla="*/ 36 h 535"/>
                  <a:gd name="T94" fmla="*/ 210 w 534"/>
                  <a:gd name="T95" fmla="*/ 23 h 535"/>
                  <a:gd name="T96" fmla="*/ 141 w 534"/>
                  <a:gd name="T97" fmla="*/ 37 h 535"/>
                  <a:gd name="T98" fmla="*/ 141 w 534"/>
                  <a:gd name="T99" fmla="*/ 37 h 535"/>
                  <a:gd name="T100" fmla="*/ 244 w 534"/>
                  <a:gd name="T101" fmla="*/ 17 h 535"/>
                  <a:gd name="T102" fmla="*/ 318 w 534"/>
                  <a:gd name="T103" fmla="*/ 6 h 535"/>
                  <a:gd name="T104" fmla="*/ 313 w 534"/>
                  <a:gd name="T105" fmla="*/ 9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34" h="535">
                    <a:moveTo>
                      <a:pt x="276" y="535"/>
                    </a:moveTo>
                    <a:cubicBezTo>
                      <a:pt x="275" y="521"/>
                      <a:pt x="275" y="521"/>
                      <a:pt x="275" y="521"/>
                    </a:cubicBezTo>
                    <a:cubicBezTo>
                      <a:pt x="277" y="521"/>
                      <a:pt x="277" y="521"/>
                      <a:pt x="277" y="521"/>
                    </a:cubicBezTo>
                    <a:cubicBezTo>
                      <a:pt x="300" y="520"/>
                      <a:pt x="322" y="516"/>
                      <a:pt x="344" y="509"/>
                    </a:cubicBezTo>
                    <a:cubicBezTo>
                      <a:pt x="346" y="509"/>
                      <a:pt x="346" y="509"/>
                      <a:pt x="346" y="509"/>
                    </a:cubicBezTo>
                    <a:cubicBezTo>
                      <a:pt x="350" y="522"/>
                      <a:pt x="350" y="522"/>
                      <a:pt x="350" y="522"/>
                    </a:cubicBezTo>
                    <a:cubicBezTo>
                      <a:pt x="348" y="523"/>
                      <a:pt x="348" y="523"/>
                      <a:pt x="348" y="523"/>
                    </a:cubicBezTo>
                    <a:cubicBezTo>
                      <a:pt x="326" y="530"/>
                      <a:pt x="302" y="534"/>
                      <a:pt x="278" y="535"/>
                    </a:cubicBezTo>
                    <a:lnTo>
                      <a:pt x="276" y="535"/>
                    </a:lnTo>
                    <a:close/>
                    <a:moveTo>
                      <a:pt x="279" y="524"/>
                    </a:moveTo>
                    <a:cubicBezTo>
                      <a:pt x="280" y="532"/>
                      <a:pt x="280" y="532"/>
                      <a:pt x="280" y="532"/>
                    </a:cubicBezTo>
                    <a:cubicBezTo>
                      <a:pt x="302" y="531"/>
                      <a:pt x="324" y="527"/>
                      <a:pt x="346" y="520"/>
                    </a:cubicBezTo>
                    <a:cubicBezTo>
                      <a:pt x="343" y="513"/>
                      <a:pt x="343" y="513"/>
                      <a:pt x="343" y="513"/>
                    </a:cubicBezTo>
                    <a:cubicBezTo>
                      <a:pt x="323" y="520"/>
                      <a:pt x="301" y="523"/>
                      <a:pt x="279" y="524"/>
                    </a:cubicBezTo>
                    <a:close/>
                    <a:moveTo>
                      <a:pt x="239" y="534"/>
                    </a:moveTo>
                    <a:cubicBezTo>
                      <a:pt x="237" y="534"/>
                      <a:pt x="237" y="534"/>
                      <a:pt x="237" y="534"/>
                    </a:cubicBezTo>
                    <a:cubicBezTo>
                      <a:pt x="214" y="531"/>
                      <a:pt x="190" y="525"/>
                      <a:pt x="168" y="517"/>
                    </a:cubicBezTo>
                    <a:cubicBezTo>
                      <a:pt x="166" y="516"/>
                      <a:pt x="166" y="516"/>
                      <a:pt x="166" y="516"/>
                    </a:cubicBezTo>
                    <a:cubicBezTo>
                      <a:pt x="172" y="502"/>
                      <a:pt x="172" y="502"/>
                      <a:pt x="172" y="502"/>
                    </a:cubicBezTo>
                    <a:cubicBezTo>
                      <a:pt x="173" y="503"/>
                      <a:pt x="173" y="503"/>
                      <a:pt x="173" y="503"/>
                    </a:cubicBezTo>
                    <a:cubicBezTo>
                      <a:pt x="194" y="512"/>
                      <a:pt x="216" y="517"/>
                      <a:pt x="239" y="520"/>
                    </a:cubicBezTo>
                    <a:cubicBezTo>
                      <a:pt x="241" y="520"/>
                      <a:pt x="241" y="520"/>
                      <a:pt x="241" y="520"/>
                    </a:cubicBezTo>
                    <a:lnTo>
                      <a:pt x="239" y="534"/>
                    </a:lnTo>
                    <a:close/>
                    <a:moveTo>
                      <a:pt x="171" y="514"/>
                    </a:moveTo>
                    <a:cubicBezTo>
                      <a:pt x="192" y="522"/>
                      <a:pt x="214" y="528"/>
                      <a:pt x="236" y="530"/>
                    </a:cubicBezTo>
                    <a:cubicBezTo>
                      <a:pt x="237" y="523"/>
                      <a:pt x="237" y="523"/>
                      <a:pt x="237" y="523"/>
                    </a:cubicBezTo>
                    <a:cubicBezTo>
                      <a:pt x="215" y="520"/>
                      <a:pt x="194" y="515"/>
                      <a:pt x="174" y="507"/>
                    </a:cubicBezTo>
                    <a:lnTo>
                      <a:pt x="171" y="514"/>
                    </a:lnTo>
                    <a:close/>
                    <a:moveTo>
                      <a:pt x="384" y="509"/>
                    </a:moveTo>
                    <a:cubicBezTo>
                      <a:pt x="378" y="496"/>
                      <a:pt x="378" y="496"/>
                      <a:pt x="378" y="496"/>
                    </a:cubicBezTo>
                    <a:cubicBezTo>
                      <a:pt x="379" y="495"/>
                      <a:pt x="379" y="495"/>
                      <a:pt x="379" y="495"/>
                    </a:cubicBezTo>
                    <a:cubicBezTo>
                      <a:pt x="400" y="485"/>
                      <a:pt x="419" y="472"/>
                      <a:pt x="436" y="457"/>
                    </a:cubicBezTo>
                    <a:cubicBezTo>
                      <a:pt x="437" y="456"/>
                      <a:pt x="437" y="456"/>
                      <a:pt x="437" y="456"/>
                    </a:cubicBezTo>
                    <a:cubicBezTo>
                      <a:pt x="447" y="466"/>
                      <a:pt x="447" y="466"/>
                      <a:pt x="447" y="466"/>
                    </a:cubicBezTo>
                    <a:cubicBezTo>
                      <a:pt x="445" y="468"/>
                      <a:pt x="445" y="468"/>
                      <a:pt x="445" y="468"/>
                    </a:cubicBezTo>
                    <a:cubicBezTo>
                      <a:pt x="427" y="484"/>
                      <a:pt x="407" y="497"/>
                      <a:pt x="386" y="508"/>
                    </a:cubicBezTo>
                    <a:lnTo>
                      <a:pt x="384" y="509"/>
                    </a:lnTo>
                    <a:close/>
                    <a:moveTo>
                      <a:pt x="383" y="497"/>
                    </a:moveTo>
                    <a:cubicBezTo>
                      <a:pt x="386" y="504"/>
                      <a:pt x="386" y="504"/>
                      <a:pt x="386" y="504"/>
                    </a:cubicBezTo>
                    <a:cubicBezTo>
                      <a:pt x="406" y="494"/>
                      <a:pt x="425" y="481"/>
                      <a:pt x="441" y="466"/>
                    </a:cubicBezTo>
                    <a:cubicBezTo>
                      <a:pt x="437" y="461"/>
                      <a:pt x="437" y="461"/>
                      <a:pt x="437" y="461"/>
                    </a:cubicBezTo>
                    <a:cubicBezTo>
                      <a:pt x="420" y="475"/>
                      <a:pt x="402" y="487"/>
                      <a:pt x="383" y="497"/>
                    </a:cubicBezTo>
                    <a:close/>
                    <a:moveTo>
                      <a:pt x="133" y="500"/>
                    </a:moveTo>
                    <a:cubicBezTo>
                      <a:pt x="132" y="499"/>
                      <a:pt x="132" y="499"/>
                      <a:pt x="132" y="499"/>
                    </a:cubicBezTo>
                    <a:cubicBezTo>
                      <a:pt x="111" y="487"/>
                      <a:pt x="92" y="472"/>
                      <a:pt x="75" y="454"/>
                    </a:cubicBezTo>
                    <a:cubicBezTo>
                      <a:pt x="74" y="453"/>
                      <a:pt x="74" y="453"/>
                      <a:pt x="74" y="453"/>
                    </a:cubicBezTo>
                    <a:cubicBezTo>
                      <a:pt x="85" y="443"/>
                      <a:pt x="85" y="443"/>
                      <a:pt x="85" y="443"/>
                    </a:cubicBezTo>
                    <a:cubicBezTo>
                      <a:pt x="86" y="444"/>
                      <a:pt x="86" y="444"/>
                      <a:pt x="86" y="444"/>
                    </a:cubicBezTo>
                    <a:cubicBezTo>
                      <a:pt x="102" y="461"/>
                      <a:pt x="120" y="475"/>
                      <a:pt x="139" y="486"/>
                    </a:cubicBezTo>
                    <a:cubicBezTo>
                      <a:pt x="141" y="487"/>
                      <a:pt x="141" y="487"/>
                      <a:pt x="141" y="487"/>
                    </a:cubicBezTo>
                    <a:lnTo>
                      <a:pt x="133" y="500"/>
                    </a:lnTo>
                    <a:close/>
                    <a:moveTo>
                      <a:pt x="79" y="453"/>
                    </a:moveTo>
                    <a:cubicBezTo>
                      <a:pt x="95" y="469"/>
                      <a:pt x="113" y="483"/>
                      <a:pt x="132" y="495"/>
                    </a:cubicBezTo>
                    <a:cubicBezTo>
                      <a:pt x="136" y="488"/>
                      <a:pt x="136" y="488"/>
                      <a:pt x="136" y="488"/>
                    </a:cubicBezTo>
                    <a:cubicBezTo>
                      <a:pt x="117" y="477"/>
                      <a:pt x="100" y="464"/>
                      <a:pt x="84" y="448"/>
                    </a:cubicBezTo>
                    <a:lnTo>
                      <a:pt x="79" y="453"/>
                    </a:lnTo>
                    <a:close/>
                    <a:moveTo>
                      <a:pt x="472" y="440"/>
                    </a:moveTo>
                    <a:cubicBezTo>
                      <a:pt x="461" y="431"/>
                      <a:pt x="461" y="431"/>
                      <a:pt x="461" y="431"/>
                    </a:cubicBezTo>
                    <a:cubicBezTo>
                      <a:pt x="462" y="429"/>
                      <a:pt x="462" y="429"/>
                      <a:pt x="462" y="429"/>
                    </a:cubicBezTo>
                    <a:cubicBezTo>
                      <a:pt x="476" y="412"/>
                      <a:pt x="489" y="392"/>
                      <a:pt x="498" y="372"/>
                    </a:cubicBezTo>
                    <a:cubicBezTo>
                      <a:pt x="499" y="370"/>
                      <a:pt x="499" y="370"/>
                      <a:pt x="499" y="370"/>
                    </a:cubicBezTo>
                    <a:cubicBezTo>
                      <a:pt x="512" y="376"/>
                      <a:pt x="512" y="376"/>
                      <a:pt x="512" y="376"/>
                    </a:cubicBezTo>
                    <a:cubicBezTo>
                      <a:pt x="511" y="378"/>
                      <a:pt x="511" y="378"/>
                      <a:pt x="511" y="378"/>
                    </a:cubicBezTo>
                    <a:cubicBezTo>
                      <a:pt x="501" y="400"/>
                      <a:pt x="488" y="420"/>
                      <a:pt x="473" y="439"/>
                    </a:cubicBezTo>
                    <a:lnTo>
                      <a:pt x="472" y="440"/>
                    </a:lnTo>
                    <a:close/>
                    <a:moveTo>
                      <a:pt x="466" y="430"/>
                    </a:moveTo>
                    <a:cubicBezTo>
                      <a:pt x="472" y="435"/>
                      <a:pt x="472" y="435"/>
                      <a:pt x="472" y="435"/>
                    </a:cubicBezTo>
                    <a:cubicBezTo>
                      <a:pt x="486" y="417"/>
                      <a:pt x="498" y="398"/>
                      <a:pt x="507" y="378"/>
                    </a:cubicBezTo>
                    <a:cubicBezTo>
                      <a:pt x="500" y="375"/>
                      <a:pt x="500" y="375"/>
                      <a:pt x="500" y="375"/>
                    </a:cubicBezTo>
                    <a:cubicBezTo>
                      <a:pt x="491" y="395"/>
                      <a:pt x="480" y="413"/>
                      <a:pt x="466" y="430"/>
                    </a:cubicBezTo>
                    <a:close/>
                    <a:moveTo>
                      <a:pt x="51" y="425"/>
                    </a:moveTo>
                    <a:cubicBezTo>
                      <a:pt x="50" y="423"/>
                      <a:pt x="50" y="423"/>
                      <a:pt x="50" y="423"/>
                    </a:cubicBezTo>
                    <a:cubicBezTo>
                      <a:pt x="36" y="404"/>
                      <a:pt x="24" y="382"/>
                      <a:pt x="16" y="360"/>
                    </a:cubicBezTo>
                    <a:cubicBezTo>
                      <a:pt x="16" y="358"/>
                      <a:pt x="16" y="358"/>
                      <a:pt x="16" y="358"/>
                    </a:cubicBezTo>
                    <a:cubicBezTo>
                      <a:pt x="29" y="353"/>
                      <a:pt x="29" y="353"/>
                      <a:pt x="29" y="353"/>
                    </a:cubicBezTo>
                    <a:cubicBezTo>
                      <a:pt x="30" y="355"/>
                      <a:pt x="30" y="355"/>
                      <a:pt x="30" y="355"/>
                    </a:cubicBezTo>
                    <a:cubicBezTo>
                      <a:pt x="38" y="376"/>
                      <a:pt x="48" y="396"/>
                      <a:pt x="61" y="415"/>
                    </a:cubicBezTo>
                    <a:cubicBezTo>
                      <a:pt x="62" y="416"/>
                      <a:pt x="62" y="416"/>
                      <a:pt x="62" y="416"/>
                    </a:cubicBezTo>
                    <a:lnTo>
                      <a:pt x="51" y="425"/>
                    </a:lnTo>
                    <a:close/>
                    <a:moveTo>
                      <a:pt x="20" y="360"/>
                    </a:moveTo>
                    <a:cubicBezTo>
                      <a:pt x="28" y="381"/>
                      <a:pt x="39" y="401"/>
                      <a:pt x="51" y="420"/>
                    </a:cubicBezTo>
                    <a:cubicBezTo>
                      <a:pt x="57" y="416"/>
                      <a:pt x="57" y="416"/>
                      <a:pt x="57" y="416"/>
                    </a:cubicBezTo>
                    <a:cubicBezTo>
                      <a:pt x="45" y="398"/>
                      <a:pt x="35" y="378"/>
                      <a:pt x="27" y="358"/>
                    </a:cubicBezTo>
                    <a:lnTo>
                      <a:pt x="20" y="360"/>
                    </a:lnTo>
                    <a:close/>
                    <a:moveTo>
                      <a:pt x="524" y="341"/>
                    </a:moveTo>
                    <a:cubicBezTo>
                      <a:pt x="510" y="338"/>
                      <a:pt x="510" y="338"/>
                      <a:pt x="510" y="338"/>
                    </a:cubicBezTo>
                    <a:cubicBezTo>
                      <a:pt x="511" y="336"/>
                      <a:pt x="511" y="336"/>
                      <a:pt x="511" y="336"/>
                    </a:cubicBezTo>
                    <a:cubicBezTo>
                      <a:pt x="517" y="314"/>
                      <a:pt x="520" y="291"/>
                      <a:pt x="520" y="269"/>
                    </a:cubicBezTo>
                    <a:cubicBezTo>
                      <a:pt x="520" y="267"/>
                      <a:pt x="520" y="267"/>
                      <a:pt x="520" y="267"/>
                    </a:cubicBezTo>
                    <a:cubicBezTo>
                      <a:pt x="534" y="267"/>
                      <a:pt x="534" y="267"/>
                      <a:pt x="534" y="267"/>
                    </a:cubicBezTo>
                    <a:cubicBezTo>
                      <a:pt x="534" y="269"/>
                      <a:pt x="534" y="269"/>
                      <a:pt x="534" y="269"/>
                    </a:cubicBezTo>
                    <a:cubicBezTo>
                      <a:pt x="534" y="293"/>
                      <a:pt x="531" y="317"/>
                      <a:pt x="525" y="340"/>
                    </a:cubicBezTo>
                    <a:lnTo>
                      <a:pt x="524" y="341"/>
                    </a:lnTo>
                    <a:close/>
                    <a:moveTo>
                      <a:pt x="515" y="335"/>
                    </a:moveTo>
                    <a:cubicBezTo>
                      <a:pt x="522" y="337"/>
                      <a:pt x="522" y="337"/>
                      <a:pt x="522" y="337"/>
                    </a:cubicBezTo>
                    <a:cubicBezTo>
                      <a:pt x="527" y="315"/>
                      <a:pt x="530" y="293"/>
                      <a:pt x="531" y="270"/>
                    </a:cubicBezTo>
                    <a:cubicBezTo>
                      <a:pt x="523" y="270"/>
                      <a:pt x="523" y="270"/>
                      <a:pt x="523" y="270"/>
                    </a:cubicBezTo>
                    <a:cubicBezTo>
                      <a:pt x="523" y="292"/>
                      <a:pt x="520" y="314"/>
                      <a:pt x="515" y="335"/>
                    </a:cubicBezTo>
                    <a:close/>
                    <a:moveTo>
                      <a:pt x="6" y="323"/>
                    </a:moveTo>
                    <a:cubicBezTo>
                      <a:pt x="5" y="321"/>
                      <a:pt x="5" y="321"/>
                      <a:pt x="5" y="321"/>
                    </a:cubicBezTo>
                    <a:cubicBezTo>
                      <a:pt x="2" y="304"/>
                      <a:pt x="0" y="286"/>
                      <a:pt x="0" y="269"/>
                    </a:cubicBezTo>
                    <a:cubicBezTo>
                      <a:pt x="0" y="262"/>
                      <a:pt x="0" y="256"/>
                      <a:pt x="1" y="249"/>
                    </a:cubicBezTo>
                    <a:cubicBezTo>
                      <a:pt x="1" y="248"/>
                      <a:pt x="1" y="248"/>
                      <a:pt x="1" y="248"/>
                    </a:cubicBezTo>
                    <a:cubicBezTo>
                      <a:pt x="15" y="249"/>
                      <a:pt x="15" y="249"/>
                      <a:pt x="15" y="249"/>
                    </a:cubicBezTo>
                    <a:cubicBezTo>
                      <a:pt x="15" y="250"/>
                      <a:pt x="15" y="250"/>
                      <a:pt x="15" y="250"/>
                    </a:cubicBezTo>
                    <a:cubicBezTo>
                      <a:pt x="15" y="256"/>
                      <a:pt x="15" y="263"/>
                      <a:pt x="15" y="269"/>
                    </a:cubicBezTo>
                    <a:cubicBezTo>
                      <a:pt x="15" y="285"/>
                      <a:pt x="16" y="302"/>
                      <a:pt x="20" y="318"/>
                    </a:cubicBezTo>
                    <a:cubicBezTo>
                      <a:pt x="20" y="320"/>
                      <a:pt x="20" y="320"/>
                      <a:pt x="20" y="320"/>
                    </a:cubicBezTo>
                    <a:lnTo>
                      <a:pt x="6" y="323"/>
                    </a:lnTo>
                    <a:close/>
                    <a:moveTo>
                      <a:pt x="4" y="252"/>
                    </a:moveTo>
                    <a:cubicBezTo>
                      <a:pt x="4" y="257"/>
                      <a:pt x="4" y="263"/>
                      <a:pt x="4" y="269"/>
                    </a:cubicBezTo>
                    <a:cubicBezTo>
                      <a:pt x="4" y="285"/>
                      <a:pt x="5" y="302"/>
                      <a:pt x="9" y="319"/>
                    </a:cubicBezTo>
                    <a:cubicBezTo>
                      <a:pt x="16" y="317"/>
                      <a:pt x="16" y="317"/>
                      <a:pt x="16" y="317"/>
                    </a:cubicBezTo>
                    <a:cubicBezTo>
                      <a:pt x="13" y="301"/>
                      <a:pt x="11" y="285"/>
                      <a:pt x="11" y="269"/>
                    </a:cubicBezTo>
                    <a:cubicBezTo>
                      <a:pt x="11" y="263"/>
                      <a:pt x="11" y="258"/>
                      <a:pt x="12" y="252"/>
                    </a:cubicBezTo>
                    <a:lnTo>
                      <a:pt x="4" y="252"/>
                    </a:lnTo>
                    <a:close/>
                    <a:moveTo>
                      <a:pt x="518" y="239"/>
                    </a:moveTo>
                    <a:cubicBezTo>
                      <a:pt x="518" y="237"/>
                      <a:pt x="518" y="237"/>
                      <a:pt x="518" y="237"/>
                    </a:cubicBezTo>
                    <a:cubicBezTo>
                      <a:pt x="515" y="214"/>
                      <a:pt x="509" y="192"/>
                      <a:pt x="500" y="171"/>
                    </a:cubicBezTo>
                    <a:cubicBezTo>
                      <a:pt x="500" y="170"/>
                      <a:pt x="500" y="170"/>
                      <a:pt x="500" y="170"/>
                    </a:cubicBezTo>
                    <a:cubicBezTo>
                      <a:pt x="513" y="164"/>
                      <a:pt x="513" y="164"/>
                      <a:pt x="513" y="164"/>
                    </a:cubicBezTo>
                    <a:cubicBezTo>
                      <a:pt x="514" y="166"/>
                      <a:pt x="514" y="166"/>
                      <a:pt x="514" y="166"/>
                    </a:cubicBezTo>
                    <a:cubicBezTo>
                      <a:pt x="523" y="188"/>
                      <a:pt x="529" y="211"/>
                      <a:pt x="532" y="235"/>
                    </a:cubicBezTo>
                    <a:cubicBezTo>
                      <a:pt x="532" y="237"/>
                      <a:pt x="532" y="237"/>
                      <a:pt x="532" y="237"/>
                    </a:cubicBezTo>
                    <a:lnTo>
                      <a:pt x="518" y="239"/>
                    </a:lnTo>
                    <a:close/>
                    <a:moveTo>
                      <a:pt x="504" y="172"/>
                    </a:moveTo>
                    <a:cubicBezTo>
                      <a:pt x="513" y="192"/>
                      <a:pt x="518" y="213"/>
                      <a:pt x="521" y="235"/>
                    </a:cubicBezTo>
                    <a:cubicBezTo>
                      <a:pt x="528" y="234"/>
                      <a:pt x="528" y="234"/>
                      <a:pt x="528" y="234"/>
                    </a:cubicBezTo>
                    <a:cubicBezTo>
                      <a:pt x="525" y="211"/>
                      <a:pt x="520" y="190"/>
                      <a:pt x="511" y="169"/>
                    </a:cubicBezTo>
                    <a:lnTo>
                      <a:pt x="504" y="172"/>
                    </a:lnTo>
                    <a:close/>
                    <a:moveTo>
                      <a:pt x="20" y="214"/>
                    </a:moveTo>
                    <a:cubicBezTo>
                      <a:pt x="6" y="211"/>
                      <a:pt x="6" y="211"/>
                      <a:pt x="6" y="211"/>
                    </a:cubicBezTo>
                    <a:cubicBezTo>
                      <a:pt x="7" y="210"/>
                      <a:pt x="7" y="210"/>
                      <a:pt x="7" y="210"/>
                    </a:cubicBezTo>
                    <a:cubicBezTo>
                      <a:pt x="12" y="186"/>
                      <a:pt x="20" y="164"/>
                      <a:pt x="32" y="142"/>
                    </a:cubicBezTo>
                    <a:cubicBezTo>
                      <a:pt x="33" y="141"/>
                      <a:pt x="33" y="141"/>
                      <a:pt x="33" y="141"/>
                    </a:cubicBezTo>
                    <a:cubicBezTo>
                      <a:pt x="45" y="148"/>
                      <a:pt x="45" y="148"/>
                      <a:pt x="45" y="148"/>
                    </a:cubicBezTo>
                    <a:cubicBezTo>
                      <a:pt x="45" y="149"/>
                      <a:pt x="45" y="149"/>
                      <a:pt x="45" y="149"/>
                    </a:cubicBezTo>
                    <a:cubicBezTo>
                      <a:pt x="34" y="169"/>
                      <a:pt x="26" y="191"/>
                      <a:pt x="21" y="213"/>
                    </a:cubicBezTo>
                    <a:lnTo>
                      <a:pt x="20" y="214"/>
                    </a:lnTo>
                    <a:close/>
                    <a:moveTo>
                      <a:pt x="11" y="209"/>
                    </a:moveTo>
                    <a:cubicBezTo>
                      <a:pt x="18" y="210"/>
                      <a:pt x="18" y="210"/>
                      <a:pt x="18" y="210"/>
                    </a:cubicBezTo>
                    <a:cubicBezTo>
                      <a:pt x="23" y="189"/>
                      <a:pt x="30" y="168"/>
                      <a:pt x="41" y="149"/>
                    </a:cubicBezTo>
                    <a:cubicBezTo>
                      <a:pt x="34" y="146"/>
                      <a:pt x="34" y="146"/>
                      <a:pt x="34" y="146"/>
                    </a:cubicBezTo>
                    <a:cubicBezTo>
                      <a:pt x="24" y="166"/>
                      <a:pt x="16" y="187"/>
                      <a:pt x="11" y="209"/>
                    </a:cubicBezTo>
                    <a:close/>
                    <a:moveTo>
                      <a:pt x="484" y="139"/>
                    </a:moveTo>
                    <a:cubicBezTo>
                      <a:pt x="483" y="137"/>
                      <a:pt x="483" y="137"/>
                      <a:pt x="483" y="137"/>
                    </a:cubicBezTo>
                    <a:cubicBezTo>
                      <a:pt x="471" y="118"/>
                      <a:pt x="457" y="100"/>
                      <a:pt x="440" y="85"/>
                    </a:cubicBezTo>
                    <a:cubicBezTo>
                      <a:pt x="439" y="83"/>
                      <a:pt x="439" y="83"/>
                      <a:pt x="439" y="83"/>
                    </a:cubicBezTo>
                    <a:cubicBezTo>
                      <a:pt x="449" y="73"/>
                      <a:pt x="449" y="73"/>
                      <a:pt x="449" y="73"/>
                    </a:cubicBezTo>
                    <a:cubicBezTo>
                      <a:pt x="450" y="74"/>
                      <a:pt x="450" y="74"/>
                      <a:pt x="450" y="74"/>
                    </a:cubicBezTo>
                    <a:cubicBezTo>
                      <a:pt x="468" y="91"/>
                      <a:pt x="483" y="109"/>
                      <a:pt x="495" y="130"/>
                    </a:cubicBezTo>
                    <a:cubicBezTo>
                      <a:pt x="496" y="131"/>
                      <a:pt x="496" y="131"/>
                      <a:pt x="496" y="131"/>
                    </a:cubicBezTo>
                    <a:lnTo>
                      <a:pt x="484" y="139"/>
                    </a:lnTo>
                    <a:close/>
                    <a:moveTo>
                      <a:pt x="444" y="83"/>
                    </a:moveTo>
                    <a:cubicBezTo>
                      <a:pt x="460" y="98"/>
                      <a:pt x="474" y="115"/>
                      <a:pt x="485" y="134"/>
                    </a:cubicBezTo>
                    <a:cubicBezTo>
                      <a:pt x="491" y="130"/>
                      <a:pt x="491" y="130"/>
                      <a:pt x="491" y="130"/>
                    </a:cubicBezTo>
                    <a:cubicBezTo>
                      <a:pt x="480" y="111"/>
                      <a:pt x="465" y="94"/>
                      <a:pt x="449" y="78"/>
                    </a:cubicBezTo>
                    <a:lnTo>
                      <a:pt x="444" y="83"/>
                    </a:lnTo>
                    <a:close/>
                    <a:moveTo>
                      <a:pt x="64" y="118"/>
                    </a:moveTo>
                    <a:cubicBezTo>
                      <a:pt x="52" y="110"/>
                      <a:pt x="52" y="110"/>
                      <a:pt x="52" y="110"/>
                    </a:cubicBezTo>
                    <a:cubicBezTo>
                      <a:pt x="54" y="108"/>
                      <a:pt x="54" y="108"/>
                      <a:pt x="54" y="108"/>
                    </a:cubicBezTo>
                    <a:cubicBezTo>
                      <a:pt x="68" y="89"/>
                      <a:pt x="85" y="72"/>
                      <a:pt x="104" y="57"/>
                    </a:cubicBezTo>
                    <a:cubicBezTo>
                      <a:pt x="105" y="56"/>
                      <a:pt x="105" y="56"/>
                      <a:pt x="105" y="56"/>
                    </a:cubicBezTo>
                    <a:cubicBezTo>
                      <a:pt x="114" y="68"/>
                      <a:pt x="114" y="68"/>
                      <a:pt x="114" y="68"/>
                    </a:cubicBezTo>
                    <a:cubicBezTo>
                      <a:pt x="113" y="69"/>
                      <a:pt x="113" y="69"/>
                      <a:pt x="113" y="69"/>
                    </a:cubicBezTo>
                    <a:cubicBezTo>
                      <a:pt x="95" y="83"/>
                      <a:pt x="79" y="99"/>
                      <a:pt x="65" y="117"/>
                    </a:cubicBezTo>
                    <a:lnTo>
                      <a:pt x="64" y="118"/>
                    </a:lnTo>
                    <a:close/>
                    <a:moveTo>
                      <a:pt x="58" y="109"/>
                    </a:moveTo>
                    <a:cubicBezTo>
                      <a:pt x="63" y="113"/>
                      <a:pt x="63" y="113"/>
                      <a:pt x="63" y="113"/>
                    </a:cubicBezTo>
                    <a:cubicBezTo>
                      <a:pt x="77" y="96"/>
                      <a:pt x="92" y="80"/>
                      <a:pt x="109" y="67"/>
                    </a:cubicBezTo>
                    <a:cubicBezTo>
                      <a:pt x="105" y="61"/>
                      <a:pt x="105" y="61"/>
                      <a:pt x="105" y="61"/>
                    </a:cubicBezTo>
                    <a:cubicBezTo>
                      <a:pt x="87" y="75"/>
                      <a:pt x="71" y="91"/>
                      <a:pt x="58" y="109"/>
                    </a:cubicBezTo>
                    <a:close/>
                    <a:moveTo>
                      <a:pt x="412" y="62"/>
                    </a:moveTo>
                    <a:cubicBezTo>
                      <a:pt x="411" y="61"/>
                      <a:pt x="411" y="61"/>
                      <a:pt x="411" y="61"/>
                    </a:cubicBezTo>
                    <a:cubicBezTo>
                      <a:pt x="392" y="48"/>
                      <a:pt x="372" y="37"/>
                      <a:pt x="350" y="30"/>
                    </a:cubicBezTo>
                    <a:cubicBezTo>
                      <a:pt x="348" y="29"/>
                      <a:pt x="348" y="29"/>
                      <a:pt x="348" y="29"/>
                    </a:cubicBezTo>
                    <a:cubicBezTo>
                      <a:pt x="353" y="16"/>
                      <a:pt x="353" y="16"/>
                      <a:pt x="353" y="16"/>
                    </a:cubicBezTo>
                    <a:cubicBezTo>
                      <a:pt x="355" y="16"/>
                      <a:pt x="355" y="16"/>
                      <a:pt x="355" y="16"/>
                    </a:cubicBezTo>
                    <a:cubicBezTo>
                      <a:pt x="378" y="24"/>
                      <a:pt x="399" y="35"/>
                      <a:pt x="419" y="49"/>
                    </a:cubicBezTo>
                    <a:cubicBezTo>
                      <a:pt x="420" y="50"/>
                      <a:pt x="420" y="50"/>
                      <a:pt x="420" y="50"/>
                    </a:cubicBezTo>
                    <a:lnTo>
                      <a:pt x="412" y="62"/>
                    </a:lnTo>
                    <a:close/>
                    <a:moveTo>
                      <a:pt x="353" y="27"/>
                    </a:moveTo>
                    <a:cubicBezTo>
                      <a:pt x="374" y="34"/>
                      <a:pt x="393" y="44"/>
                      <a:pt x="411" y="57"/>
                    </a:cubicBezTo>
                    <a:cubicBezTo>
                      <a:pt x="415" y="51"/>
                      <a:pt x="415" y="51"/>
                      <a:pt x="415" y="51"/>
                    </a:cubicBezTo>
                    <a:cubicBezTo>
                      <a:pt x="397" y="38"/>
                      <a:pt x="377" y="28"/>
                      <a:pt x="355" y="20"/>
                    </a:cubicBezTo>
                    <a:lnTo>
                      <a:pt x="353" y="27"/>
                    </a:lnTo>
                    <a:close/>
                    <a:moveTo>
                      <a:pt x="143" y="49"/>
                    </a:moveTo>
                    <a:cubicBezTo>
                      <a:pt x="136" y="36"/>
                      <a:pt x="136" y="36"/>
                      <a:pt x="136" y="36"/>
                    </a:cubicBezTo>
                    <a:cubicBezTo>
                      <a:pt x="138" y="35"/>
                      <a:pt x="138" y="35"/>
                      <a:pt x="138" y="35"/>
                    </a:cubicBezTo>
                    <a:cubicBezTo>
                      <a:pt x="159" y="23"/>
                      <a:pt x="181" y="15"/>
                      <a:pt x="204" y="9"/>
                    </a:cubicBezTo>
                    <a:cubicBezTo>
                      <a:pt x="206" y="9"/>
                      <a:pt x="206" y="9"/>
                      <a:pt x="206" y="9"/>
                    </a:cubicBezTo>
                    <a:cubicBezTo>
                      <a:pt x="210" y="23"/>
                      <a:pt x="210" y="23"/>
                      <a:pt x="210" y="23"/>
                    </a:cubicBezTo>
                    <a:cubicBezTo>
                      <a:pt x="208" y="23"/>
                      <a:pt x="208" y="23"/>
                      <a:pt x="208" y="23"/>
                    </a:cubicBezTo>
                    <a:cubicBezTo>
                      <a:pt x="186" y="28"/>
                      <a:pt x="165" y="37"/>
                      <a:pt x="145" y="48"/>
                    </a:cubicBezTo>
                    <a:lnTo>
                      <a:pt x="143" y="49"/>
                    </a:lnTo>
                    <a:close/>
                    <a:moveTo>
                      <a:pt x="141" y="37"/>
                    </a:moveTo>
                    <a:cubicBezTo>
                      <a:pt x="144" y="44"/>
                      <a:pt x="144" y="44"/>
                      <a:pt x="144" y="44"/>
                    </a:cubicBezTo>
                    <a:cubicBezTo>
                      <a:pt x="164" y="33"/>
                      <a:pt x="184" y="25"/>
                      <a:pt x="205" y="20"/>
                    </a:cubicBezTo>
                    <a:cubicBezTo>
                      <a:pt x="203" y="13"/>
                      <a:pt x="203" y="13"/>
                      <a:pt x="203" y="13"/>
                    </a:cubicBezTo>
                    <a:cubicBezTo>
                      <a:pt x="182" y="18"/>
                      <a:pt x="161" y="27"/>
                      <a:pt x="141" y="37"/>
                    </a:cubicBezTo>
                    <a:close/>
                    <a:moveTo>
                      <a:pt x="315" y="21"/>
                    </a:moveTo>
                    <a:cubicBezTo>
                      <a:pt x="313" y="20"/>
                      <a:pt x="313" y="20"/>
                      <a:pt x="313" y="20"/>
                    </a:cubicBezTo>
                    <a:cubicBezTo>
                      <a:pt x="291" y="16"/>
                      <a:pt x="268" y="15"/>
                      <a:pt x="245" y="17"/>
                    </a:cubicBezTo>
                    <a:cubicBezTo>
                      <a:pt x="244" y="17"/>
                      <a:pt x="244" y="17"/>
                      <a:pt x="244" y="17"/>
                    </a:cubicBezTo>
                    <a:cubicBezTo>
                      <a:pt x="242" y="3"/>
                      <a:pt x="242" y="3"/>
                      <a:pt x="242" y="3"/>
                    </a:cubicBezTo>
                    <a:cubicBezTo>
                      <a:pt x="244" y="3"/>
                      <a:pt x="244" y="3"/>
                      <a:pt x="244" y="3"/>
                    </a:cubicBezTo>
                    <a:cubicBezTo>
                      <a:pt x="268" y="0"/>
                      <a:pt x="292" y="2"/>
                      <a:pt x="316" y="6"/>
                    </a:cubicBezTo>
                    <a:cubicBezTo>
                      <a:pt x="318" y="6"/>
                      <a:pt x="318" y="6"/>
                      <a:pt x="318" y="6"/>
                    </a:cubicBezTo>
                    <a:lnTo>
                      <a:pt x="315" y="21"/>
                    </a:lnTo>
                    <a:close/>
                    <a:moveTo>
                      <a:pt x="267" y="12"/>
                    </a:moveTo>
                    <a:cubicBezTo>
                      <a:pt x="282" y="12"/>
                      <a:pt x="297" y="14"/>
                      <a:pt x="312" y="16"/>
                    </a:cubicBezTo>
                    <a:cubicBezTo>
                      <a:pt x="313" y="9"/>
                      <a:pt x="313" y="9"/>
                      <a:pt x="313" y="9"/>
                    </a:cubicBezTo>
                    <a:cubicBezTo>
                      <a:pt x="291" y="5"/>
                      <a:pt x="269" y="4"/>
                      <a:pt x="246" y="6"/>
                    </a:cubicBezTo>
                    <a:cubicBezTo>
                      <a:pt x="247" y="13"/>
                      <a:pt x="247" y="13"/>
                      <a:pt x="247" y="13"/>
                    </a:cubicBezTo>
                    <a:cubicBezTo>
                      <a:pt x="254" y="13"/>
                      <a:pt x="260" y="12"/>
                      <a:pt x="267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1" name="Freeform 25"/>
              <p:cNvSpPr>
                <a:spLocks noEditPoints="1"/>
              </p:cNvSpPr>
              <p:nvPr/>
            </p:nvSpPr>
            <p:spPr bwMode="auto">
              <a:xfrm>
                <a:off x="7702550" y="976313"/>
                <a:ext cx="657225" cy="654050"/>
              </a:xfrm>
              <a:custGeom>
                <a:avLst/>
                <a:gdLst>
                  <a:gd name="T0" fmla="*/ 138 w 276"/>
                  <a:gd name="T1" fmla="*/ 275 h 275"/>
                  <a:gd name="T2" fmla="*/ 0 w 276"/>
                  <a:gd name="T3" fmla="*/ 138 h 275"/>
                  <a:gd name="T4" fmla="*/ 138 w 276"/>
                  <a:gd name="T5" fmla="*/ 0 h 275"/>
                  <a:gd name="T6" fmla="*/ 276 w 276"/>
                  <a:gd name="T7" fmla="*/ 138 h 275"/>
                  <a:gd name="T8" fmla="*/ 138 w 276"/>
                  <a:gd name="T9" fmla="*/ 275 h 275"/>
                  <a:gd name="T10" fmla="*/ 138 w 276"/>
                  <a:gd name="T11" fmla="*/ 3 h 275"/>
                  <a:gd name="T12" fmla="*/ 4 w 276"/>
                  <a:gd name="T13" fmla="*/ 138 h 275"/>
                  <a:gd name="T14" fmla="*/ 138 w 276"/>
                  <a:gd name="T15" fmla="*/ 272 h 275"/>
                  <a:gd name="T16" fmla="*/ 272 w 276"/>
                  <a:gd name="T17" fmla="*/ 138 h 275"/>
                  <a:gd name="T18" fmla="*/ 138 w 276"/>
                  <a:gd name="T19" fmla="*/ 3 h 275"/>
                  <a:gd name="T20" fmla="*/ 138 w 276"/>
                  <a:gd name="T21" fmla="*/ 269 h 275"/>
                  <a:gd name="T22" fmla="*/ 6 w 276"/>
                  <a:gd name="T23" fmla="*/ 138 h 275"/>
                  <a:gd name="T24" fmla="*/ 138 w 276"/>
                  <a:gd name="T25" fmla="*/ 6 h 275"/>
                  <a:gd name="T26" fmla="*/ 270 w 276"/>
                  <a:gd name="T27" fmla="*/ 138 h 275"/>
                  <a:gd name="T28" fmla="*/ 138 w 276"/>
                  <a:gd name="T29" fmla="*/ 269 h 275"/>
                  <a:gd name="T30" fmla="*/ 138 w 276"/>
                  <a:gd name="T31" fmla="*/ 9 h 275"/>
                  <a:gd name="T32" fmla="*/ 10 w 276"/>
                  <a:gd name="T33" fmla="*/ 138 h 275"/>
                  <a:gd name="T34" fmla="*/ 138 w 276"/>
                  <a:gd name="T35" fmla="*/ 266 h 275"/>
                  <a:gd name="T36" fmla="*/ 266 w 276"/>
                  <a:gd name="T37" fmla="*/ 138 h 275"/>
                  <a:gd name="T38" fmla="*/ 138 w 276"/>
                  <a:gd name="T39" fmla="*/ 9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76" h="275">
                    <a:moveTo>
                      <a:pt x="138" y="275"/>
                    </a:moveTo>
                    <a:cubicBezTo>
                      <a:pt x="62" y="275"/>
                      <a:pt x="0" y="214"/>
                      <a:pt x="0" y="138"/>
                    </a:cubicBezTo>
                    <a:cubicBezTo>
                      <a:pt x="0" y="62"/>
                      <a:pt x="62" y="0"/>
                      <a:pt x="138" y="0"/>
                    </a:cubicBezTo>
                    <a:cubicBezTo>
                      <a:pt x="214" y="0"/>
                      <a:pt x="276" y="62"/>
                      <a:pt x="276" y="138"/>
                    </a:cubicBezTo>
                    <a:cubicBezTo>
                      <a:pt x="276" y="214"/>
                      <a:pt x="214" y="275"/>
                      <a:pt x="138" y="275"/>
                    </a:cubicBezTo>
                    <a:close/>
                    <a:moveTo>
                      <a:pt x="138" y="3"/>
                    </a:moveTo>
                    <a:cubicBezTo>
                      <a:pt x="64" y="3"/>
                      <a:pt x="4" y="64"/>
                      <a:pt x="4" y="138"/>
                    </a:cubicBezTo>
                    <a:cubicBezTo>
                      <a:pt x="4" y="212"/>
                      <a:pt x="64" y="272"/>
                      <a:pt x="138" y="272"/>
                    </a:cubicBezTo>
                    <a:cubicBezTo>
                      <a:pt x="212" y="272"/>
                      <a:pt x="272" y="212"/>
                      <a:pt x="272" y="138"/>
                    </a:cubicBezTo>
                    <a:cubicBezTo>
                      <a:pt x="272" y="64"/>
                      <a:pt x="212" y="3"/>
                      <a:pt x="138" y="3"/>
                    </a:cubicBezTo>
                    <a:close/>
                    <a:moveTo>
                      <a:pt x="138" y="269"/>
                    </a:moveTo>
                    <a:cubicBezTo>
                      <a:pt x="65" y="269"/>
                      <a:pt x="6" y="210"/>
                      <a:pt x="6" y="138"/>
                    </a:cubicBezTo>
                    <a:cubicBezTo>
                      <a:pt x="6" y="65"/>
                      <a:pt x="65" y="6"/>
                      <a:pt x="138" y="6"/>
                    </a:cubicBezTo>
                    <a:cubicBezTo>
                      <a:pt x="211" y="6"/>
                      <a:pt x="270" y="65"/>
                      <a:pt x="270" y="138"/>
                    </a:cubicBezTo>
                    <a:cubicBezTo>
                      <a:pt x="270" y="210"/>
                      <a:pt x="211" y="269"/>
                      <a:pt x="138" y="269"/>
                    </a:cubicBezTo>
                    <a:close/>
                    <a:moveTo>
                      <a:pt x="138" y="9"/>
                    </a:moveTo>
                    <a:cubicBezTo>
                      <a:pt x="67" y="9"/>
                      <a:pt x="10" y="67"/>
                      <a:pt x="10" y="138"/>
                    </a:cubicBezTo>
                    <a:cubicBezTo>
                      <a:pt x="10" y="208"/>
                      <a:pt x="67" y="266"/>
                      <a:pt x="138" y="266"/>
                    </a:cubicBezTo>
                    <a:cubicBezTo>
                      <a:pt x="209" y="266"/>
                      <a:pt x="266" y="208"/>
                      <a:pt x="266" y="138"/>
                    </a:cubicBezTo>
                    <a:cubicBezTo>
                      <a:pt x="266" y="67"/>
                      <a:pt x="209" y="9"/>
                      <a:pt x="138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2" name="Freeform 26"/>
              <p:cNvSpPr>
                <a:spLocks noEditPoints="1"/>
              </p:cNvSpPr>
              <p:nvPr/>
            </p:nvSpPr>
            <p:spPr bwMode="auto">
              <a:xfrm>
                <a:off x="7059613" y="342900"/>
                <a:ext cx="1941513" cy="1931988"/>
              </a:xfrm>
              <a:custGeom>
                <a:avLst/>
                <a:gdLst>
                  <a:gd name="T0" fmla="*/ 410 w 816"/>
                  <a:gd name="T1" fmla="*/ 813 h 813"/>
                  <a:gd name="T2" fmla="*/ 408 w 816"/>
                  <a:gd name="T3" fmla="*/ 813 h 813"/>
                  <a:gd name="T4" fmla="*/ 0 w 816"/>
                  <a:gd name="T5" fmla="*/ 405 h 813"/>
                  <a:gd name="T6" fmla="*/ 8 w 816"/>
                  <a:gd name="T7" fmla="*/ 326 h 813"/>
                  <a:gd name="T8" fmla="*/ 8 w 816"/>
                  <a:gd name="T9" fmla="*/ 325 h 813"/>
                  <a:gd name="T10" fmla="*/ 101 w 816"/>
                  <a:gd name="T11" fmla="*/ 343 h 813"/>
                  <a:gd name="T12" fmla="*/ 101 w 816"/>
                  <a:gd name="T13" fmla="*/ 344 h 813"/>
                  <a:gd name="T14" fmla="*/ 95 w 816"/>
                  <a:gd name="T15" fmla="*/ 405 h 813"/>
                  <a:gd name="T16" fmla="*/ 408 w 816"/>
                  <a:gd name="T17" fmla="*/ 718 h 813"/>
                  <a:gd name="T18" fmla="*/ 410 w 816"/>
                  <a:gd name="T19" fmla="*/ 718 h 813"/>
                  <a:gd name="T20" fmla="*/ 410 w 816"/>
                  <a:gd name="T21" fmla="*/ 813 h 813"/>
                  <a:gd name="T22" fmla="*/ 11 w 816"/>
                  <a:gd name="T23" fmla="*/ 329 h 813"/>
                  <a:gd name="T24" fmla="*/ 4 w 816"/>
                  <a:gd name="T25" fmla="*/ 405 h 813"/>
                  <a:gd name="T26" fmla="*/ 406 w 816"/>
                  <a:gd name="T27" fmla="*/ 809 h 813"/>
                  <a:gd name="T28" fmla="*/ 406 w 816"/>
                  <a:gd name="T29" fmla="*/ 722 h 813"/>
                  <a:gd name="T30" fmla="*/ 91 w 816"/>
                  <a:gd name="T31" fmla="*/ 405 h 813"/>
                  <a:gd name="T32" fmla="*/ 97 w 816"/>
                  <a:gd name="T33" fmla="*/ 346 h 813"/>
                  <a:gd name="T34" fmla="*/ 11 w 816"/>
                  <a:gd name="T35" fmla="*/ 329 h 813"/>
                  <a:gd name="T36" fmla="*/ 794 w 816"/>
                  <a:gd name="T37" fmla="*/ 537 h 813"/>
                  <a:gd name="T38" fmla="*/ 705 w 816"/>
                  <a:gd name="T39" fmla="*/ 507 h 813"/>
                  <a:gd name="T40" fmla="*/ 705 w 816"/>
                  <a:gd name="T41" fmla="*/ 505 h 813"/>
                  <a:gd name="T42" fmla="*/ 722 w 816"/>
                  <a:gd name="T43" fmla="*/ 405 h 813"/>
                  <a:gd name="T44" fmla="*/ 450 w 816"/>
                  <a:gd name="T45" fmla="*/ 94 h 813"/>
                  <a:gd name="T46" fmla="*/ 448 w 816"/>
                  <a:gd name="T47" fmla="*/ 94 h 813"/>
                  <a:gd name="T48" fmla="*/ 461 w 816"/>
                  <a:gd name="T49" fmla="*/ 0 h 813"/>
                  <a:gd name="T50" fmla="*/ 462 w 816"/>
                  <a:gd name="T51" fmla="*/ 0 h 813"/>
                  <a:gd name="T52" fmla="*/ 816 w 816"/>
                  <a:gd name="T53" fmla="*/ 405 h 813"/>
                  <a:gd name="T54" fmla="*/ 795 w 816"/>
                  <a:gd name="T55" fmla="*/ 535 h 813"/>
                  <a:gd name="T56" fmla="*/ 794 w 816"/>
                  <a:gd name="T57" fmla="*/ 537 h 813"/>
                  <a:gd name="T58" fmla="*/ 709 w 816"/>
                  <a:gd name="T59" fmla="*/ 505 h 813"/>
                  <a:gd name="T60" fmla="*/ 792 w 816"/>
                  <a:gd name="T61" fmla="*/ 532 h 813"/>
                  <a:gd name="T62" fmla="*/ 813 w 816"/>
                  <a:gd name="T63" fmla="*/ 405 h 813"/>
                  <a:gd name="T64" fmla="*/ 464 w 816"/>
                  <a:gd name="T65" fmla="*/ 4 h 813"/>
                  <a:gd name="T66" fmla="*/ 452 w 816"/>
                  <a:gd name="T67" fmla="*/ 91 h 813"/>
                  <a:gd name="T68" fmla="*/ 725 w 816"/>
                  <a:gd name="T69" fmla="*/ 405 h 813"/>
                  <a:gd name="T70" fmla="*/ 709 w 816"/>
                  <a:gd name="T71" fmla="*/ 505 h 8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16" h="813">
                    <a:moveTo>
                      <a:pt x="410" y="813"/>
                    </a:moveTo>
                    <a:cubicBezTo>
                      <a:pt x="408" y="813"/>
                      <a:pt x="408" y="813"/>
                      <a:pt x="408" y="813"/>
                    </a:cubicBezTo>
                    <a:cubicBezTo>
                      <a:pt x="183" y="813"/>
                      <a:pt x="0" y="630"/>
                      <a:pt x="0" y="405"/>
                    </a:cubicBezTo>
                    <a:cubicBezTo>
                      <a:pt x="0" y="378"/>
                      <a:pt x="3" y="352"/>
                      <a:pt x="8" y="326"/>
                    </a:cubicBezTo>
                    <a:cubicBezTo>
                      <a:pt x="8" y="325"/>
                      <a:pt x="8" y="325"/>
                      <a:pt x="8" y="325"/>
                    </a:cubicBezTo>
                    <a:cubicBezTo>
                      <a:pt x="101" y="343"/>
                      <a:pt x="101" y="343"/>
                      <a:pt x="101" y="343"/>
                    </a:cubicBezTo>
                    <a:cubicBezTo>
                      <a:pt x="101" y="344"/>
                      <a:pt x="101" y="344"/>
                      <a:pt x="101" y="344"/>
                    </a:cubicBezTo>
                    <a:cubicBezTo>
                      <a:pt x="97" y="364"/>
                      <a:pt x="95" y="384"/>
                      <a:pt x="95" y="405"/>
                    </a:cubicBezTo>
                    <a:cubicBezTo>
                      <a:pt x="95" y="577"/>
                      <a:pt x="235" y="718"/>
                      <a:pt x="408" y="718"/>
                    </a:cubicBezTo>
                    <a:cubicBezTo>
                      <a:pt x="410" y="718"/>
                      <a:pt x="410" y="718"/>
                      <a:pt x="410" y="718"/>
                    </a:cubicBezTo>
                    <a:lnTo>
                      <a:pt x="410" y="813"/>
                    </a:lnTo>
                    <a:close/>
                    <a:moveTo>
                      <a:pt x="11" y="329"/>
                    </a:moveTo>
                    <a:cubicBezTo>
                      <a:pt x="6" y="354"/>
                      <a:pt x="4" y="379"/>
                      <a:pt x="4" y="405"/>
                    </a:cubicBezTo>
                    <a:cubicBezTo>
                      <a:pt x="4" y="627"/>
                      <a:pt x="184" y="808"/>
                      <a:pt x="406" y="809"/>
                    </a:cubicBezTo>
                    <a:cubicBezTo>
                      <a:pt x="406" y="722"/>
                      <a:pt x="406" y="722"/>
                      <a:pt x="406" y="722"/>
                    </a:cubicBezTo>
                    <a:cubicBezTo>
                      <a:pt x="232" y="721"/>
                      <a:pt x="91" y="579"/>
                      <a:pt x="91" y="405"/>
                    </a:cubicBezTo>
                    <a:cubicBezTo>
                      <a:pt x="91" y="385"/>
                      <a:pt x="93" y="365"/>
                      <a:pt x="97" y="346"/>
                    </a:cubicBezTo>
                    <a:lnTo>
                      <a:pt x="11" y="329"/>
                    </a:lnTo>
                    <a:close/>
                    <a:moveTo>
                      <a:pt x="794" y="537"/>
                    </a:moveTo>
                    <a:cubicBezTo>
                      <a:pt x="705" y="507"/>
                      <a:pt x="705" y="507"/>
                      <a:pt x="705" y="507"/>
                    </a:cubicBezTo>
                    <a:cubicBezTo>
                      <a:pt x="705" y="505"/>
                      <a:pt x="705" y="505"/>
                      <a:pt x="705" y="505"/>
                    </a:cubicBezTo>
                    <a:cubicBezTo>
                      <a:pt x="716" y="473"/>
                      <a:pt x="722" y="439"/>
                      <a:pt x="722" y="405"/>
                    </a:cubicBezTo>
                    <a:cubicBezTo>
                      <a:pt x="722" y="248"/>
                      <a:pt x="605" y="115"/>
                      <a:pt x="450" y="94"/>
                    </a:cubicBezTo>
                    <a:cubicBezTo>
                      <a:pt x="448" y="94"/>
                      <a:pt x="448" y="94"/>
                      <a:pt x="448" y="94"/>
                    </a:cubicBezTo>
                    <a:cubicBezTo>
                      <a:pt x="461" y="0"/>
                      <a:pt x="461" y="0"/>
                      <a:pt x="461" y="0"/>
                    </a:cubicBezTo>
                    <a:cubicBezTo>
                      <a:pt x="462" y="0"/>
                      <a:pt x="462" y="0"/>
                      <a:pt x="462" y="0"/>
                    </a:cubicBezTo>
                    <a:cubicBezTo>
                      <a:pt x="664" y="27"/>
                      <a:pt x="816" y="201"/>
                      <a:pt x="816" y="405"/>
                    </a:cubicBezTo>
                    <a:cubicBezTo>
                      <a:pt x="816" y="449"/>
                      <a:pt x="809" y="493"/>
                      <a:pt x="795" y="535"/>
                    </a:cubicBezTo>
                    <a:lnTo>
                      <a:pt x="794" y="537"/>
                    </a:lnTo>
                    <a:close/>
                    <a:moveTo>
                      <a:pt x="709" y="505"/>
                    </a:moveTo>
                    <a:cubicBezTo>
                      <a:pt x="792" y="532"/>
                      <a:pt x="792" y="532"/>
                      <a:pt x="792" y="532"/>
                    </a:cubicBezTo>
                    <a:cubicBezTo>
                      <a:pt x="806" y="491"/>
                      <a:pt x="813" y="448"/>
                      <a:pt x="813" y="405"/>
                    </a:cubicBezTo>
                    <a:cubicBezTo>
                      <a:pt x="813" y="203"/>
                      <a:pt x="663" y="31"/>
                      <a:pt x="464" y="4"/>
                    </a:cubicBezTo>
                    <a:cubicBezTo>
                      <a:pt x="452" y="91"/>
                      <a:pt x="452" y="91"/>
                      <a:pt x="452" y="91"/>
                    </a:cubicBezTo>
                    <a:cubicBezTo>
                      <a:pt x="608" y="112"/>
                      <a:pt x="725" y="247"/>
                      <a:pt x="725" y="405"/>
                    </a:cubicBezTo>
                    <a:cubicBezTo>
                      <a:pt x="725" y="439"/>
                      <a:pt x="720" y="472"/>
                      <a:pt x="709" y="5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3" name="Freeform 27"/>
              <p:cNvSpPr>
                <a:spLocks noEditPoints="1"/>
              </p:cNvSpPr>
              <p:nvPr/>
            </p:nvSpPr>
            <p:spPr bwMode="auto">
              <a:xfrm>
                <a:off x="8112125" y="100013"/>
                <a:ext cx="301625" cy="242888"/>
              </a:xfrm>
              <a:custGeom>
                <a:avLst/>
                <a:gdLst>
                  <a:gd name="T0" fmla="*/ 102 w 127"/>
                  <a:gd name="T1" fmla="*/ 102 h 102"/>
                  <a:gd name="T2" fmla="*/ 96 w 127"/>
                  <a:gd name="T3" fmla="*/ 100 h 102"/>
                  <a:gd name="T4" fmla="*/ 93 w 127"/>
                  <a:gd name="T5" fmla="*/ 99 h 102"/>
                  <a:gd name="T6" fmla="*/ 85 w 127"/>
                  <a:gd name="T7" fmla="*/ 97 h 102"/>
                  <a:gd name="T8" fmla="*/ 70 w 127"/>
                  <a:gd name="T9" fmla="*/ 93 h 102"/>
                  <a:gd name="T10" fmla="*/ 59 w 127"/>
                  <a:gd name="T11" fmla="*/ 90 h 102"/>
                  <a:gd name="T12" fmla="*/ 52 w 127"/>
                  <a:gd name="T13" fmla="*/ 89 h 102"/>
                  <a:gd name="T14" fmla="*/ 42 w 127"/>
                  <a:gd name="T15" fmla="*/ 87 h 102"/>
                  <a:gd name="T16" fmla="*/ 33 w 127"/>
                  <a:gd name="T17" fmla="*/ 85 h 102"/>
                  <a:gd name="T18" fmla="*/ 21 w 127"/>
                  <a:gd name="T19" fmla="*/ 84 h 102"/>
                  <a:gd name="T20" fmla="*/ 17 w 127"/>
                  <a:gd name="T21" fmla="*/ 83 h 102"/>
                  <a:gd name="T22" fmla="*/ 12 w 127"/>
                  <a:gd name="T23" fmla="*/ 83 h 102"/>
                  <a:gd name="T24" fmla="*/ 6 w 127"/>
                  <a:gd name="T25" fmla="*/ 82 h 102"/>
                  <a:gd name="T26" fmla="*/ 0 w 127"/>
                  <a:gd name="T27" fmla="*/ 81 h 102"/>
                  <a:gd name="T28" fmla="*/ 7 w 127"/>
                  <a:gd name="T29" fmla="*/ 0 h 102"/>
                  <a:gd name="T30" fmla="*/ 13 w 127"/>
                  <a:gd name="T31" fmla="*/ 1 h 102"/>
                  <a:gd name="T32" fmla="*/ 21 w 127"/>
                  <a:gd name="T33" fmla="*/ 2 h 102"/>
                  <a:gd name="T34" fmla="*/ 27 w 127"/>
                  <a:gd name="T35" fmla="*/ 2 h 102"/>
                  <a:gd name="T36" fmla="*/ 68 w 127"/>
                  <a:gd name="T37" fmla="*/ 9 h 102"/>
                  <a:gd name="T38" fmla="*/ 76 w 127"/>
                  <a:gd name="T39" fmla="*/ 11 h 102"/>
                  <a:gd name="T40" fmla="*/ 89 w 127"/>
                  <a:gd name="T41" fmla="*/ 14 h 102"/>
                  <a:gd name="T42" fmla="*/ 108 w 127"/>
                  <a:gd name="T43" fmla="*/ 19 h 102"/>
                  <a:gd name="T44" fmla="*/ 117 w 127"/>
                  <a:gd name="T45" fmla="*/ 22 h 102"/>
                  <a:gd name="T46" fmla="*/ 121 w 127"/>
                  <a:gd name="T47" fmla="*/ 23 h 102"/>
                  <a:gd name="T48" fmla="*/ 127 w 127"/>
                  <a:gd name="T49" fmla="*/ 25 h 102"/>
                  <a:gd name="T50" fmla="*/ 102 w 127"/>
                  <a:gd name="T51" fmla="*/ 102 h 102"/>
                  <a:gd name="T52" fmla="*/ 4 w 127"/>
                  <a:gd name="T53" fmla="*/ 78 h 102"/>
                  <a:gd name="T54" fmla="*/ 6 w 127"/>
                  <a:gd name="T55" fmla="*/ 78 h 102"/>
                  <a:gd name="T56" fmla="*/ 13 w 127"/>
                  <a:gd name="T57" fmla="*/ 79 h 102"/>
                  <a:gd name="T58" fmla="*/ 18 w 127"/>
                  <a:gd name="T59" fmla="*/ 80 h 102"/>
                  <a:gd name="T60" fmla="*/ 21 w 127"/>
                  <a:gd name="T61" fmla="*/ 80 h 102"/>
                  <a:gd name="T62" fmla="*/ 34 w 127"/>
                  <a:gd name="T63" fmla="*/ 82 h 102"/>
                  <a:gd name="T64" fmla="*/ 43 w 127"/>
                  <a:gd name="T65" fmla="*/ 83 h 102"/>
                  <a:gd name="T66" fmla="*/ 52 w 127"/>
                  <a:gd name="T67" fmla="*/ 85 h 102"/>
                  <a:gd name="T68" fmla="*/ 60 w 127"/>
                  <a:gd name="T69" fmla="*/ 87 h 102"/>
                  <a:gd name="T70" fmla="*/ 71 w 127"/>
                  <a:gd name="T71" fmla="*/ 89 h 102"/>
                  <a:gd name="T72" fmla="*/ 86 w 127"/>
                  <a:gd name="T73" fmla="*/ 93 h 102"/>
                  <a:gd name="T74" fmla="*/ 94 w 127"/>
                  <a:gd name="T75" fmla="*/ 96 h 102"/>
                  <a:gd name="T76" fmla="*/ 97 w 127"/>
                  <a:gd name="T77" fmla="*/ 97 h 102"/>
                  <a:gd name="T78" fmla="*/ 100 w 127"/>
                  <a:gd name="T79" fmla="*/ 98 h 102"/>
                  <a:gd name="T80" fmla="*/ 123 w 127"/>
                  <a:gd name="T81" fmla="*/ 27 h 102"/>
                  <a:gd name="T82" fmla="*/ 120 w 127"/>
                  <a:gd name="T83" fmla="*/ 26 h 102"/>
                  <a:gd name="T84" fmla="*/ 116 w 127"/>
                  <a:gd name="T85" fmla="*/ 25 h 102"/>
                  <a:gd name="T86" fmla="*/ 107 w 127"/>
                  <a:gd name="T87" fmla="*/ 22 h 102"/>
                  <a:gd name="T88" fmla="*/ 88 w 127"/>
                  <a:gd name="T89" fmla="*/ 17 h 102"/>
                  <a:gd name="T90" fmla="*/ 75 w 127"/>
                  <a:gd name="T91" fmla="*/ 14 h 102"/>
                  <a:gd name="T92" fmla="*/ 67 w 127"/>
                  <a:gd name="T93" fmla="*/ 13 h 102"/>
                  <a:gd name="T94" fmla="*/ 27 w 127"/>
                  <a:gd name="T95" fmla="*/ 6 h 102"/>
                  <a:gd name="T96" fmla="*/ 21 w 127"/>
                  <a:gd name="T97" fmla="*/ 5 h 102"/>
                  <a:gd name="T98" fmla="*/ 13 w 127"/>
                  <a:gd name="T99" fmla="*/ 5 h 102"/>
                  <a:gd name="T100" fmla="*/ 10 w 127"/>
                  <a:gd name="T101" fmla="*/ 4 h 102"/>
                  <a:gd name="T102" fmla="*/ 4 w 127"/>
                  <a:gd name="T103" fmla="*/ 7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27" h="102">
                    <a:moveTo>
                      <a:pt x="102" y="102"/>
                    </a:moveTo>
                    <a:cubicBezTo>
                      <a:pt x="96" y="100"/>
                      <a:pt x="96" y="100"/>
                      <a:pt x="96" y="100"/>
                    </a:cubicBezTo>
                    <a:cubicBezTo>
                      <a:pt x="95" y="100"/>
                      <a:pt x="94" y="100"/>
                      <a:pt x="93" y="99"/>
                    </a:cubicBezTo>
                    <a:cubicBezTo>
                      <a:pt x="91" y="99"/>
                      <a:pt x="88" y="98"/>
                      <a:pt x="85" y="97"/>
                    </a:cubicBezTo>
                    <a:cubicBezTo>
                      <a:pt x="70" y="93"/>
                      <a:pt x="70" y="93"/>
                      <a:pt x="70" y="93"/>
                    </a:cubicBezTo>
                    <a:cubicBezTo>
                      <a:pt x="66" y="92"/>
                      <a:pt x="63" y="91"/>
                      <a:pt x="59" y="90"/>
                    </a:cubicBezTo>
                    <a:cubicBezTo>
                      <a:pt x="56" y="90"/>
                      <a:pt x="54" y="89"/>
                      <a:pt x="52" y="89"/>
                    </a:cubicBezTo>
                    <a:cubicBezTo>
                      <a:pt x="48" y="88"/>
                      <a:pt x="45" y="87"/>
                      <a:pt x="42" y="87"/>
                    </a:cubicBezTo>
                    <a:cubicBezTo>
                      <a:pt x="33" y="85"/>
                      <a:pt x="33" y="85"/>
                      <a:pt x="33" y="85"/>
                    </a:cubicBezTo>
                    <a:cubicBezTo>
                      <a:pt x="29" y="85"/>
                      <a:pt x="25" y="84"/>
                      <a:pt x="21" y="84"/>
                    </a:cubicBezTo>
                    <a:cubicBezTo>
                      <a:pt x="20" y="84"/>
                      <a:pt x="19" y="83"/>
                      <a:pt x="17" y="83"/>
                    </a:cubicBezTo>
                    <a:cubicBezTo>
                      <a:pt x="15" y="83"/>
                      <a:pt x="14" y="83"/>
                      <a:pt x="12" y="83"/>
                    </a:cubicBezTo>
                    <a:cubicBezTo>
                      <a:pt x="10" y="82"/>
                      <a:pt x="8" y="82"/>
                      <a:pt x="6" y="82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6" y="1"/>
                      <a:pt x="18" y="1"/>
                      <a:pt x="21" y="2"/>
                    </a:cubicBezTo>
                    <a:cubicBezTo>
                      <a:pt x="23" y="2"/>
                      <a:pt x="25" y="2"/>
                      <a:pt x="27" y="2"/>
                    </a:cubicBezTo>
                    <a:cubicBezTo>
                      <a:pt x="40" y="4"/>
                      <a:pt x="56" y="7"/>
                      <a:pt x="68" y="9"/>
                    </a:cubicBezTo>
                    <a:cubicBezTo>
                      <a:pt x="70" y="10"/>
                      <a:pt x="73" y="10"/>
                      <a:pt x="76" y="11"/>
                    </a:cubicBezTo>
                    <a:cubicBezTo>
                      <a:pt x="80" y="12"/>
                      <a:pt x="85" y="13"/>
                      <a:pt x="89" y="14"/>
                    </a:cubicBezTo>
                    <a:cubicBezTo>
                      <a:pt x="108" y="19"/>
                      <a:pt x="108" y="19"/>
                      <a:pt x="108" y="19"/>
                    </a:cubicBezTo>
                    <a:cubicBezTo>
                      <a:pt x="111" y="20"/>
                      <a:pt x="115" y="21"/>
                      <a:pt x="117" y="22"/>
                    </a:cubicBezTo>
                    <a:cubicBezTo>
                      <a:pt x="119" y="22"/>
                      <a:pt x="120" y="22"/>
                      <a:pt x="121" y="23"/>
                    </a:cubicBezTo>
                    <a:cubicBezTo>
                      <a:pt x="127" y="25"/>
                      <a:pt x="127" y="25"/>
                      <a:pt x="127" y="25"/>
                    </a:cubicBezTo>
                    <a:lnTo>
                      <a:pt x="102" y="102"/>
                    </a:lnTo>
                    <a:close/>
                    <a:moveTo>
                      <a:pt x="4" y="78"/>
                    </a:moveTo>
                    <a:cubicBezTo>
                      <a:pt x="6" y="78"/>
                      <a:pt x="6" y="78"/>
                      <a:pt x="6" y="78"/>
                    </a:cubicBezTo>
                    <a:cubicBezTo>
                      <a:pt x="8" y="78"/>
                      <a:pt x="10" y="79"/>
                      <a:pt x="13" y="79"/>
                    </a:cubicBezTo>
                    <a:cubicBezTo>
                      <a:pt x="14" y="79"/>
                      <a:pt x="16" y="79"/>
                      <a:pt x="18" y="80"/>
                    </a:cubicBezTo>
                    <a:cubicBezTo>
                      <a:pt x="19" y="80"/>
                      <a:pt x="20" y="80"/>
                      <a:pt x="21" y="80"/>
                    </a:cubicBezTo>
                    <a:cubicBezTo>
                      <a:pt x="25" y="80"/>
                      <a:pt x="30" y="81"/>
                      <a:pt x="34" y="82"/>
                    </a:cubicBezTo>
                    <a:cubicBezTo>
                      <a:pt x="43" y="83"/>
                      <a:pt x="43" y="83"/>
                      <a:pt x="43" y="83"/>
                    </a:cubicBezTo>
                    <a:cubicBezTo>
                      <a:pt x="46" y="84"/>
                      <a:pt x="49" y="84"/>
                      <a:pt x="52" y="85"/>
                    </a:cubicBezTo>
                    <a:cubicBezTo>
                      <a:pt x="55" y="86"/>
                      <a:pt x="57" y="86"/>
                      <a:pt x="60" y="87"/>
                    </a:cubicBezTo>
                    <a:cubicBezTo>
                      <a:pt x="63" y="88"/>
                      <a:pt x="67" y="88"/>
                      <a:pt x="71" y="89"/>
                    </a:cubicBezTo>
                    <a:cubicBezTo>
                      <a:pt x="86" y="93"/>
                      <a:pt x="86" y="93"/>
                      <a:pt x="86" y="93"/>
                    </a:cubicBezTo>
                    <a:cubicBezTo>
                      <a:pt x="89" y="94"/>
                      <a:pt x="92" y="95"/>
                      <a:pt x="94" y="96"/>
                    </a:cubicBezTo>
                    <a:cubicBezTo>
                      <a:pt x="95" y="96"/>
                      <a:pt x="96" y="97"/>
                      <a:pt x="97" y="97"/>
                    </a:cubicBezTo>
                    <a:cubicBezTo>
                      <a:pt x="100" y="98"/>
                      <a:pt x="100" y="98"/>
                      <a:pt x="100" y="98"/>
                    </a:cubicBezTo>
                    <a:cubicBezTo>
                      <a:pt x="123" y="27"/>
                      <a:pt x="123" y="27"/>
                      <a:pt x="123" y="27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19" y="26"/>
                      <a:pt x="117" y="26"/>
                      <a:pt x="116" y="25"/>
                    </a:cubicBezTo>
                    <a:cubicBezTo>
                      <a:pt x="114" y="24"/>
                      <a:pt x="110" y="23"/>
                      <a:pt x="107" y="22"/>
                    </a:cubicBezTo>
                    <a:cubicBezTo>
                      <a:pt x="88" y="17"/>
                      <a:pt x="88" y="17"/>
                      <a:pt x="88" y="17"/>
                    </a:cubicBezTo>
                    <a:cubicBezTo>
                      <a:pt x="84" y="16"/>
                      <a:pt x="79" y="15"/>
                      <a:pt x="75" y="14"/>
                    </a:cubicBezTo>
                    <a:cubicBezTo>
                      <a:pt x="72" y="14"/>
                      <a:pt x="70" y="13"/>
                      <a:pt x="67" y="13"/>
                    </a:cubicBezTo>
                    <a:cubicBezTo>
                      <a:pt x="51" y="9"/>
                      <a:pt x="37" y="7"/>
                      <a:pt x="27" y="6"/>
                    </a:cubicBezTo>
                    <a:cubicBezTo>
                      <a:pt x="25" y="6"/>
                      <a:pt x="23" y="6"/>
                      <a:pt x="21" y="5"/>
                    </a:cubicBezTo>
                    <a:cubicBezTo>
                      <a:pt x="18" y="5"/>
                      <a:pt x="15" y="5"/>
                      <a:pt x="13" y="5"/>
                    </a:cubicBezTo>
                    <a:cubicBezTo>
                      <a:pt x="10" y="4"/>
                      <a:pt x="10" y="4"/>
                      <a:pt x="10" y="4"/>
                    </a:cubicBezTo>
                    <a:lnTo>
                      <a:pt x="4" y="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4" name="Freeform 28"/>
              <p:cNvSpPr>
                <a:spLocks noEditPoints="1"/>
              </p:cNvSpPr>
              <p:nvPr/>
            </p:nvSpPr>
            <p:spPr bwMode="auto">
              <a:xfrm>
                <a:off x="8399463" y="249238"/>
                <a:ext cx="285750" cy="225425"/>
              </a:xfrm>
              <a:custGeom>
                <a:avLst/>
                <a:gdLst>
                  <a:gd name="T0" fmla="*/ 92 w 120"/>
                  <a:gd name="T1" fmla="*/ 95 h 95"/>
                  <a:gd name="T2" fmla="*/ 87 w 120"/>
                  <a:gd name="T3" fmla="*/ 92 h 95"/>
                  <a:gd name="T4" fmla="*/ 84 w 120"/>
                  <a:gd name="T5" fmla="*/ 90 h 95"/>
                  <a:gd name="T6" fmla="*/ 77 w 120"/>
                  <a:gd name="T7" fmla="*/ 86 h 95"/>
                  <a:gd name="T8" fmla="*/ 63 w 120"/>
                  <a:gd name="T9" fmla="*/ 77 h 95"/>
                  <a:gd name="T10" fmla="*/ 54 w 120"/>
                  <a:gd name="T11" fmla="*/ 72 h 95"/>
                  <a:gd name="T12" fmla="*/ 47 w 120"/>
                  <a:gd name="T13" fmla="*/ 68 h 95"/>
                  <a:gd name="T14" fmla="*/ 43 w 120"/>
                  <a:gd name="T15" fmla="*/ 66 h 95"/>
                  <a:gd name="T16" fmla="*/ 31 w 120"/>
                  <a:gd name="T17" fmla="*/ 60 h 95"/>
                  <a:gd name="T18" fmla="*/ 18 w 120"/>
                  <a:gd name="T19" fmla="*/ 53 h 95"/>
                  <a:gd name="T20" fmla="*/ 6 w 120"/>
                  <a:gd name="T21" fmla="*/ 48 h 95"/>
                  <a:gd name="T22" fmla="*/ 0 w 120"/>
                  <a:gd name="T23" fmla="*/ 46 h 95"/>
                  <a:gd name="T24" fmla="*/ 18 w 120"/>
                  <a:gd name="T25" fmla="*/ 0 h 95"/>
                  <a:gd name="T26" fmla="*/ 24 w 120"/>
                  <a:gd name="T27" fmla="*/ 2 h 95"/>
                  <a:gd name="T28" fmla="*/ 37 w 120"/>
                  <a:gd name="T29" fmla="*/ 8 h 95"/>
                  <a:gd name="T30" fmla="*/ 53 w 120"/>
                  <a:gd name="T31" fmla="*/ 15 h 95"/>
                  <a:gd name="T32" fmla="*/ 66 w 120"/>
                  <a:gd name="T33" fmla="*/ 22 h 95"/>
                  <a:gd name="T34" fmla="*/ 71 w 120"/>
                  <a:gd name="T35" fmla="*/ 24 h 95"/>
                  <a:gd name="T36" fmla="*/ 78 w 120"/>
                  <a:gd name="T37" fmla="*/ 28 h 95"/>
                  <a:gd name="T38" fmla="*/ 89 w 120"/>
                  <a:gd name="T39" fmla="*/ 34 h 95"/>
                  <a:gd name="T40" fmla="*/ 104 w 120"/>
                  <a:gd name="T41" fmla="*/ 44 h 95"/>
                  <a:gd name="T42" fmla="*/ 112 w 120"/>
                  <a:gd name="T43" fmla="*/ 49 h 95"/>
                  <a:gd name="T44" fmla="*/ 115 w 120"/>
                  <a:gd name="T45" fmla="*/ 51 h 95"/>
                  <a:gd name="T46" fmla="*/ 120 w 120"/>
                  <a:gd name="T47" fmla="*/ 55 h 95"/>
                  <a:gd name="T48" fmla="*/ 92 w 120"/>
                  <a:gd name="T49" fmla="*/ 95 h 95"/>
                  <a:gd name="T50" fmla="*/ 5 w 120"/>
                  <a:gd name="T51" fmla="*/ 44 h 95"/>
                  <a:gd name="T52" fmla="*/ 7 w 120"/>
                  <a:gd name="T53" fmla="*/ 45 h 95"/>
                  <a:gd name="T54" fmla="*/ 19 w 120"/>
                  <a:gd name="T55" fmla="*/ 50 h 95"/>
                  <a:gd name="T56" fmla="*/ 33 w 120"/>
                  <a:gd name="T57" fmla="*/ 56 h 95"/>
                  <a:gd name="T58" fmla="*/ 45 w 120"/>
                  <a:gd name="T59" fmla="*/ 62 h 95"/>
                  <a:gd name="T60" fmla="*/ 49 w 120"/>
                  <a:gd name="T61" fmla="*/ 65 h 95"/>
                  <a:gd name="T62" fmla="*/ 56 w 120"/>
                  <a:gd name="T63" fmla="*/ 68 h 95"/>
                  <a:gd name="T64" fmla="*/ 65 w 120"/>
                  <a:gd name="T65" fmla="*/ 74 h 95"/>
                  <a:gd name="T66" fmla="*/ 79 w 120"/>
                  <a:gd name="T67" fmla="*/ 83 h 95"/>
                  <a:gd name="T68" fmla="*/ 86 w 120"/>
                  <a:gd name="T69" fmla="*/ 87 h 95"/>
                  <a:gd name="T70" fmla="*/ 89 w 120"/>
                  <a:gd name="T71" fmla="*/ 89 h 95"/>
                  <a:gd name="T72" fmla="*/ 91 w 120"/>
                  <a:gd name="T73" fmla="*/ 90 h 95"/>
                  <a:gd name="T74" fmla="*/ 115 w 120"/>
                  <a:gd name="T75" fmla="*/ 56 h 95"/>
                  <a:gd name="T76" fmla="*/ 113 w 120"/>
                  <a:gd name="T77" fmla="*/ 54 h 95"/>
                  <a:gd name="T78" fmla="*/ 110 w 120"/>
                  <a:gd name="T79" fmla="*/ 52 h 95"/>
                  <a:gd name="T80" fmla="*/ 102 w 120"/>
                  <a:gd name="T81" fmla="*/ 47 h 95"/>
                  <a:gd name="T82" fmla="*/ 87 w 120"/>
                  <a:gd name="T83" fmla="*/ 38 h 95"/>
                  <a:gd name="T84" fmla="*/ 76 w 120"/>
                  <a:gd name="T85" fmla="*/ 31 h 95"/>
                  <a:gd name="T86" fmla="*/ 69 w 120"/>
                  <a:gd name="T87" fmla="*/ 28 h 95"/>
                  <a:gd name="T88" fmla="*/ 60 w 120"/>
                  <a:gd name="T89" fmla="*/ 23 h 95"/>
                  <a:gd name="T90" fmla="*/ 51 w 120"/>
                  <a:gd name="T91" fmla="*/ 18 h 95"/>
                  <a:gd name="T92" fmla="*/ 36 w 120"/>
                  <a:gd name="T93" fmla="*/ 11 h 95"/>
                  <a:gd name="T94" fmla="*/ 20 w 120"/>
                  <a:gd name="T95" fmla="*/ 5 h 95"/>
                  <a:gd name="T96" fmla="*/ 5 w 120"/>
                  <a:gd name="T97" fmla="*/ 44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0" h="95">
                    <a:moveTo>
                      <a:pt x="92" y="95"/>
                    </a:moveTo>
                    <a:cubicBezTo>
                      <a:pt x="87" y="92"/>
                      <a:pt x="87" y="92"/>
                      <a:pt x="87" y="92"/>
                    </a:cubicBezTo>
                    <a:cubicBezTo>
                      <a:pt x="86" y="91"/>
                      <a:pt x="85" y="91"/>
                      <a:pt x="84" y="90"/>
                    </a:cubicBezTo>
                    <a:cubicBezTo>
                      <a:pt x="82" y="89"/>
                      <a:pt x="80" y="87"/>
                      <a:pt x="77" y="86"/>
                    </a:cubicBezTo>
                    <a:cubicBezTo>
                      <a:pt x="63" y="77"/>
                      <a:pt x="63" y="77"/>
                      <a:pt x="63" y="77"/>
                    </a:cubicBezTo>
                    <a:cubicBezTo>
                      <a:pt x="60" y="75"/>
                      <a:pt x="57" y="73"/>
                      <a:pt x="54" y="72"/>
                    </a:cubicBezTo>
                    <a:cubicBezTo>
                      <a:pt x="52" y="70"/>
                      <a:pt x="50" y="69"/>
                      <a:pt x="47" y="68"/>
                    </a:cubicBezTo>
                    <a:cubicBezTo>
                      <a:pt x="43" y="66"/>
                      <a:pt x="43" y="66"/>
                      <a:pt x="43" y="66"/>
                    </a:cubicBezTo>
                    <a:cubicBezTo>
                      <a:pt x="31" y="60"/>
                      <a:pt x="31" y="60"/>
                      <a:pt x="31" y="60"/>
                    </a:cubicBezTo>
                    <a:cubicBezTo>
                      <a:pt x="26" y="57"/>
                      <a:pt x="22" y="55"/>
                      <a:pt x="18" y="53"/>
                    </a:cubicBezTo>
                    <a:cubicBezTo>
                      <a:pt x="6" y="48"/>
                      <a:pt x="6" y="48"/>
                      <a:pt x="6" y="48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42" y="10"/>
                      <a:pt x="47" y="12"/>
                      <a:pt x="53" y="15"/>
                    </a:cubicBezTo>
                    <a:cubicBezTo>
                      <a:pt x="66" y="22"/>
                      <a:pt x="66" y="22"/>
                      <a:pt x="66" y="22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3" y="26"/>
                      <a:pt x="75" y="27"/>
                      <a:pt x="78" y="28"/>
                    </a:cubicBezTo>
                    <a:cubicBezTo>
                      <a:pt x="82" y="30"/>
                      <a:pt x="85" y="32"/>
                      <a:pt x="89" y="34"/>
                    </a:cubicBezTo>
                    <a:cubicBezTo>
                      <a:pt x="104" y="44"/>
                      <a:pt x="104" y="44"/>
                      <a:pt x="104" y="44"/>
                    </a:cubicBezTo>
                    <a:cubicBezTo>
                      <a:pt x="107" y="46"/>
                      <a:pt x="110" y="48"/>
                      <a:pt x="112" y="49"/>
                    </a:cubicBezTo>
                    <a:cubicBezTo>
                      <a:pt x="113" y="50"/>
                      <a:pt x="114" y="51"/>
                      <a:pt x="115" y="51"/>
                    </a:cubicBezTo>
                    <a:cubicBezTo>
                      <a:pt x="120" y="55"/>
                      <a:pt x="120" y="55"/>
                      <a:pt x="120" y="55"/>
                    </a:cubicBezTo>
                    <a:lnTo>
                      <a:pt x="92" y="95"/>
                    </a:lnTo>
                    <a:close/>
                    <a:moveTo>
                      <a:pt x="5" y="44"/>
                    </a:moveTo>
                    <a:cubicBezTo>
                      <a:pt x="7" y="45"/>
                      <a:pt x="7" y="45"/>
                      <a:pt x="7" y="45"/>
                    </a:cubicBezTo>
                    <a:cubicBezTo>
                      <a:pt x="19" y="50"/>
                      <a:pt x="19" y="50"/>
                      <a:pt x="19" y="50"/>
                    </a:cubicBezTo>
                    <a:cubicBezTo>
                      <a:pt x="23" y="52"/>
                      <a:pt x="28" y="54"/>
                      <a:pt x="33" y="56"/>
                    </a:cubicBezTo>
                    <a:cubicBezTo>
                      <a:pt x="45" y="62"/>
                      <a:pt x="45" y="62"/>
                      <a:pt x="45" y="62"/>
                    </a:cubicBezTo>
                    <a:cubicBezTo>
                      <a:pt x="49" y="65"/>
                      <a:pt x="49" y="65"/>
                      <a:pt x="49" y="65"/>
                    </a:cubicBezTo>
                    <a:cubicBezTo>
                      <a:pt x="51" y="66"/>
                      <a:pt x="54" y="67"/>
                      <a:pt x="56" y="68"/>
                    </a:cubicBezTo>
                    <a:cubicBezTo>
                      <a:pt x="59" y="70"/>
                      <a:pt x="62" y="72"/>
                      <a:pt x="65" y="74"/>
                    </a:cubicBezTo>
                    <a:cubicBezTo>
                      <a:pt x="79" y="83"/>
                      <a:pt x="79" y="83"/>
                      <a:pt x="79" y="83"/>
                    </a:cubicBezTo>
                    <a:cubicBezTo>
                      <a:pt x="82" y="84"/>
                      <a:pt x="84" y="86"/>
                      <a:pt x="86" y="87"/>
                    </a:cubicBezTo>
                    <a:cubicBezTo>
                      <a:pt x="87" y="88"/>
                      <a:pt x="88" y="88"/>
                      <a:pt x="89" y="89"/>
                    </a:cubicBezTo>
                    <a:cubicBezTo>
                      <a:pt x="91" y="90"/>
                      <a:pt x="91" y="90"/>
                      <a:pt x="91" y="90"/>
                    </a:cubicBezTo>
                    <a:cubicBezTo>
                      <a:pt x="115" y="56"/>
                      <a:pt x="115" y="56"/>
                      <a:pt x="115" y="56"/>
                    </a:cubicBezTo>
                    <a:cubicBezTo>
                      <a:pt x="113" y="54"/>
                      <a:pt x="113" y="54"/>
                      <a:pt x="113" y="54"/>
                    </a:cubicBezTo>
                    <a:cubicBezTo>
                      <a:pt x="112" y="54"/>
                      <a:pt x="111" y="53"/>
                      <a:pt x="110" y="52"/>
                    </a:cubicBezTo>
                    <a:cubicBezTo>
                      <a:pt x="108" y="51"/>
                      <a:pt x="105" y="49"/>
                      <a:pt x="102" y="47"/>
                    </a:cubicBezTo>
                    <a:cubicBezTo>
                      <a:pt x="87" y="38"/>
                      <a:pt x="87" y="38"/>
                      <a:pt x="87" y="38"/>
                    </a:cubicBezTo>
                    <a:cubicBezTo>
                      <a:pt x="84" y="35"/>
                      <a:pt x="80" y="33"/>
                      <a:pt x="76" y="31"/>
                    </a:cubicBezTo>
                    <a:cubicBezTo>
                      <a:pt x="74" y="30"/>
                      <a:pt x="71" y="29"/>
                      <a:pt x="69" y="28"/>
                    </a:cubicBezTo>
                    <a:cubicBezTo>
                      <a:pt x="60" y="23"/>
                      <a:pt x="60" y="23"/>
                      <a:pt x="60" y="23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46" y="15"/>
                      <a:pt x="40" y="13"/>
                      <a:pt x="36" y="11"/>
                    </a:cubicBezTo>
                    <a:cubicBezTo>
                      <a:pt x="20" y="5"/>
                      <a:pt x="20" y="5"/>
                      <a:pt x="20" y="5"/>
                    </a:cubicBezTo>
                    <a:lnTo>
                      <a:pt x="5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5" name="Freeform 29"/>
              <p:cNvSpPr>
                <a:spLocks noEditPoints="1"/>
              </p:cNvSpPr>
              <p:nvPr/>
            </p:nvSpPr>
            <p:spPr bwMode="auto">
              <a:xfrm>
                <a:off x="8656638" y="412750"/>
                <a:ext cx="138113" cy="141288"/>
              </a:xfrm>
              <a:custGeom>
                <a:avLst/>
                <a:gdLst>
                  <a:gd name="T0" fmla="*/ 25 w 58"/>
                  <a:gd name="T1" fmla="*/ 59 h 59"/>
                  <a:gd name="T2" fmla="*/ 23 w 58"/>
                  <a:gd name="T3" fmla="*/ 58 h 59"/>
                  <a:gd name="T4" fmla="*/ 20 w 58"/>
                  <a:gd name="T5" fmla="*/ 55 h 59"/>
                  <a:gd name="T6" fmla="*/ 12 w 58"/>
                  <a:gd name="T7" fmla="*/ 49 h 59"/>
                  <a:gd name="T8" fmla="*/ 9 w 58"/>
                  <a:gd name="T9" fmla="*/ 46 h 59"/>
                  <a:gd name="T10" fmla="*/ 5 w 58"/>
                  <a:gd name="T11" fmla="*/ 43 h 59"/>
                  <a:gd name="T12" fmla="*/ 0 w 58"/>
                  <a:gd name="T13" fmla="*/ 39 h 59"/>
                  <a:gd name="T14" fmla="*/ 31 w 58"/>
                  <a:gd name="T15" fmla="*/ 0 h 59"/>
                  <a:gd name="T16" fmla="*/ 36 w 58"/>
                  <a:gd name="T17" fmla="*/ 4 h 59"/>
                  <a:gd name="T18" fmla="*/ 41 w 58"/>
                  <a:gd name="T19" fmla="*/ 8 h 59"/>
                  <a:gd name="T20" fmla="*/ 44 w 58"/>
                  <a:gd name="T21" fmla="*/ 11 h 59"/>
                  <a:gd name="T22" fmla="*/ 53 w 58"/>
                  <a:gd name="T23" fmla="*/ 18 h 59"/>
                  <a:gd name="T24" fmla="*/ 57 w 58"/>
                  <a:gd name="T25" fmla="*/ 22 h 59"/>
                  <a:gd name="T26" fmla="*/ 58 w 58"/>
                  <a:gd name="T27" fmla="*/ 23 h 59"/>
                  <a:gd name="T28" fmla="*/ 25 w 58"/>
                  <a:gd name="T29" fmla="*/ 59 h 59"/>
                  <a:gd name="T30" fmla="*/ 5 w 58"/>
                  <a:gd name="T31" fmla="*/ 38 h 59"/>
                  <a:gd name="T32" fmla="*/ 7 w 58"/>
                  <a:gd name="T33" fmla="*/ 40 h 59"/>
                  <a:gd name="T34" fmla="*/ 12 w 58"/>
                  <a:gd name="T35" fmla="*/ 44 h 59"/>
                  <a:gd name="T36" fmla="*/ 15 w 58"/>
                  <a:gd name="T37" fmla="*/ 46 h 59"/>
                  <a:gd name="T38" fmla="*/ 22 w 58"/>
                  <a:gd name="T39" fmla="*/ 53 h 59"/>
                  <a:gd name="T40" fmla="*/ 24 w 58"/>
                  <a:gd name="T41" fmla="*/ 54 h 59"/>
                  <a:gd name="T42" fmla="*/ 53 w 58"/>
                  <a:gd name="T43" fmla="*/ 23 h 59"/>
                  <a:gd name="T44" fmla="*/ 50 w 58"/>
                  <a:gd name="T45" fmla="*/ 21 h 59"/>
                  <a:gd name="T46" fmla="*/ 42 w 58"/>
                  <a:gd name="T47" fmla="*/ 14 h 59"/>
                  <a:gd name="T48" fmla="*/ 39 w 58"/>
                  <a:gd name="T49" fmla="*/ 11 h 59"/>
                  <a:gd name="T50" fmla="*/ 34 w 58"/>
                  <a:gd name="T51" fmla="*/ 7 h 59"/>
                  <a:gd name="T52" fmla="*/ 31 w 58"/>
                  <a:gd name="T53" fmla="*/ 5 h 59"/>
                  <a:gd name="T54" fmla="*/ 5 w 58"/>
                  <a:gd name="T55" fmla="*/ 38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8" h="59">
                    <a:moveTo>
                      <a:pt x="25" y="59"/>
                    </a:moveTo>
                    <a:cubicBezTo>
                      <a:pt x="23" y="58"/>
                      <a:pt x="23" y="58"/>
                      <a:pt x="23" y="58"/>
                    </a:cubicBezTo>
                    <a:cubicBezTo>
                      <a:pt x="23" y="58"/>
                      <a:pt x="22" y="57"/>
                      <a:pt x="20" y="55"/>
                    </a:cubicBezTo>
                    <a:cubicBezTo>
                      <a:pt x="12" y="49"/>
                      <a:pt x="12" y="49"/>
                      <a:pt x="12" y="49"/>
                    </a:cubicBezTo>
                    <a:cubicBezTo>
                      <a:pt x="11" y="48"/>
                      <a:pt x="10" y="47"/>
                      <a:pt x="9" y="46"/>
                    </a:cubicBezTo>
                    <a:cubicBezTo>
                      <a:pt x="8" y="45"/>
                      <a:pt x="6" y="44"/>
                      <a:pt x="5" y="43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8" y="5"/>
                      <a:pt x="39" y="7"/>
                      <a:pt x="41" y="8"/>
                    </a:cubicBezTo>
                    <a:cubicBezTo>
                      <a:pt x="42" y="9"/>
                      <a:pt x="43" y="10"/>
                      <a:pt x="44" y="11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5" y="20"/>
                      <a:pt x="57" y="22"/>
                      <a:pt x="57" y="22"/>
                    </a:cubicBezTo>
                    <a:cubicBezTo>
                      <a:pt x="58" y="23"/>
                      <a:pt x="58" y="23"/>
                      <a:pt x="58" y="23"/>
                    </a:cubicBezTo>
                    <a:lnTo>
                      <a:pt x="25" y="59"/>
                    </a:lnTo>
                    <a:close/>
                    <a:moveTo>
                      <a:pt x="5" y="38"/>
                    </a:moveTo>
                    <a:cubicBezTo>
                      <a:pt x="7" y="40"/>
                      <a:pt x="7" y="40"/>
                      <a:pt x="7" y="40"/>
                    </a:cubicBezTo>
                    <a:cubicBezTo>
                      <a:pt x="9" y="41"/>
                      <a:pt x="10" y="42"/>
                      <a:pt x="12" y="44"/>
                    </a:cubicBezTo>
                    <a:cubicBezTo>
                      <a:pt x="13" y="44"/>
                      <a:pt x="14" y="45"/>
                      <a:pt x="15" y="46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3" y="53"/>
                      <a:pt x="24" y="54"/>
                      <a:pt x="24" y="54"/>
                    </a:cubicBezTo>
                    <a:cubicBezTo>
                      <a:pt x="53" y="23"/>
                      <a:pt x="53" y="23"/>
                      <a:pt x="53" y="23"/>
                    </a:cubicBezTo>
                    <a:cubicBezTo>
                      <a:pt x="52" y="22"/>
                      <a:pt x="51" y="22"/>
                      <a:pt x="50" y="21"/>
                    </a:cubicBezTo>
                    <a:cubicBezTo>
                      <a:pt x="42" y="14"/>
                      <a:pt x="42" y="14"/>
                      <a:pt x="42" y="14"/>
                    </a:cubicBezTo>
                    <a:cubicBezTo>
                      <a:pt x="41" y="13"/>
                      <a:pt x="40" y="12"/>
                      <a:pt x="39" y="11"/>
                    </a:cubicBezTo>
                    <a:cubicBezTo>
                      <a:pt x="37" y="9"/>
                      <a:pt x="35" y="8"/>
                      <a:pt x="34" y="7"/>
                    </a:cubicBezTo>
                    <a:cubicBezTo>
                      <a:pt x="31" y="5"/>
                      <a:pt x="31" y="5"/>
                      <a:pt x="31" y="5"/>
                    </a:cubicBezTo>
                    <a:lnTo>
                      <a:pt x="5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6" name="Freeform 30"/>
              <p:cNvSpPr>
                <a:spLocks noEditPoints="1"/>
              </p:cNvSpPr>
              <p:nvPr/>
            </p:nvSpPr>
            <p:spPr bwMode="auto">
              <a:xfrm>
                <a:off x="8748713" y="506413"/>
                <a:ext cx="142875" cy="138113"/>
              </a:xfrm>
              <a:custGeom>
                <a:avLst/>
                <a:gdLst>
                  <a:gd name="T0" fmla="*/ 33 w 90"/>
                  <a:gd name="T1" fmla="*/ 87 h 87"/>
                  <a:gd name="T2" fmla="*/ 18 w 90"/>
                  <a:gd name="T3" fmla="*/ 69 h 87"/>
                  <a:gd name="T4" fmla="*/ 0 w 90"/>
                  <a:gd name="T5" fmla="*/ 52 h 87"/>
                  <a:gd name="T6" fmla="*/ 54 w 90"/>
                  <a:gd name="T7" fmla="*/ 0 h 87"/>
                  <a:gd name="T8" fmla="*/ 83 w 90"/>
                  <a:gd name="T9" fmla="*/ 31 h 87"/>
                  <a:gd name="T10" fmla="*/ 90 w 90"/>
                  <a:gd name="T11" fmla="*/ 39 h 87"/>
                  <a:gd name="T12" fmla="*/ 33 w 90"/>
                  <a:gd name="T13" fmla="*/ 87 h 87"/>
                  <a:gd name="T14" fmla="*/ 9 w 90"/>
                  <a:gd name="T15" fmla="*/ 52 h 87"/>
                  <a:gd name="T16" fmla="*/ 27 w 90"/>
                  <a:gd name="T17" fmla="*/ 72 h 87"/>
                  <a:gd name="T18" fmla="*/ 35 w 90"/>
                  <a:gd name="T19" fmla="*/ 79 h 87"/>
                  <a:gd name="T20" fmla="*/ 83 w 90"/>
                  <a:gd name="T21" fmla="*/ 39 h 87"/>
                  <a:gd name="T22" fmla="*/ 74 w 90"/>
                  <a:gd name="T23" fmla="*/ 28 h 87"/>
                  <a:gd name="T24" fmla="*/ 54 w 90"/>
                  <a:gd name="T25" fmla="*/ 7 h 87"/>
                  <a:gd name="T26" fmla="*/ 9 w 90"/>
                  <a:gd name="T27" fmla="*/ 52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0" h="87">
                    <a:moveTo>
                      <a:pt x="33" y="87"/>
                    </a:moveTo>
                    <a:lnTo>
                      <a:pt x="18" y="69"/>
                    </a:lnTo>
                    <a:lnTo>
                      <a:pt x="0" y="52"/>
                    </a:lnTo>
                    <a:lnTo>
                      <a:pt x="54" y="0"/>
                    </a:lnTo>
                    <a:lnTo>
                      <a:pt x="83" y="31"/>
                    </a:lnTo>
                    <a:lnTo>
                      <a:pt x="90" y="39"/>
                    </a:lnTo>
                    <a:lnTo>
                      <a:pt x="33" y="87"/>
                    </a:lnTo>
                    <a:close/>
                    <a:moveTo>
                      <a:pt x="9" y="52"/>
                    </a:moveTo>
                    <a:lnTo>
                      <a:pt x="27" y="72"/>
                    </a:lnTo>
                    <a:lnTo>
                      <a:pt x="35" y="79"/>
                    </a:lnTo>
                    <a:lnTo>
                      <a:pt x="83" y="39"/>
                    </a:lnTo>
                    <a:lnTo>
                      <a:pt x="74" y="28"/>
                    </a:lnTo>
                    <a:lnTo>
                      <a:pt x="54" y="7"/>
                    </a:lnTo>
                    <a:lnTo>
                      <a:pt x="9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7" name="Freeform 31"/>
              <p:cNvSpPr>
                <a:spLocks noEditPoints="1"/>
              </p:cNvSpPr>
              <p:nvPr/>
            </p:nvSpPr>
            <p:spPr bwMode="auto">
              <a:xfrm>
                <a:off x="8832850" y="611188"/>
                <a:ext cx="142875" cy="133350"/>
              </a:xfrm>
              <a:custGeom>
                <a:avLst/>
                <a:gdLst>
                  <a:gd name="T0" fmla="*/ 19 w 60"/>
                  <a:gd name="T1" fmla="*/ 56 h 56"/>
                  <a:gd name="T2" fmla="*/ 10 w 60"/>
                  <a:gd name="T3" fmla="*/ 43 h 56"/>
                  <a:gd name="T4" fmla="*/ 4 w 60"/>
                  <a:gd name="T5" fmla="*/ 35 h 56"/>
                  <a:gd name="T6" fmla="*/ 0 w 60"/>
                  <a:gd name="T7" fmla="*/ 30 h 56"/>
                  <a:gd name="T8" fmla="*/ 39 w 60"/>
                  <a:gd name="T9" fmla="*/ 0 h 56"/>
                  <a:gd name="T10" fmla="*/ 44 w 60"/>
                  <a:gd name="T11" fmla="*/ 5 h 56"/>
                  <a:gd name="T12" fmla="*/ 50 w 60"/>
                  <a:gd name="T13" fmla="*/ 14 h 56"/>
                  <a:gd name="T14" fmla="*/ 60 w 60"/>
                  <a:gd name="T15" fmla="*/ 29 h 56"/>
                  <a:gd name="T16" fmla="*/ 19 w 60"/>
                  <a:gd name="T17" fmla="*/ 56 h 56"/>
                  <a:gd name="T18" fmla="*/ 5 w 60"/>
                  <a:gd name="T19" fmla="*/ 31 h 56"/>
                  <a:gd name="T20" fmla="*/ 7 w 60"/>
                  <a:gd name="T21" fmla="*/ 33 h 56"/>
                  <a:gd name="T22" fmla="*/ 13 w 60"/>
                  <a:gd name="T23" fmla="*/ 41 h 56"/>
                  <a:gd name="T24" fmla="*/ 20 w 60"/>
                  <a:gd name="T25" fmla="*/ 51 h 56"/>
                  <a:gd name="T26" fmla="*/ 55 w 60"/>
                  <a:gd name="T27" fmla="*/ 28 h 56"/>
                  <a:gd name="T28" fmla="*/ 47 w 60"/>
                  <a:gd name="T29" fmla="*/ 16 h 56"/>
                  <a:gd name="T30" fmla="*/ 41 w 60"/>
                  <a:gd name="T31" fmla="*/ 8 h 56"/>
                  <a:gd name="T32" fmla="*/ 39 w 60"/>
                  <a:gd name="T33" fmla="*/ 5 h 56"/>
                  <a:gd name="T34" fmla="*/ 5 w 60"/>
                  <a:gd name="T35" fmla="*/ 31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0" h="56">
                    <a:moveTo>
                      <a:pt x="19" y="56"/>
                    </a:moveTo>
                    <a:cubicBezTo>
                      <a:pt x="10" y="43"/>
                      <a:pt x="10" y="43"/>
                      <a:pt x="10" y="43"/>
                    </a:cubicBezTo>
                    <a:cubicBezTo>
                      <a:pt x="8" y="40"/>
                      <a:pt x="6" y="38"/>
                      <a:pt x="4" y="35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6" y="8"/>
                      <a:pt x="48" y="11"/>
                      <a:pt x="50" y="14"/>
                    </a:cubicBezTo>
                    <a:cubicBezTo>
                      <a:pt x="60" y="29"/>
                      <a:pt x="60" y="29"/>
                      <a:pt x="60" y="29"/>
                    </a:cubicBezTo>
                    <a:lnTo>
                      <a:pt x="19" y="56"/>
                    </a:lnTo>
                    <a:close/>
                    <a:moveTo>
                      <a:pt x="5" y="31"/>
                    </a:moveTo>
                    <a:cubicBezTo>
                      <a:pt x="7" y="33"/>
                      <a:pt x="7" y="33"/>
                      <a:pt x="7" y="33"/>
                    </a:cubicBezTo>
                    <a:cubicBezTo>
                      <a:pt x="9" y="35"/>
                      <a:pt x="11" y="38"/>
                      <a:pt x="13" y="41"/>
                    </a:cubicBezTo>
                    <a:cubicBezTo>
                      <a:pt x="20" y="51"/>
                      <a:pt x="20" y="51"/>
                      <a:pt x="20" y="51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47" y="16"/>
                      <a:pt x="47" y="16"/>
                      <a:pt x="47" y="16"/>
                    </a:cubicBezTo>
                    <a:cubicBezTo>
                      <a:pt x="45" y="13"/>
                      <a:pt x="43" y="10"/>
                      <a:pt x="41" y="8"/>
                    </a:cubicBezTo>
                    <a:cubicBezTo>
                      <a:pt x="39" y="5"/>
                      <a:pt x="39" y="5"/>
                      <a:pt x="39" y="5"/>
                    </a:cubicBezTo>
                    <a:lnTo>
                      <a:pt x="5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8" name="Freeform 32"/>
              <p:cNvSpPr>
                <a:spLocks noEditPoints="1"/>
              </p:cNvSpPr>
              <p:nvPr/>
            </p:nvSpPr>
            <p:spPr bwMode="auto">
              <a:xfrm>
                <a:off x="8763000" y="1946275"/>
                <a:ext cx="142875" cy="139700"/>
              </a:xfrm>
              <a:custGeom>
                <a:avLst/>
                <a:gdLst>
                  <a:gd name="T0" fmla="*/ 36 w 60"/>
                  <a:gd name="T1" fmla="*/ 59 h 59"/>
                  <a:gd name="T2" fmla="*/ 0 w 60"/>
                  <a:gd name="T3" fmla="*/ 24 h 59"/>
                  <a:gd name="T4" fmla="*/ 6 w 60"/>
                  <a:gd name="T5" fmla="*/ 18 h 59"/>
                  <a:gd name="T6" fmla="*/ 11 w 60"/>
                  <a:gd name="T7" fmla="*/ 13 h 59"/>
                  <a:gd name="T8" fmla="*/ 22 w 60"/>
                  <a:gd name="T9" fmla="*/ 0 h 59"/>
                  <a:gd name="T10" fmla="*/ 60 w 60"/>
                  <a:gd name="T11" fmla="*/ 32 h 59"/>
                  <a:gd name="T12" fmla="*/ 48 w 60"/>
                  <a:gd name="T13" fmla="*/ 45 h 59"/>
                  <a:gd name="T14" fmla="*/ 43 w 60"/>
                  <a:gd name="T15" fmla="*/ 52 h 59"/>
                  <a:gd name="T16" fmla="*/ 36 w 60"/>
                  <a:gd name="T17" fmla="*/ 59 h 59"/>
                  <a:gd name="T18" fmla="*/ 5 w 60"/>
                  <a:gd name="T19" fmla="*/ 24 h 59"/>
                  <a:gd name="T20" fmla="*/ 36 w 60"/>
                  <a:gd name="T21" fmla="*/ 53 h 59"/>
                  <a:gd name="T22" fmla="*/ 40 w 60"/>
                  <a:gd name="T23" fmla="*/ 49 h 59"/>
                  <a:gd name="T24" fmla="*/ 46 w 60"/>
                  <a:gd name="T25" fmla="*/ 43 h 59"/>
                  <a:gd name="T26" fmla="*/ 55 w 60"/>
                  <a:gd name="T27" fmla="*/ 32 h 59"/>
                  <a:gd name="T28" fmla="*/ 22 w 60"/>
                  <a:gd name="T29" fmla="*/ 5 h 59"/>
                  <a:gd name="T30" fmla="*/ 14 w 60"/>
                  <a:gd name="T31" fmla="*/ 15 h 59"/>
                  <a:gd name="T32" fmla="*/ 9 w 60"/>
                  <a:gd name="T33" fmla="*/ 21 h 59"/>
                  <a:gd name="T34" fmla="*/ 5 w 60"/>
                  <a:gd name="T35" fmla="*/ 24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0" h="59">
                    <a:moveTo>
                      <a:pt x="36" y="59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8" y="17"/>
                      <a:pt x="10" y="15"/>
                      <a:pt x="11" y="1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48" y="45"/>
                      <a:pt x="48" y="45"/>
                      <a:pt x="48" y="45"/>
                    </a:cubicBezTo>
                    <a:cubicBezTo>
                      <a:pt x="46" y="48"/>
                      <a:pt x="44" y="50"/>
                      <a:pt x="43" y="52"/>
                    </a:cubicBezTo>
                    <a:lnTo>
                      <a:pt x="36" y="59"/>
                    </a:lnTo>
                    <a:close/>
                    <a:moveTo>
                      <a:pt x="5" y="24"/>
                    </a:moveTo>
                    <a:cubicBezTo>
                      <a:pt x="36" y="53"/>
                      <a:pt x="36" y="53"/>
                      <a:pt x="36" y="53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2" y="47"/>
                      <a:pt x="44" y="45"/>
                      <a:pt x="46" y="43"/>
                    </a:cubicBezTo>
                    <a:cubicBezTo>
                      <a:pt x="55" y="32"/>
                      <a:pt x="55" y="32"/>
                      <a:pt x="55" y="32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2" y="17"/>
                      <a:pt x="10" y="19"/>
                      <a:pt x="9" y="21"/>
                    </a:cubicBezTo>
                    <a:lnTo>
                      <a:pt x="5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9" name="Freeform 33"/>
              <p:cNvSpPr>
                <a:spLocks noEditPoints="1"/>
              </p:cNvSpPr>
              <p:nvPr/>
            </p:nvSpPr>
            <p:spPr bwMode="auto">
              <a:xfrm>
                <a:off x="8672513" y="2038350"/>
                <a:ext cx="138113" cy="142875"/>
              </a:xfrm>
              <a:custGeom>
                <a:avLst/>
                <a:gdLst>
                  <a:gd name="T0" fmla="*/ 47 w 87"/>
                  <a:gd name="T1" fmla="*/ 90 h 90"/>
                  <a:gd name="T2" fmla="*/ 0 w 87"/>
                  <a:gd name="T3" fmla="*/ 32 h 90"/>
                  <a:gd name="T4" fmla="*/ 24 w 87"/>
                  <a:gd name="T5" fmla="*/ 11 h 90"/>
                  <a:gd name="T6" fmla="*/ 36 w 87"/>
                  <a:gd name="T7" fmla="*/ 0 h 90"/>
                  <a:gd name="T8" fmla="*/ 87 w 87"/>
                  <a:gd name="T9" fmla="*/ 54 h 90"/>
                  <a:gd name="T10" fmla="*/ 74 w 87"/>
                  <a:gd name="T11" fmla="*/ 66 h 90"/>
                  <a:gd name="T12" fmla="*/ 47 w 87"/>
                  <a:gd name="T13" fmla="*/ 90 h 90"/>
                  <a:gd name="T14" fmla="*/ 8 w 87"/>
                  <a:gd name="T15" fmla="*/ 33 h 90"/>
                  <a:gd name="T16" fmla="*/ 48 w 87"/>
                  <a:gd name="T17" fmla="*/ 81 h 90"/>
                  <a:gd name="T18" fmla="*/ 80 w 87"/>
                  <a:gd name="T19" fmla="*/ 54 h 90"/>
                  <a:gd name="T20" fmla="*/ 36 w 87"/>
                  <a:gd name="T21" fmla="*/ 8 h 90"/>
                  <a:gd name="T22" fmla="*/ 27 w 87"/>
                  <a:gd name="T23" fmla="*/ 15 h 90"/>
                  <a:gd name="T24" fmla="*/ 8 w 87"/>
                  <a:gd name="T25" fmla="*/ 3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" h="90">
                    <a:moveTo>
                      <a:pt x="47" y="90"/>
                    </a:moveTo>
                    <a:lnTo>
                      <a:pt x="0" y="32"/>
                    </a:lnTo>
                    <a:lnTo>
                      <a:pt x="24" y="11"/>
                    </a:lnTo>
                    <a:lnTo>
                      <a:pt x="36" y="0"/>
                    </a:lnTo>
                    <a:lnTo>
                      <a:pt x="87" y="54"/>
                    </a:lnTo>
                    <a:lnTo>
                      <a:pt x="74" y="66"/>
                    </a:lnTo>
                    <a:lnTo>
                      <a:pt x="47" y="90"/>
                    </a:lnTo>
                    <a:close/>
                    <a:moveTo>
                      <a:pt x="8" y="33"/>
                    </a:moveTo>
                    <a:lnTo>
                      <a:pt x="48" y="81"/>
                    </a:lnTo>
                    <a:lnTo>
                      <a:pt x="80" y="54"/>
                    </a:lnTo>
                    <a:lnTo>
                      <a:pt x="36" y="8"/>
                    </a:lnTo>
                    <a:lnTo>
                      <a:pt x="27" y="15"/>
                    </a:lnTo>
                    <a:lnTo>
                      <a:pt x="8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0" name="Freeform 34"/>
              <p:cNvSpPr>
                <a:spLocks noEditPoints="1"/>
              </p:cNvSpPr>
              <p:nvPr/>
            </p:nvSpPr>
            <p:spPr bwMode="auto">
              <a:xfrm>
                <a:off x="8570913" y="2119313"/>
                <a:ext cx="133350" cy="142875"/>
              </a:xfrm>
              <a:custGeom>
                <a:avLst/>
                <a:gdLst>
                  <a:gd name="T0" fmla="*/ 26 w 56"/>
                  <a:gd name="T1" fmla="*/ 60 h 60"/>
                  <a:gd name="T2" fmla="*/ 0 w 56"/>
                  <a:gd name="T3" fmla="*/ 18 h 60"/>
                  <a:gd name="T4" fmla="*/ 5 w 56"/>
                  <a:gd name="T5" fmla="*/ 15 h 60"/>
                  <a:gd name="T6" fmla="*/ 11 w 56"/>
                  <a:gd name="T7" fmla="*/ 10 h 60"/>
                  <a:gd name="T8" fmla="*/ 27 w 56"/>
                  <a:gd name="T9" fmla="*/ 0 h 60"/>
                  <a:gd name="T10" fmla="*/ 56 w 56"/>
                  <a:gd name="T11" fmla="*/ 40 h 60"/>
                  <a:gd name="T12" fmla="*/ 39 w 56"/>
                  <a:gd name="T13" fmla="*/ 51 h 60"/>
                  <a:gd name="T14" fmla="*/ 32 w 56"/>
                  <a:gd name="T15" fmla="*/ 56 h 60"/>
                  <a:gd name="T16" fmla="*/ 26 w 56"/>
                  <a:gd name="T17" fmla="*/ 60 h 60"/>
                  <a:gd name="T18" fmla="*/ 5 w 56"/>
                  <a:gd name="T19" fmla="*/ 19 h 60"/>
                  <a:gd name="T20" fmla="*/ 28 w 56"/>
                  <a:gd name="T21" fmla="*/ 55 h 60"/>
                  <a:gd name="T22" fmla="*/ 30 w 56"/>
                  <a:gd name="T23" fmla="*/ 53 h 60"/>
                  <a:gd name="T24" fmla="*/ 37 w 56"/>
                  <a:gd name="T25" fmla="*/ 48 h 60"/>
                  <a:gd name="T26" fmla="*/ 51 w 56"/>
                  <a:gd name="T27" fmla="*/ 39 h 60"/>
                  <a:gd name="T28" fmla="*/ 26 w 56"/>
                  <a:gd name="T29" fmla="*/ 5 h 60"/>
                  <a:gd name="T30" fmla="*/ 14 w 56"/>
                  <a:gd name="T31" fmla="*/ 13 h 60"/>
                  <a:gd name="T32" fmla="*/ 7 w 56"/>
                  <a:gd name="T33" fmla="*/ 18 h 60"/>
                  <a:gd name="T34" fmla="*/ 5 w 56"/>
                  <a:gd name="T35" fmla="*/ 19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6" h="60">
                    <a:moveTo>
                      <a:pt x="26" y="60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7" y="14"/>
                      <a:pt x="9" y="12"/>
                      <a:pt x="11" y="1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56" y="40"/>
                      <a:pt x="56" y="40"/>
                      <a:pt x="56" y="40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7" y="53"/>
                      <a:pt x="34" y="55"/>
                      <a:pt x="32" y="56"/>
                    </a:cubicBezTo>
                    <a:lnTo>
                      <a:pt x="26" y="60"/>
                    </a:lnTo>
                    <a:close/>
                    <a:moveTo>
                      <a:pt x="5" y="19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2" y="52"/>
                      <a:pt x="35" y="50"/>
                      <a:pt x="37" y="48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1" y="15"/>
                      <a:pt x="9" y="17"/>
                      <a:pt x="7" y="18"/>
                    </a:cubicBezTo>
                    <a:lnTo>
                      <a:pt x="5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1" name="Freeform 35"/>
              <p:cNvSpPr>
                <a:spLocks noEditPoints="1"/>
              </p:cNvSpPr>
              <p:nvPr/>
            </p:nvSpPr>
            <p:spPr bwMode="auto">
              <a:xfrm>
                <a:off x="7802563" y="2185988"/>
                <a:ext cx="755650" cy="195263"/>
              </a:xfrm>
              <a:custGeom>
                <a:avLst/>
                <a:gdLst>
                  <a:gd name="T0" fmla="*/ 52 w 318"/>
                  <a:gd name="T1" fmla="*/ 80 h 82"/>
                  <a:gd name="T2" fmla="*/ 10 w 318"/>
                  <a:gd name="T3" fmla="*/ 73 h 82"/>
                  <a:gd name="T4" fmla="*/ 6 w 318"/>
                  <a:gd name="T5" fmla="*/ 45 h 82"/>
                  <a:gd name="T6" fmla="*/ 35 w 318"/>
                  <a:gd name="T7" fmla="*/ 51 h 82"/>
                  <a:gd name="T8" fmla="*/ 160 w 318"/>
                  <a:gd name="T9" fmla="*/ 50 h 82"/>
                  <a:gd name="T10" fmla="*/ 188 w 318"/>
                  <a:gd name="T11" fmla="*/ 45 h 82"/>
                  <a:gd name="T12" fmla="*/ 215 w 318"/>
                  <a:gd name="T13" fmla="*/ 38 h 82"/>
                  <a:gd name="T14" fmla="*/ 227 w 318"/>
                  <a:gd name="T15" fmla="*/ 34 h 82"/>
                  <a:gd name="T16" fmla="*/ 239 w 318"/>
                  <a:gd name="T17" fmla="*/ 31 h 82"/>
                  <a:gd name="T18" fmla="*/ 261 w 318"/>
                  <a:gd name="T19" fmla="*/ 22 h 82"/>
                  <a:gd name="T20" fmla="*/ 279 w 318"/>
                  <a:gd name="T21" fmla="*/ 14 h 82"/>
                  <a:gd name="T22" fmla="*/ 298 w 318"/>
                  <a:gd name="T23" fmla="*/ 4 h 82"/>
                  <a:gd name="T24" fmla="*/ 305 w 318"/>
                  <a:gd name="T25" fmla="*/ 0 h 82"/>
                  <a:gd name="T26" fmla="*/ 314 w 318"/>
                  <a:gd name="T27" fmla="*/ 26 h 82"/>
                  <a:gd name="T28" fmla="*/ 304 w 318"/>
                  <a:gd name="T29" fmla="*/ 31 h 82"/>
                  <a:gd name="T30" fmla="*/ 279 w 318"/>
                  <a:gd name="T31" fmla="*/ 43 h 82"/>
                  <a:gd name="T32" fmla="*/ 260 w 318"/>
                  <a:gd name="T33" fmla="*/ 51 h 82"/>
                  <a:gd name="T34" fmla="*/ 240 w 318"/>
                  <a:gd name="T35" fmla="*/ 58 h 82"/>
                  <a:gd name="T36" fmla="*/ 231 w 318"/>
                  <a:gd name="T37" fmla="*/ 61 h 82"/>
                  <a:gd name="T38" fmla="*/ 216 w 318"/>
                  <a:gd name="T39" fmla="*/ 66 h 82"/>
                  <a:gd name="T40" fmla="*/ 170 w 318"/>
                  <a:gd name="T41" fmla="*/ 76 h 82"/>
                  <a:gd name="T42" fmla="*/ 95 w 318"/>
                  <a:gd name="T43" fmla="*/ 82 h 82"/>
                  <a:gd name="T44" fmla="*/ 11 w 318"/>
                  <a:gd name="T45" fmla="*/ 70 h 82"/>
                  <a:gd name="T46" fmla="*/ 53 w 318"/>
                  <a:gd name="T47" fmla="*/ 76 h 82"/>
                  <a:gd name="T48" fmla="*/ 169 w 318"/>
                  <a:gd name="T49" fmla="*/ 72 h 82"/>
                  <a:gd name="T50" fmla="*/ 215 w 318"/>
                  <a:gd name="T51" fmla="*/ 62 h 82"/>
                  <a:gd name="T52" fmla="*/ 230 w 318"/>
                  <a:gd name="T53" fmla="*/ 58 h 82"/>
                  <a:gd name="T54" fmla="*/ 239 w 318"/>
                  <a:gd name="T55" fmla="*/ 55 h 82"/>
                  <a:gd name="T56" fmla="*/ 259 w 318"/>
                  <a:gd name="T57" fmla="*/ 48 h 82"/>
                  <a:gd name="T58" fmla="*/ 277 w 318"/>
                  <a:gd name="T59" fmla="*/ 40 h 82"/>
                  <a:gd name="T60" fmla="*/ 303 w 318"/>
                  <a:gd name="T61" fmla="*/ 28 h 82"/>
                  <a:gd name="T62" fmla="*/ 312 w 318"/>
                  <a:gd name="T63" fmla="*/ 23 h 82"/>
                  <a:gd name="T64" fmla="*/ 304 w 318"/>
                  <a:gd name="T65" fmla="*/ 5 h 82"/>
                  <a:gd name="T66" fmla="*/ 300 w 318"/>
                  <a:gd name="T67" fmla="*/ 7 h 82"/>
                  <a:gd name="T68" fmla="*/ 280 w 318"/>
                  <a:gd name="T69" fmla="*/ 17 h 82"/>
                  <a:gd name="T70" fmla="*/ 262 w 318"/>
                  <a:gd name="T71" fmla="*/ 25 h 82"/>
                  <a:gd name="T72" fmla="*/ 241 w 318"/>
                  <a:gd name="T73" fmla="*/ 34 h 82"/>
                  <a:gd name="T74" fmla="*/ 228 w 318"/>
                  <a:gd name="T75" fmla="*/ 38 h 82"/>
                  <a:gd name="T76" fmla="*/ 216 w 318"/>
                  <a:gd name="T77" fmla="*/ 42 h 82"/>
                  <a:gd name="T78" fmla="*/ 189 w 318"/>
                  <a:gd name="T79" fmla="*/ 49 h 82"/>
                  <a:gd name="T80" fmla="*/ 160 w 318"/>
                  <a:gd name="T81" fmla="*/ 54 h 82"/>
                  <a:gd name="T82" fmla="*/ 35 w 318"/>
                  <a:gd name="T83" fmla="*/ 54 h 82"/>
                  <a:gd name="T84" fmla="*/ 5 w 318"/>
                  <a:gd name="T85" fmla="*/ 69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18" h="82">
                    <a:moveTo>
                      <a:pt x="95" y="82"/>
                    </a:moveTo>
                    <a:cubicBezTo>
                      <a:pt x="80" y="82"/>
                      <a:pt x="66" y="81"/>
                      <a:pt x="52" y="80"/>
                    </a:cubicBezTo>
                    <a:cubicBezTo>
                      <a:pt x="30" y="77"/>
                      <a:pt x="30" y="77"/>
                      <a:pt x="30" y="77"/>
                    </a:cubicBezTo>
                    <a:cubicBezTo>
                      <a:pt x="10" y="73"/>
                      <a:pt x="10" y="73"/>
                      <a:pt x="10" y="73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88" y="56"/>
                      <a:pt x="126" y="55"/>
                      <a:pt x="160" y="50"/>
                    </a:cubicBezTo>
                    <a:cubicBezTo>
                      <a:pt x="162" y="50"/>
                      <a:pt x="164" y="50"/>
                      <a:pt x="166" y="49"/>
                    </a:cubicBezTo>
                    <a:cubicBezTo>
                      <a:pt x="173" y="48"/>
                      <a:pt x="181" y="47"/>
                      <a:pt x="188" y="45"/>
                    </a:cubicBezTo>
                    <a:cubicBezTo>
                      <a:pt x="195" y="44"/>
                      <a:pt x="202" y="42"/>
                      <a:pt x="209" y="40"/>
                    </a:cubicBezTo>
                    <a:cubicBezTo>
                      <a:pt x="211" y="39"/>
                      <a:pt x="213" y="39"/>
                      <a:pt x="215" y="38"/>
                    </a:cubicBezTo>
                    <a:cubicBezTo>
                      <a:pt x="217" y="38"/>
                      <a:pt x="220" y="37"/>
                      <a:pt x="223" y="36"/>
                    </a:cubicBezTo>
                    <a:cubicBezTo>
                      <a:pt x="224" y="35"/>
                      <a:pt x="226" y="35"/>
                      <a:pt x="227" y="34"/>
                    </a:cubicBezTo>
                    <a:cubicBezTo>
                      <a:pt x="229" y="34"/>
                      <a:pt x="230" y="33"/>
                      <a:pt x="232" y="33"/>
                    </a:cubicBezTo>
                    <a:cubicBezTo>
                      <a:pt x="234" y="32"/>
                      <a:pt x="237" y="31"/>
                      <a:pt x="239" y="31"/>
                    </a:cubicBezTo>
                    <a:cubicBezTo>
                      <a:pt x="251" y="26"/>
                      <a:pt x="251" y="26"/>
                      <a:pt x="251" y="26"/>
                    </a:cubicBezTo>
                    <a:cubicBezTo>
                      <a:pt x="254" y="25"/>
                      <a:pt x="258" y="24"/>
                      <a:pt x="261" y="22"/>
                    </a:cubicBezTo>
                    <a:cubicBezTo>
                      <a:pt x="263" y="21"/>
                      <a:pt x="266" y="20"/>
                      <a:pt x="268" y="19"/>
                    </a:cubicBezTo>
                    <a:cubicBezTo>
                      <a:pt x="272" y="17"/>
                      <a:pt x="276" y="16"/>
                      <a:pt x="279" y="14"/>
                    </a:cubicBezTo>
                    <a:cubicBezTo>
                      <a:pt x="292" y="7"/>
                      <a:pt x="292" y="7"/>
                      <a:pt x="292" y="7"/>
                    </a:cubicBezTo>
                    <a:cubicBezTo>
                      <a:pt x="295" y="6"/>
                      <a:pt x="297" y="5"/>
                      <a:pt x="298" y="4"/>
                    </a:cubicBezTo>
                    <a:cubicBezTo>
                      <a:pt x="299" y="4"/>
                      <a:pt x="300" y="3"/>
                      <a:pt x="301" y="3"/>
                    </a:cubicBezTo>
                    <a:cubicBezTo>
                      <a:pt x="305" y="0"/>
                      <a:pt x="305" y="0"/>
                      <a:pt x="305" y="0"/>
                    </a:cubicBezTo>
                    <a:cubicBezTo>
                      <a:pt x="318" y="24"/>
                      <a:pt x="318" y="24"/>
                      <a:pt x="318" y="24"/>
                    </a:cubicBezTo>
                    <a:cubicBezTo>
                      <a:pt x="314" y="26"/>
                      <a:pt x="314" y="26"/>
                      <a:pt x="314" y="26"/>
                    </a:cubicBezTo>
                    <a:cubicBezTo>
                      <a:pt x="313" y="27"/>
                      <a:pt x="312" y="27"/>
                      <a:pt x="311" y="28"/>
                    </a:cubicBezTo>
                    <a:cubicBezTo>
                      <a:pt x="309" y="29"/>
                      <a:pt x="307" y="30"/>
                      <a:pt x="304" y="31"/>
                    </a:cubicBezTo>
                    <a:cubicBezTo>
                      <a:pt x="290" y="38"/>
                      <a:pt x="290" y="38"/>
                      <a:pt x="290" y="38"/>
                    </a:cubicBezTo>
                    <a:cubicBezTo>
                      <a:pt x="287" y="40"/>
                      <a:pt x="283" y="42"/>
                      <a:pt x="279" y="43"/>
                    </a:cubicBezTo>
                    <a:cubicBezTo>
                      <a:pt x="276" y="44"/>
                      <a:pt x="274" y="45"/>
                      <a:pt x="271" y="47"/>
                    </a:cubicBezTo>
                    <a:cubicBezTo>
                      <a:pt x="268" y="48"/>
                      <a:pt x="264" y="50"/>
                      <a:pt x="260" y="51"/>
                    </a:cubicBezTo>
                    <a:cubicBezTo>
                      <a:pt x="248" y="56"/>
                      <a:pt x="248" y="56"/>
                      <a:pt x="248" y="56"/>
                    </a:cubicBezTo>
                    <a:cubicBezTo>
                      <a:pt x="246" y="57"/>
                      <a:pt x="243" y="57"/>
                      <a:pt x="240" y="58"/>
                    </a:cubicBezTo>
                    <a:cubicBezTo>
                      <a:pt x="239" y="59"/>
                      <a:pt x="237" y="59"/>
                      <a:pt x="235" y="60"/>
                    </a:cubicBezTo>
                    <a:cubicBezTo>
                      <a:pt x="234" y="60"/>
                      <a:pt x="232" y="61"/>
                      <a:pt x="231" y="61"/>
                    </a:cubicBezTo>
                    <a:cubicBezTo>
                      <a:pt x="228" y="62"/>
                      <a:pt x="225" y="63"/>
                      <a:pt x="222" y="64"/>
                    </a:cubicBezTo>
                    <a:cubicBezTo>
                      <a:pt x="216" y="66"/>
                      <a:pt x="216" y="66"/>
                      <a:pt x="216" y="66"/>
                    </a:cubicBezTo>
                    <a:cubicBezTo>
                      <a:pt x="209" y="68"/>
                      <a:pt x="201" y="70"/>
                      <a:pt x="194" y="71"/>
                    </a:cubicBezTo>
                    <a:cubicBezTo>
                      <a:pt x="186" y="73"/>
                      <a:pt x="178" y="74"/>
                      <a:pt x="170" y="76"/>
                    </a:cubicBezTo>
                    <a:cubicBezTo>
                      <a:pt x="164" y="77"/>
                      <a:pt x="164" y="77"/>
                      <a:pt x="164" y="77"/>
                    </a:cubicBezTo>
                    <a:cubicBezTo>
                      <a:pt x="142" y="80"/>
                      <a:pt x="118" y="82"/>
                      <a:pt x="95" y="82"/>
                    </a:cubicBezTo>
                    <a:close/>
                    <a:moveTo>
                      <a:pt x="5" y="69"/>
                    </a:moveTo>
                    <a:cubicBezTo>
                      <a:pt x="11" y="70"/>
                      <a:pt x="11" y="70"/>
                      <a:pt x="11" y="70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53" y="76"/>
                      <a:pt x="53" y="76"/>
                      <a:pt x="53" y="76"/>
                    </a:cubicBezTo>
                    <a:cubicBezTo>
                      <a:pt x="87" y="79"/>
                      <a:pt x="128" y="78"/>
                      <a:pt x="163" y="73"/>
                    </a:cubicBezTo>
                    <a:cubicBezTo>
                      <a:pt x="169" y="72"/>
                      <a:pt x="169" y="72"/>
                      <a:pt x="169" y="72"/>
                    </a:cubicBezTo>
                    <a:cubicBezTo>
                      <a:pt x="177" y="71"/>
                      <a:pt x="185" y="69"/>
                      <a:pt x="193" y="68"/>
                    </a:cubicBezTo>
                    <a:cubicBezTo>
                      <a:pt x="200" y="66"/>
                      <a:pt x="208" y="64"/>
                      <a:pt x="215" y="62"/>
                    </a:cubicBezTo>
                    <a:cubicBezTo>
                      <a:pt x="221" y="60"/>
                      <a:pt x="221" y="60"/>
                      <a:pt x="221" y="60"/>
                    </a:cubicBezTo>
                    <a:cubicBezTo>
                      <a:pt x="224" y="60"/>
                      <a:pt x="227" y="59"/>
                      <a:pt x="230" y="58"/>
                    </a:cubicBezTo>
                    <a:cubicBezTo>
                      <a:pt x="231" y="57"/>
                      <a:pt x="233" y="57"/>
                      <a:pt x="234" y="56"/>
                    </a:cubicBezTo>
                    <a:cubicBezTo>
                      <a:pt x="236" y="56"/>
                      <a:pt x="238" y="55"/>
                      <a:pt x="239" y="55"/>
                    </a:cubicBezTo>
                    <a:cubicBezTo>
                      <a:pt x="242" y="54"/>
                      <a:pt x="244" y="53"/>
                      <a:pt x="247" y="52"/>
                    </a:cubicBezTo>
                    <a:cubicBezTo>
                      <a:pt x="259" y="48"/>
                      <a:pt x="259" y="48"/>
                      <a:pt x="259" y="48"/>
                    </a:cubicBezTo>
                    <a:cubicBezTo>
                      <a:pt x="262" y="46"/>
                      <a:pt x="266" y="45"/>
                      <a:pt x="270" y="43"/>
                    </a:cubicBezTo>
                    <a:cubicBezTo>
                      <a:pt x="272" y="42"/>
                      <a:pt x="275" y="41"/>
                      <a:pt x="277" y="40"/>
                    </a:cubicBezTo>
                    <a:cubicBezTo>
                      <a:pt x="281" y="38"/>
                      <a:pt x="285" y="37"/>
                      <a:pt x="289" y="35"/>
                    </a:cubicBezTo>
                    <a:cubicBezTo>
                      <a:pt x="303" y="28"/>
                      <a:pt x="303" y="28"/>
                      <a:pt x="303" y="28"/>
                    </a:cubicBezTo>
                    <a:cubicBezTo>
                      <a:pt x="305" y="27"/>
                      <a:pt x="308" y="25"/>
                      <a:pt x="309" y="24"/>
                    </a:cubicBezTo>
                    <a:cubicBezTo>
                      <a:pt x="310" y="24"/>
                      <a:pt x="311" y="23"/>
                      <a:pt x="312" y="23"/>
                    </a:cubicBezTo>
                    <a:cubicBezTo>
                      <a:pt x="313" y="22"/>
                      <a:pt x="313" y="22"/>
                      <a:pt x="313" y="22"/>
                    </a:cubicBezTo>
                    <a:cubicBezTo>
                      <a:pt x="304" y="5"/>
                      <a:pt x="304" y="5"/>
                      <a:pt x="304" y="5"/>
                    </a:cubicBezTo>
                    <a:cubicBezTo>
                      <a:pt x="303" y="6"/>
                      <a:pt x="303" y="6"/>
                      <a:pt x="303" y="6"/>
                    </a:cubicBezTo>
                    <a:cubicBezTo>
                      <a:pt x="302" y="6"/>
                      <a:pt x="301" y="7"/>
                      <a:pt x="300" y="7"/>
                    </a:cubicBezTo>
                    <a:cubicBezTo>
                      <a:pt x="299" y="8"/>
                      <a:pt x="296" y="10"/>
                      <a:pt x="294" y="11"/>
                    </a:cubicBezTo>
                    <a:cubicBezTo>
                      <a:pt x="280" y="17"/>
                      <a:pt x="280" y="17"/>
                      <a:pt x="280" y="17"/>
                    </a:cubicBezTo>
                    <a:cubicBezTo>
                      <a:pt x="277" y="19"/>
                      <a:pt x="273" y="21"/>
                      <a:pt x="270" y="22"/>
                    </a:cubicBezTo>
                    <a:cubicBezTo>
                      <a:pt x="267" y="23"/>
                      <a:pt x="265" y="24"/>
                      <a:pt x="262" y="25"/>
                    </a:cubicBezTo>
                    <a:cubicBezTo>
                      <a:pt x="259" y="27"/>
                      <a:pt x="255" y="28"/>
                      <a:pt x="252" y="30"/>
                    </a:cubicBezTo>
                    <a:cubicBezTo>
                      <a:pt x="241" y="34"/>
                      <a:pt x="241" y="34"/>
                      <a:pt x="241" y="34"/>
                    </a:cubicBezTo>
                    <a:cubicBezTo>
                      <a:pt x="238" y="35"/>
                      <a:pt x="235" y="36"/>
                      <a:pt x="233" y="36"/>
                    </a:cubicBezTo>
                    <a:cubicBezTo>
                      <a:pt x="231" y="37"/>
                      <a:pt x="230" y="37"/>
                      <a:pt x="228" y="38"/>
                    </a:cubicBezTo>
                    <a:cubicBezTo>
                      <a:pt x="227" y="38"/>
                      <a:pt x="225" y="39"/>
                      <a:pt x="224" y="39"/>
                    </a:cubicBezTo>
                    <a:cubicBezTo>
                      <a:pt x="221" y="40"/>
                      <a:pt x="218" y="41"/>
                      <a:pt x="216" y="42"/>
                    </a:cubicBezTo>
                    <a:cubicBezTo>
                      <a:pt x="214" y="42"/>
                      <a:pt x="212" y="43"/>
                      <a:pt x="210" y="43"/>
                    </a:cubicBezTo>
                    <a:cubicBezTo>
                      <a:pt x="203" y="45"/>
                      <a:pt x="196" y="47"/>
                      <a:pt x="189" y="49"/>
                    </a:cubicBezTo>
                    <a:cubicBezTo>
                      <a:pt x="181" y="50"/>
                      <a:pt x="174" y="52"/>
                      <a:pt x="167" y="53"/>
                    </a:cubicBezTo>
                    <a:cubicBezTo>
                      <a:pt x="165" y="53"/>
                      <a:pt x="162" y="54"/>
                      <a:pt x="160" y="54"/>
                    </a:cubicBezTo>
                    <a:cubicBezTo>
                      <a:pt x="126" y="59"/>
                      <a:pt x="88" y="60"/>
                      <a:pt x="54" y="57"/>
                    </a:cubicBezTo>
                    <a:cubicBezTo>
                      <a:pt x="35" y="54"/>
                      <a:pt x="35" y="54"/>
                      <a:pt x="35" y="54"/>
                    </a:cubicBezTo>
                    <a:cubicBezTo>
                      <a:pt x="9" y="50"/>
                      <a:pt x="9" y="50"/>
                      <a:pt x="9" y="50"/>
                    </a:cubicBezTo>
                    <a:lnTo>
                      <a:pt x="5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2" name="Freeform 36"/>
              <p:cNvSpPr>
                <a:spLocks noEditPoints="1"/>
              </p:cNvSpPr>
              <p:nvPr/>
            </p:nvSpPr>
            <p:spPr bwMode="auto">
              <a:xfrm>
                <a:off x="8991600" y="1031875"/>
                <a:ext cx="428625" cy="722313"/>
              </a:xfrm>
              <a:custGeom>
                <a:avLst/>
                <a:gdLst>
                  <a:gd name="T0" fmla="*/ 148 w 180"/>
                  <a:gd name="T1" fmla="*/ 304 h 304"/>
                  <a:gd name="T2" fmla="*/ 0 w 180"/>
                  <a:gd name="T3" fmla="*/ 254 h 304"/>
                  <a:gd name="T4" fmla="*/ 3 w 180"/>
                  <a:gd name="T5" fmla="*/ 243 h 304"/>
                  <a:gd name="T6" fmla="*/ 8 w 180"/>
                  <a:gd name="T7" fmla="*/ 227 h 304"/>
                  <a:gd name="T8" fmla="*/ 10 w 180"/>
                  <a:gd name="T9" fmla="*/ 218 h 304"/>
                  <a:gd name="T10" fmla="*/ 22 w 180"/>
                  <a:gd name="T11" fmla="*/ 143 h 304"/>
                  <a:gd name="T12" fmla="*/ 20 w 180"/>
                  <a:gd name="T13" fmla="*/ 66 h 304"/>
                  <a:gd name="T14" fmla="*/ 19 w 180"/>
                  <a:gd name="T15" fmla="*/ 60 h 304"/>
                  <a:gd name="T16" fmla="*/ 18 w 180"/>
                  <a:gd name="T17" fmla="*/ 52 h 304"/>
                  <a:gd name="T18" fmla="*/ 15 w 180"/>
                  <a:gd name="T19" fmla="*/ 34 h 304"/>
                  <a:gd name="T20" fmla="*/ 15 w 180"/>
                  <a:gd name="T21" fmla="*/ 32 h 304"/>
                  <a:gd name="T22" fmla="*/ 14 w 180"/>
                  <a:gd name="T23" fmla="*/ 30 h 304"/>
                  <a:gd name="T24" fmla="*/ 16 w 180"/>
                  <a:gd name="T25" fmla="*/ 30 h 304"/>
                  <a:gd name="T26" fmla="*/ 168 w 180"/>
                  <a:gd name="T27" fmla="*/ 0 h 304"/>
                  <a:gd name="T28" fmla="*/ 169 w 180"/>
                  <a:gd name="T29" fmla="*/ 2 h 304"/>
                  <a:gd name="T30" fmla="*/ 169 w 180"/>
                  <a:gd name="T31" fmla="*/ 5 h 304"/>
                  <a:gd name="T32" fmla="*/ 173 w 180"/>
                  <a:gd name="T33" fmla="*/ 30 h 304"/>
                  <a:gd name="T34" fmla="*/ 175 w 180"/>
                  <a:gd name="T35" fmla="*/ 42 h 304"/>
                  <a:gd name="T36" fmla="*/ 176 w 180"/>
                  <a:gd name="T37" fmla="*/ 49 h 304"/>
                  <a:gd name="T38" fmla="*/ 178 w 180"/>
                  <a:gd name="T39" fmla="*/ 153 h 304"/>
                  <a:gd name="T40" fmla="*/ 162 w 180"/>
                  <a:gd name="T41" fmla="*/ 257 h 304"/>
                  <a:gd name="T42" fmla="*/ 160 w 180"/>
                  <a:gd name="T43" fmla="*/ 263 h 304"/>
                  <a:gd name="T44" fmla="*/ 153 w 180"/>
                  <a:gd name="T45" fmla="*/ 290 h 304"/>
                  <a:gd name="T46" fmla="*/ 148 w 180"/>
                  <a:gd name="T47" fmla="*/ 304 h 304"/>
                  <a:gd name="T48" fmla="*/ 4 w 180"/>
                  <a:gd name="T49" fmla="*/ 251 h 304"/>
                  <a:gd name="T50" fmla="*/ 146 w 180"/>
                  <a:gd name="T51" fmla="*/ 299 h 304"/>
                  <a:gd name="T52" fmla="*/ 149 w 180"/>
                  <a:gd name="T53" fmla="*/ 289 h 304"/>
                  <a:gd name="T54" fmla="*/ 157 w 180"/>
                  <a:gd name="T55" fmla="*/ 262 h 304"/>
                  <a:gd name="T56" fmla="*/ 158 w 180"/>
                  <a:gd name="T57" fmla="*/ 256 h 304"/>
                  <a:gd name="T58" fmla="*/ 174 w 180"/>
                  <a:gd name="T59" fmla="*/ 153 h 304"/>
                  <a:gd name="T60" fmla="*/ 172 w 180"/>
                  <a:gd name="T61" fmla="*/ 49 h 304"/>
                  <a:gd name="T62" fmla="*/ 171 w 180"/>
                  <a:gd name="T63" fmla="*/ 43 h 304"/>
                  <a:gd name="T64" fmla="*/ 170 w 180"/>
                  <a:gd name="T65" fmla="*/ 30 h 304"/>
                  <a:gd name="T66" fmla="*/ 166 w 180"/>
                  <a:gd name="T67" fmla="*/ 6 h 304"/>
                  <a:gd name="T68" fmla="*/ 165 w 180"/>
                  <a:gd name="T69" fmla="*/ 4 h 304"/>
                  <a:gd name="T70" fmla="*/ 19 w 180"/>
                  <a:gd name="T71" fmla="*/ 33 h 304"/>
                  <a:gd name="T72" fmla="*/ 19 w 180"/>
                  <a:gd name="T73" fmla="*/ 34 h 304"/>
                  <a:gd name="T74" fmla="*/ 22 w 180"/>
                  <a:gd name="T75" fmla="*/ 52 h 304"/>
                  <a:gd name="T76" fmla="*/ 23 w 180"/>
                  <a:gd name="T77" fmla="*/ 60 h 304"/>
                  <a:gd name="T78" fmla="*/ 24 w 180"/>
                  <a:gd name="T79" fmla="*/ 66 h 304"/>
                  <a:gd name="T80" fmla="*/ 25 w 180"/>
                  <a:gd name="T81" fmla="*/ 143 h 304"/>
                  <a:gd name="T82" fmla="*/ 13 w 180"/>
                  <a:gd name="T83" fmla="*/ 219 h 304"/>
                  <a:gd name="T84" fmla="*/ 11 w 180"/>
                  <a:gd name="T85" fmla="*/ 228 h 304"/>
                  <a:gd name="T86" fmla="*/ 6 w 180"/>
                  <a:gd name="T87" fmla="*/ 244 h 304"/>
                  <a:gd name="T88" fmla="*/ 4 w 180"/>
                  <a:gd name="T89" fmla="*/ 251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80" h="304">
                    <a:moveTo>
                      <a:pt x="148" y="304"/>
                    </a:moveTo>
                    <a:cubicBezTo>
                      <a:pt x="0" y="254"/>
                      <a:pt x="0" y="254"/>
                      <a:pt x="0" y="254"/>
                    </a:cubicBezTo>
                    <a:cubicBezTo>
                      <a:pt x="3" y="243"/>
                      <a:pt x="3" y="243"/>
                      <a:pt x="3" y="243"/>
                    </a:cubicBezTo>
                    <a:cubicBezTo>
                      <a:pt x="5" y="239"/>
                      <a:pt x="6" y="233"/>
                      <a:pt x="8" y="227"/>
                    </a:cubicBezTo>
                    <a:cubicBezTo>
                      <a:pt x="8" y="224"/>
                      <a:pt x="9" y="221"/>
                      <a:pt x="10" y="218"/>
                    </a:cubicBezTo>
                    <a:cubicBezTo>
                      <a:pt x="13" y="204"/>
                      <a:pt x="20" y="176"/>
                      <a:pt x="22" y="143"/>
                    </a:cubicBezTo>
                    <a:cubicBezTo>
                      <a:pt x="23" y="119"/>
                      <a:pt x="23" y="91"/>
                      <a:pt x="20" y="66"/>
                    </a:cubicBezTo>
                    <a:cubicBezTo>
                      <a:pt x="20" y="64"/>
                      <a:pt x="19" y="62"/>
                      <a:pt x="19" y="60"/>
                    </a:cubicBezTo>
                    <a:cubicBezTo>
                      <a:pt x="19" y="57"/>
                      <a:pt x="19" y="55"/>
                      <a:pt x="18" y="52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15" y="33"/>
                      <a:pt x="15" y="32"/>
                      <a:pt x="15" y="32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6" y="30"/>
                      <a:pt x="16" y="30"/>
                      <a:pt x="16" y="3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9" y="2"/>
                      <a:pt x="169" y="2"/>
                      <a:pt x="169" y="2"/>
                    </a:cubicBezTo>
                    <a:cubicBezTo>
                      <a:pt x="169" y="2"/>
                      <a:pt x="169" y="3"/>
                      <a:pt x="169" y="5"/>
                    </a:cubicBezTo>
                    <a:cubicBezTo>
                      <a:pt x="173" y="30"/>
                      <a:pt x="173" y="30"/>
                      <a:pt x="173" y="30"/>
                    </a:cubicBezTo>
                    <a:cubicBezTo>
                      <a:pt x="174" y="34"/>
                      <a:pt x="174" y="38"/>
                      <a:pt x="175" y="42"/>
                    </a:cubicBezTo>
                    <a:cubicBezTo>
                      <a:pt x="176" y="49"/>
                      <a:pt x="176" y="49"/>
                      <a:pt x="176" y="49"/>
                    </a:cubicBezTo>
                    <a:cubicBezTo>
                      <a:pt x="180" y="82"/>
                      <a:pt x="180" y="120"/>
                      <a:pt x="178" y="153"/>
                    </a:cubicBezTo>
                    <a:cubicBezTo>
                      <a:pt x="176" y="186"/>
                      <a:pt x="170" y="224"/>
                      <a:pt x="162" y="257"/>
                    </a:cubicBezTo>
                    <a:cubicBezTo>
                      <a:pt x="160" y="263"/>
                      <a:pt x="160" y="263"/>
                      <a:pt x="160" y="263"/>
                    </a:cubicBezTo>
                    <a:cubicBezTo>
                      <a:pt x="157" y="274"/>
                      <a:pt x="155" y="283"/>
                      <a:pt x="153" y="290"/>
                    </a:cubicBezTo>
                    <a:lnTo>
                      <a:pt x="148" y="304"/>
                    </a:lnTo>
                    <a:close/>
                    <a:moveTo>
                      <a:pt x="4" y="251"/>
                    </a:moveTo>
                    <a:cubicBezTo>
                      <a:pt x="146" y="299"/>
                      <a:pt x="146" y="299"/>
                      <a:pt x="146" y="299"/>
                    </a:cubicBezTo>
                    <a:cubicBezTo>
                      <a:pt x="149" y="289"/>
                      <a:pt x="149" y="289"/>
                      <a:pt x="149" y="289"/>
                    </a:cubicBezTo>
                    <a:cubicBezTo>
                      <a:pt x="151" y="282"/>
                      <a:pt x="154" y="273"/>
                      <a:pt x="157" y="262"/>
                    </a:cubicBezTo>
                    <a:cubicBezTo>
                      <a:pt x="158" y="256"/>
                      <a:pt x="158" y="256"/>
                      <a:pt x="158" y="256"/>
                    </a:cubicBezTo>
                    <a:cubicBezTo>
                      <a:pt x="167" y="223"/>
                      <a:pt x="172" y="186"/>
                      <a:pt x="174" y="153"/>
                    </a:cubicBezTo>
                    <a:cubicBezTo>
                      <a:pt x="177" y="120"/>
                      <a:pt x="176" y="82"/>
                      <a:pt x="172" y="49"/>
                    </a:cubicBezTo>
                    <a:cubicBezTo>
                      <a:pt x="171" y="43"/>
                      <a:pt x="171" y="43"/>
                      <a:pt x="171" y="43"/>
                    </a:cubicBezTo>
                    <a:cubicBezTo>
                      <a:pt x="171" y="38"/>
                      <a:pt x="170" y="34"/>
                      <a:pt x="170" y="30"/>
                    </a:cubicBezTo>
                    <a:cubicBezTo>
                      <a:pt x="166" y="6"/>
                      <a:pt x="166" y="6"/>
                      <a:pt x="166" y="6"/>
                    </a:cubicBezTo>
                    <a:cubicBezTo>
                      <a:pt x="166" y="5"/>
                      <a:pt x="165" y="5"/>
                      <a:pt x="165" y="4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3"/>
                      <a:pt x="19" y="34"/>
                      <a:pt x="19" y="34"/>
                    </a:cubicBezTo>
                    <a:cubicBezTo>
                      <a:pt x="22" y="52"/>
                      <a:pt x="22" y="52"/>
                      <a:pt x="22" y="52"/>
                    </a:cubicBezTo>
                    <a:cubicBezTo>
                      <a:pt x="22" y="54"/>
                      <a:pt x="22" y="57"/>
                      <a:pt x="23" y="60"/>
                    </a:cubicBezTo>
                    <a:cubicBezTo>
                      <a:pt x="23" y="62"/>
                      <a:pt x="23" y="64"/>
                      <a:pt x="24" y="66"/>
                    </a:cubicBezTo>
                    <a:cubicBezTo>
                      <a:pt x="26" y="91"/>
                      <a:pt x="27" y="119"/>
                      <a:pt x="25" y="143"/>
                    </a:cubicBezTo>
                    <a:cubicBezTo>
                      <a:pt x="23" y="176"/>
                      <a:pt x="17" y="205"/>
                      <a:pt x="13" y="219"/>
                    </a:cubicBezTo>
                    <a:cubicBezTo>
                      <a:pt x="13" y="222"/>
                      <a:pt x="12" y="225"/>
                      <a:pt x="11" y="228"/>
                    </a:cubicBezTo>
                    <a:cubicBezTo>
                      <a:pt x="9" y="234"/>
                      <a:pt x="8" y="240"/>
                      <a:pt x="6" y="244"/>
                    </a:cubicBezTo>
                    <a:lnTo>
                      <a:pt x="4" y="2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3" name="Freeform 37"/>
              <p:cNvSpPr>
                <a:spLocks noEditPoints="1"/>
              </p:cNvSpPr>
              <p:nvPr/>
            </p:nvSpPr>
            <p:spPr bwMode="auto">
              <a:xfrm>
                <a:off x="7153275" y="2014538"/>
                <a:ext cx="615950" cy="481013"/>
              </a:xfrm>
              <a:custGeom>
                <a:avLst/>
                <a:gdLst>
                  <a:gd name="T0" fmla="*/ 235 w 259"/>
                  <a:gd name="T1" fmla="*/ 202 h 202"/>
                  <a:gd name="T2" fmla="*/ 219 w 259"/>
                  <a:gd name="T3" fmla="*/ 197 h 202"/>
                  <a:gd name="T4" fmla="*/ 209 w 259"/>
                  <a:gd name="T5" fmla="*/ 194 h 202"/>
                  <a:gd name="T6" fmla="*/ 204 w 259"/>
                  <a:gd name="T7" fmla="*/ 192 h 202"/>
                  <a:gd name="T8" fmla="*/ 193 w 259"/>
                  <a:gd name="T9" fmla="*/ 188 h 202"/>
                  <a:gd name="T10" fmla="*/ 108 w 259"/>
                  <a:gd name="T11" fmla="*/ 149 h 202"/>
                  <a:gd name="T12" fmla="*/ 33 w 259"/>
                  <a:gd name="T13" fmla="*/ 95 h 202"/>
                  <a:gd name="T14" fmla="*/ 28 w 259"/>
                  <a:gd name="T15" fmla="*/ 91 h 202"/>
                  <a:gd name="T16" fmla="*/ 20 w 259"/>
                  <a:gd name="T17" fmla="*/ 84 h 202"/>
                  <a:gd name="T18" fmla="*/ 4 w 259"/>
                  <a:gd name="T19" fmla="*/ 69 h 202"/>
                  <a:gd name="T20" fmla="*/ 1 w 259"/>
                  <a:gd name="T21" fmla="*/ 67 h 202"/>
                  <a:gd name="T22" fmla="*/ 0 w 259"/>
                  <a:gd name="T23" fmla="*/ 65 h 202"/>
                  <a:gd name="T24" fmla="*/ 66 w 259"/>
                  <a:gd name="T25" fmla="*/ 0 h 202"/>
                  <a:gd name="T26" fmla="*/ 67 w 259"/>
                  <a:gd name="T27" fmla="*/ 2 h 202"/>
                  <a:gd name="T28" fmla="*/ 69 w 259"/>
                  <a:gd name="T29" fmla="*/ 3 h 202"/>
                  <a:gd name="T30" fmla="*/ 82 w 259"/>
                  <a:gd name="T31" fmla="*/ 16 h 202"/>
                  <a:gd name="T32" fmla="*/ 88 w 259"/>
                  <a:gd name="T33" fmla="*/ 21 h 202"/>
                  <a:gd name="T34" fmla="*/ 93 w 259"/>
                  <a:gd name="T35" fmla="*/ 25 h 202"/>
                  <a:gd name="T36" fmla="*/ 155 w 259"/>
                  <a:gd name="T37" fmla="*/ 69 h 202"/>
                  <a:gd name="T38" fmla="*/ 224 w 259"/>
                  <a:gd name="T39" fmla="*/ 102 h 202"/>
                  <a:gd name="T40" fmla="*/ 233 w 259"/>
                  <a:gd name="T41" fmla="*/ 105 h 202"/>
                  <a:gd name="T42" fmla="*/ 238 w 259"/>
                  <a:gd name="T43" fmla="*/ 106 h 202"/>
                  <a:gd name="T44" fmla="*/ 248 w 259"/>
                  <a:gd name="T45" fmla="*/ 110 h 202"/>
                  <a:gd name="T46" fmla="*/ 259 w 259"/>
                  <a:gd name="T47" fmla="*/ 113 h 202"/>
                  <a:gd name="T48" fmla="*/ 235 w 259"/>
                  <a:gd name="T49" fmla="*/ 202 h 202"/>
                  <a:gd name="T50" fmla="*/ 5 w 259"/>
                  <a:gd name="T51" fmla="*/ 65 h 202"/>
                  <a:gd name="T52" fmla="*/ 6 w 259"/>
                  <a:gd name="T53" fmla="*/ 66 h 202"/>
                  <a:gd name="T54" fmla="*/ 22 w 259"/>
                  <a:gd name="T55" fmla="*/ 81 h 202"/>
                  <a:gd name="T56" fmla="*/ 30 w 259"/>
                  <a:gd name="T57" fmla="*/ 88 h 202"/>
                  <a:gd name="T58" fmla="*/ 35 w 259"/>
                  <a:gd name="T59" fmla="*/ 93 h 202"/>
                  <a:gd name="T60" fmla="*/ 110 w 259"/>
                  <a:gd name="T61" fmla="*/ 146 h 202"/>
                  <a:gd name="T62" fmla="*/ 194 w 259"/>
                  <a:gd name="T63" fmla="*/ 185 h 202"/>
                  <a:gd name="T64" fmla="*/ 205 w 259"/>
                  <a:gd name="T65" fmla="*/ 189 h 202"/>
                  <a:gd name="T66" fmla="*/ 210 w 259"/>
                  <a:gd name="T67" fmla="*/ 191 h 202"/>
                  <a:gd name="T68" fmla="*/ 223 w 259"/>
                  <a:gd name="T69" fmla="*/ 195 h 202"/>
                  <a:gd name="T70" fmla="*/ 232 w 259"/>
                  <a:gd name="T71" fmla="*/ 197 h 202"/>
                  <a:gd name="T72" fmla="*/ 254 w 259"/>
                  <a:gd name="T73" fmla="*/ 115 h 202"/>
                  <a:gd name="T74" fmla="*/ 247 w 259"/>
                  <a:gd name="T75" fmla="*/ 113 h 202"/>
                  <a:gd name="T76" fmla="*/ 236 w 259"/>
                  <a:gd name="T77" fmla="*/ 110 h 202"/>
                  <a:gd name="T78" fmla="*/ 232 w 259"/>
                  <a:gd name="T79" fmla="*/ 108 h 202"/>
                  <a:gd name="T80" fmla="*/ 223 w 259"/>
                  <a:gd name="T81" fmla="*/ 105 h 202"/>
                  <a:gd name="T82" fmla="*/ 153 w 259"/>
                  <a:gd name="T83" fmla="*/ 73 h 202"/>
                  <a:gd name="T84" fmla="*/ 90 w 259"/>
                  <a:gd name="T85" fmla="*/ 28 h 202"/>
                  <a:gd name="T86" fmla="*/ 86 w 259"/>
                  <a:gd name="T87" fmla="*/ 24 h 202"/>
                  <a:gd name="T88" fmla="*/ 79 w 259"/>
                  <a:gd name="T89" fmla="*/ 18 h 202"/>
                  <a:gd name="T90" fmla="*/ 66 w 259"/>
                  <a:gd name="T91" fmla="*/ 6 h 202"/>
                  <a:gd name="T92" fmla="*/ 66 w 259"/>
                  <a:gd name="T93" fmla="*/ 5 h 202"/>
                  <a:gd name="T94" fmla="*/ 5 w 259"/>
                  <a:gd name="T95" fmla="*/ 65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59" h="202">
                    <a:moveTo>
                      <a:pt x="235" y="202"/>
                    </a:moveTo>
                    <a:cubicBezTo>
                      <a:pt x="219" y="197"/>
                      <a:pt x="219" y="197"/>
                      <a:pt x="219" y="197"/>
                    </a:cubicBezTo>
                    <a:cubicBezTo>
                      <a:pt x="209" y="194"/>
                      <a:pt x="209" y="194"/>
                      <a:pt x="209" y="194"/>
                    </a:cubicBezTo>
                    <a:cubicBezTo>
                      <a:pt x="207" y="194"/>
                      <a:pt x="206" y="193"/>
                      <a:pt x="204" y="192"/>
                    </a:cubicBezTo>
                    <a:cubicBezTo>
                      <a:pt x="201" y="191"/>
                      <a:pt x="197" y="190"/>
                      <a:pt x="193" y="188"/>
                    </a:cubicBezTo>
                    <a:cubicBezTo>
                      <a:pt x="166" y="179"/>
                      <a:pt x="135" y="165"/>
                      <a:pt x="108" y="149"/>
                    </a:cubicBezTo>
                    <a:cubicBezTo>
                      <a:pt x="83" y="134"/>
                      <a:pt x="55" y="115"/>
                      <a:pt x="33" y="95"/>
                    </a:cubicBezTo>
                    <a:cubicBezTo>
                      <a:pt x="31" y="94"/>
                      <a:pt x="29" y="92"/>
                      <a:pt x="28" y="91"/>
                    </a:cubicBezTo>
                    <a:cubicBezTo>
                      <a:pt x="25" y="89"/>
                      <a:pt x="22" y="86"/>
                      <a:pt x="20" y="84"/>
                    </a:cubicBezTo>
                    <a:cubicBezTo>
                      <a:pt x="4" y="69"/>
                      <a:pt x="4" y="69"/>
                      <a:pt x="4" y="69"/>
                    </a:cubicBezTo>
                    <a:cubicBezTo>
                      <a:pt x="2" y="67"/>
                      <a:pt x="1" y="67"/>
                      <a:pt x="1" y="67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67" y="2"/>
                      <a:pt x="68" y="2"/>
                      <a:pt x="69" y="3"/>
                    </a:cubicBezTo>
                    <a:cubicBezTo>
                      <a:pt x="82" y="16"/>
                      <a:pt x="82" y="16"/>
                      <a:pt x="82" y="16"/>
                    </a:cubicBezTo>
                    <a:cubicBezTo>
                      <a:pt x="84" y="18"/>
                      <a:pt x="86" y="19"/>
                      <a:pt x="88" y="21"/>
                    </a:cubicBezTo>
                    <a:cubicBezTo>
                      <a:pt x="90" y="23"/>
                      <a:pt x="91" y="24"/>
                      <a:pt x="93" y="25"/>
                    </a:cubicBezTo>
                    <a:cubicBezTo>
                      <a:pt x="111" y="41"/>
                      <a:pt x="134" y="57"/>
                      <a:pt x="155" y="69"/>
                    </a:cubicBezTo>
                    <a:cubicBezTo>
                      <a:pt x="177" y="82"/>
                      <a:pt x="202" y="94"/>
                      <a:pt x="224" y="102"/>
                    </a:cubicBezTo>
                    <a:cubicBezTo>
                      <a:pt x="227" y="103"/>
                      <a:pt x="230" y="104"/>
                      <a:pt x="233" y="105"/>
                    </a:cubicBezTo>
                    <a:cubicBezTo>
                      <a:pt x="235" y="105"/>
                      <a:pt x="236" y="106"/>
                      <a:pt x="238" y="106"/>
                    </a:cubicBezTo>
                    <a:cubicBezTo>
                      <a:pt x="248" y="110"/>
                      <a:pt x="248" y="110"/>
                      <a:pt x="248" y="110"/>
                    </a:cubicBezTo>
                    <a:cubicBezTo>
                      <a:pt x="259" y="113"/>
                      <a:pt x="259" y="113"/>
                      <a:pt x="259" y="113"/>
                    </a:cubicBezTo>
                    <a:lnTo>
                      <a:pt x="235" y="202"/>
                    </a:lnTo>
                    <a:close/>
                    <a:moveTo>
                      <a:pt x="5" y="65"/>
                    </a:moveTo>
                    <a:cubicBezTo>
                      <a:pt x="6" y="66"/>
                      <a:pt x="6" y="66"/>
                      <a:pt x="6" y="66"/>
                    </a:cubicBezTo>
                    <a:cubicBezTo>
                      <a:pt x="22" y="81"/>
                      <a:pt x="22" y="81"/>
                      <a:pt x="22" y="81"/>
                    </a:cubicBezTo>
                    <a:cubicBezTo>
                      <a:pt x="24" y="83"/>
                      <a:pt x="27" y="86"/>
                      <a:pt x="30" y="88"/>
                    </a:cubicBezTo>
                    <a:cubicBezTo>
                      <a:pt x="32" y="90"/>
                      <a:pt x="33" y="91"/>
                      <a:pt x="35" y="93"/>
                    </a:cubicBezTo>
                    <a:cubicBezTo>
                      <a:pt x="57" y="112"/>
                      <a:pt x="85" y="131"/>
                      <a:pt x="110" y="146"/>
                    </a:cubicBezTo>
                    <a:cubicBezTo>
                      <a:pt x="137" y="162"/>
                      <a:pt x="167" y="176"/>
                      <a:pt x="194" y="185"/>
                    </a:cubicBezTo>
                    <a:cubicBezTo>
                      <a:pt x="198" y="187"/>
                      <a:pt x="202" y="188"/>
                      <a:pt x="205" y="189"/>
                    </a:cubicBezTo>
                    <a:cubicBezTo>
                      <a:pt x="207" y="190"/>
                      <a:pt x="209" y="190"/>
                      <a:pt x="210" y="191"/>
                    </a:cubicBezTo>
                    <a:cubicBezTo>
                      <a:pt x="223" y="195"/>
                      <a:pt x="223" y="195"/>
                      <a:pt x="223" y="195"/>
                    </a:cubicBezTo>
                    <a:cubicBezTo>
                      <a:pt x="232" y="197"/>
                      <a:pt x="232" y="197"/>
                      <a:pt x="232" y="197"/>
                    </a:cubicBezTo>
                    <a:cubicBezTo>
                      <a:pt x="254" y="115"/>
                      <a:pt x="254" y="115"/>
                      <a:pt x="254" y="115"/>
                    </a:cubicBezTo>
                    <a:cubicBezTo>
                      <a:pt x="247" y="113"/>
                      <a:pt x="247" y="113"/>
                      <a:pt x="247" y="113"/>
                    </a:cubicBezTo>
                    <a:cubicBezTo>
                      <a:pt x="236" y="110"/>
                      <a:pt x="236" y="110"/>
                      <a:pt x="236" y="110"/>
                    </a:cubicBezTo>
                    <a:cubicBezTo>
                      <a:pt x="235" y="109"/>
                      <a:pt x="234" y="109"/>
                      <a:pt x="232" y="108"/>
                    </a:cubicBezTo>
                    <a:cubicBezTo>
                      <a:pt x="229" y="107"/>
                      <a:pt x="226" y="106"/>
                      <a:pt x="223" y="105"/>
                    </a:cubicBezTo>
                    <a:cubicBezTo>
                      <a:pt x="201" y="98"/>
                      <a:pt x="175" y="86"/>
                      <a:pt x="153" y="73"/>
                    </a:cubicBezTo>
                    <a:cubicBezTo>
                      <a:pt x="132" y="60"/>
                      <a:pt x="109" y="44"/>
                      <a:pt x="90" y="28"/>
                    </a:cubicBezTo>
                    <a:cubicBezTo>
                      <a:pt x="89" y="27"/>
                      <a:pt x="87" y="25"/>
                      <a:pt x="86" y="24"/>
                    </a:cubicBezTo>
                    <a:cubicBezTo>
                      <a:pt x="83" y="22"/>
                      <a:pt x="81" y="20"/>
                      <a:pt x="79" y="18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66" y="6"/>
                      <a:pt x="66" y="6"/>
                      <a:pt x="66" y="5"/>
                    </a:cubicBezTo>
                    <a:lnTo>
                      <a:pt x="5" y="6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4" name="Freeform 38"/>
              <p:cNvSpPr>
                <a:spLocks noEditPoints="1"/>
              </p:cNvSpPr>
              <p:nvPr/>
            </p:nvSpPr>
            <p:spPr bwMode="auto">
              <a:xfrm>
                <a:off x="6688138" y="1560513"/>
                <a:ext cx="625475" cy="722313"/>
              </a:xfrm>
              <a:custGeom>
                <a:avLst/>
                <a:gdLst>
                  <a:gd name="T0" fmla="*/ 152 w 263"/>
                  <a:gd name="T1" fmla="*/ 304 h 304"/>
                  <a:gd name="T2" fmla="*/ 132 w 263"/>
                  <a:gd name="T3" fmla="*/ 283 h 304"/>
                  <a:gd name="T4" fmla="*/ 119 w 263"/>
                  <a:gd name="T5" fmla="*/ 268 h 304"/>
                  <a:gd name="T6" fmla="*/ 59 w 263"/>
                  <a:gd name="T7" fmla="*/ 183 h 304"/>
                  <a:gd name="T8" fmla="*/ 15 w 263"/>
                  <a:gd name="T9" fmla="*/ 88 h 304"/>
                  <a:gd name="T10" fmla="*/ 10 w 263"/>
                  <a:gd name="T11" fmla="*/ 75 h 304"/>
                  <a:gd name="T12" fmla="*/ 9 w 263"/>
                  <a:gd name="T13" fmla="*/ 69 h 304"/>
                  <a:gd name="T14" fmla="*/ 7 w 263"/>
                  <a:gd name="T15" fmla="*/ 64 h 304"/>
                  <a:gd name="T16" fmla="*/ 4 w 263"/>
                  <a:gd name="T17" fmla="*/ 55 h 304"/>
                  <a:gd name="T18" fmla="*/ 0 w 263"/>
                  <a:gd name="T19" fmla="*/ 40 h 304"/>
                  <a:gd name="T20" fmla="*/ 152 w 263"/>
                  <a:gd name="T21" fmla="*/ 0 h 304"/>
                  <a:gd name="T22" fmla="*/ 155 w 263"/>
                  <a:gd name="T23" fmla="*/ 11 h 304"/>
                  <a:gd name="T24" fmla="*/ 157 w 263"/>
                  <a:gd name="T25" fmla="*/ 17 h 304"/>
                  <a:gd name="T26" fmla="*/ 158 w 263"/>
                  <a:gd name="T27" fmla="*/ 21 h 304"/>
                  <a:gd name="T28" fmla="*/ 159 w 263"/>
                  <a:gd name="T29" fmla="*/ 26 h 304"/>
                  <a:gd name="T30" fmla="*/ 162 w 263"/>
                  <a:gd name="T31" fmla="*/ 35 h 304"/>
                  <a:gd name="T32" fmla="*/ 194 w 263"/>
                  <a:gd name="T33" fmla="*/ 104 h 304"/>
                  <a:gd name="T34" fmla="*/ 238 w 263"/>
                  <a:gd name="T35" fmla="*/ 167 h 304"/>
                  <a:gd name="T36" fmla="*/ 248 w 263"/>
                  <a:gd name="T37" fmla="*/ 178 h 304"/>
                  <a:gd name="T38" fmla="*/ 263 w 263"/>
                  <a:gd name="T39" fmla="*/ 194 h 304"/>
                  <a:gd name="T40" fmla="*/ 152 w 263"/>
                  <a:gd name="T41" fmla="*/ 304 h 304"/>
                  <a:gd name="T42" fmla="*/ 5 w 263"/>
                  <a:gd name="T43" fmla="*/ 43 h 304"/>
                  <a:gd name="T44" fmla="*/ 8 w 263"/>
                  <a:gd name="T45" fmla="*/ 54 h 304"/>
                  <a:gd name="T46" fmla="*/ 10 w 263"/>
                  <a:gd name="T47" fmla="*/ 63 h 304"/>
                  <a:gd name="T48" fmla="*/ 12 w 263"/>
                  <a:gd name="T49" fmla="*/ 68 h 304"/>
                  <a:gd name="T50" fmla="*/ 14 w 263"/>
                  <a:gd name="T51" fmla="*/ 74 h 304"/>
                  <a:gd name="T52" fmla="*/ 18 w 263"/>
                  <a:gd name="T53" fmla="*/ 86 h 304"/>
                  <a:gd name="T54" fmla="*/ 62 w 263"/>
                  <a:gd name="T55" fmla="*/ 181 h 304"/>
                  <a:gd name="T56" fmla="*/ 122 w 263"/>
                  <a:gd name="T57" fmla="*/ 266 h 304"/>
                  <a:gd name="T58" fmla="*/ 134 w 263"/>
                  <a:gd name="T59" fmla="*/ 280 h 304"/>
                  <a:gd name="T60" fmla="*/ 152 w 263"/>
                  <a:gd name="T61" fmla="*/ 299 h 304"/>
                  <a:gd name="T62" fmla="*/ 258 w 263"/>
                  <a:gd name="T63" fmla="*/ 194 h 304"/>
                  <a:gd name="T64" fmla="*/ 245 w 263"/>
                  <a:gd name="T65" fmla="*/ 180 h 304"/>
                  <a:gd name="T66" fmla="*/ 236 w 263"/>
                  <a:gd name="T67" fmla="*/ 169 h 304"/>
                  <a:gd name="T68" fmla="*/ 191 w 263"/>
                  <a:gd name="T69" fmla="*/ 106 h 304"/>
                  <a:gd name="T70" fmla="*/ 159 w 263"/>
                  <a:gd name="T71" fmla="*/ 36 h 304"/>
                  <a:gd name="T72" fmla="*/ 156 w 263"/>
                  <a:gd name="T73" fmla="*/ 27 h 304"/>
                  <a:gd name="T74" fmla="*/ 154 w 263"/>
                  <a:gd name="T75" fmla="*/ 23 h 304"/>
                  <a:gd name="T76" fmla="*/ 153 w 263"/>
                  <a:gd name="T77" fmla="*/ 18 h 304"/>
                  <a:gd name="T78" fmla="*/ 151 w 263"/>
                  <a:gd name="T79" fmla="*/ 12 h 304"/>
                  <a:gd name="T80" fmla="*/ 149 w 263"/>
                  <a:gd name="T81" fmla="*/ 4 h 304"/>
                  <a:gd name="T82" fmla="*/ 5 w 263"/>
                  <a:gd name="T83" fmla="*/ 43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63" h="304">
                    <a:moveTo>
                      <a:pt x="152" y="304"/>
                    </a:moveTo>
                    <a:cubicBezTo>
                      <a:pt x="132" y="283"/>
                      <a:pt x="132" y="283"/>
                      <a:pt x="132" y="283"/>
                    </a:cubicBezTo>
                    <a:cubicBezTo>
                      <a:pt x="119" y="268"/>
                      <a:pt x="119" y="268"/>
                      <a:pt x="119" y="268"/>
                    </a:cubicBezTo>
                    <a:cubicBezTo>
                      <a:pt x="97" y="242"/>
                      <a:pt x="75" y="211"/>
                      <a:pt x="59" y="183"/>
                    </a:cubicBezTo>
                    <a:cubicBezTo>
                      <a:pt x="41" y="153"/>
                      <a:pt x="25" y="118"/>
                      <a:pt x="15" y="88"/>
                    </a:cubicBezTo>
                    <a:cubicBezTo>
                      <a:pt x="13" y="83"/>
                      <a:pt x="12" y="79"/>
                      <a:pt x="10" y="75"/>
                    </a:cubicBezTo>
                    <a:cubicBezTo>
                      <a:pt x="10" y="73"/>
                      <a:pt x="9" y="71"/>
                      <a:pt x="9" y="69"/>
                    </a:cubicBezTo>
                    <a:cubicBezTo>
                      <a:pt x="8" y="67"/>
                      <a:pt x="7" y="65"/>
                      <a:pt x="7" y="64"/>
                    </a:cubicBezTo>
                    <a:cubicBezTo>
                      <a:pt x="6" y="60"/>
                      <a:pt x="5" y="57"/>
                      <a:pt x="4" y="55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55" y="11"/>
                      <a:pt x="155" y="11"/>
                      <a:pt x="155" y="11"/>
                    </a:cubicBezTo>
                    <a:cubicBezTo>
                      <a:pt x="155" y="13"/>
                      <a:pt x="156" y="15"/>
                      <a:pt x="157" y="17"/>
                    </a:cubicBezTo>
                    <a:cubicBezTo>
                      <a:pt x="157" y="19"/>
                      <a:pt x="157" y="20"/>
                      <a:pt x="158" y="21"/>
                    </a:cubicBezTo>
                    <a:cubicBezTo>
                      <a:pt x="158" y="23"/>
                      <a:pt x="159" y="25"/>
                      <a:pt x="159" y="26"/>
                    </a:cubicBezTo>
                    <a:cubicBezTo>
                      <a:pt x="160" y="29"/>
                      <a:pt x="161" y="32"/>
                      <a:pt x="162" y="35"/>
                    </a:cubicBezTo>
                    <a:cubicBezTo>
                      <a:pt x="170" y="57"/>
                      <a:pt x="182" y="83"/>
                      <a:pt x="194" y="104"/>
                    </a:cubicBezTo>
                    <a:cubicBezTo>
                      <a:pt x="206" y="125"/>
                      <a:pt x="222" y="148"/>
                      <a:pt x="238" y="167"/>
                    </a:cubicBezTo>
                    <a:cubicBezTo>
                      <a:pt x="248" y="178"/>
                      <a:pt x="248" y="178"/>
                      <a:pt x="248" y="178"/>
                    </a:cubicBezTo>
                    <a:cubicBezTo>
                      <a:pt x="263" y="194"/>
                      <a:pt x="263" y="194"/>
                      <a:pt x="263" y="194"/>
                    </a:cubicBezTo>
                    <a:lnTo>
                      <a:pt x="152" y="304"/>
                    </a:lnTo>
                    <a:close/>
                    <a:moveTo>
                      <a:pt x="5" y="43"/>
                    </a:moveTo>
                    <a:cubicBezTo>
                      <a:pt x="8" y="54"/>
                      <a:pt x="8" y="54"/>
                      <a:pt x="8" y="54"/>
                    </a:cubicBezTo>
                    <a:cubicBezTo>
                      <a:pt x="8" y="56"/>
                      <a:pt x="9" y="59"/>
                      <a:pt x="10" y="63"/>
                    </a:cubicBezTo>
                    <a:cubicBezTo>
                      <a:pt x="11" y="64"/>
                      <a:pt x="11" y="66"/>
                      <a:pt x="12" y="68"/>
                    </a:cubicBezTo>
                    <a:cubicBezTo>
                      <a:pt x="13" y="70"/>
                      <a:pt x="13" y="72"/>
                      <a:pt x="14" y="74"/>
                    </a:cubicBezTo>
                    <a:cubicBezTo>
                      <a:pt x="15" y="78"/>
                      <a:pt x="16" y="82"/>
                      <a:pt x="18" y="86"/>
                    </a:cubicBezTo>
                    <a:cubicBezTo>
                      <a:pt x="29" y="117"/>
                      <a:pt x="45" y="151"/>
                      <a:pt x="62" y="181"/>
                    </a:cubicBezTo>
                    <a:cubicBezTo>
                      <a:pt x="78" y="209"/>
                      <a:pt x="100" y="240"/>
                      <a:pt x="122" y="266"/>
                    </a:cubicBezTo>
                    <a:cubicBezTo>
                      <a:pt x="134" y="280"/>
                      <a:pt x="134" y="280"/>
                      <a:pt x="134" y="280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258" y="194"/>
                      <a:pt x="258" y="194"/>
                      <a:pt x="258" y="194"/>
                    </a:cubicBezTo>
                    <a:cubicBezTo>
                      <a:pt x="245" y="180"/>
                      <a:pt x="245" y="180"/>
                      <a:pt x="245" y="180"/>
                    </a:cubicBezTo>
                    <a:cubicBezTo>
                      <a:pt x="236" y="169"/>
                      <a:pt x="236" y="169"/>
                      <a:pt x="236" y="169"/>
                    </a:cubicBezTo>
                    <a:cubicBezTo>
                      <a:pt x="226" y="158"/>
                      <a:pt x="208" y="135"/>
                      <a:pt x="191" y="106"/>
                    </a:cubicBezTo>
                    <a:cubicBezTo>
                      <a:pt x="179" y="84"/>
                      <a:pt x="167" y="59"/>
                      <a:pt x="159" y="36"/>
                    </a:cubicBezTo>
                    <a:cubicBezTo>
                      <a:pt x="158" y="33"/>
                      <a:pt x="157" y="30"/>
                      <a:pt x="156" y="27"/>
                    </a:cubicBezTo>
                    <a:cubicBezTo>
                      <a:pt x="155" y="26"/>
                      <a:pt x="155" y="24"/>
                      <a:pt x="154" y="23"/>
                    </a:cubicBezTo>
                    <a:cubicBezTo>
                      <a:pt x="154" y="21"/>
                      <a:pt x="154" y="20"/>
                      <a:pt x="153" y="18"/>
                    </a:cubicBezTo>
                    <a:cubicBezTo>
                      <a:pt x="152" y="16"/>
                      <a:pt x="152" y="14"/>
                      <a:pt x="151" y="12"/>
                    </a:cubicBezTo>
                    <a:cubicBezTo>
                      <a:pt x="149" y="4"/>
                      <a:pt x="149" y="4"/>
                      <a:pt x="149" y="4"/>
                    </a:cubicBezTo>
                    <a:lnTo>
                      <a:pt x="5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5" name="Freeform 39"/>
              <p:cNvSpPr>
                <a:spLocks noEditPoints="1"/>
              </p:cNvSpPr>
              <p:nvPr/>
            </p:nvSpPr>
            <p:spPr bwMode="auto">
              <a:xfrm>
                <a:off x="7073900" y="3175"/>
                <a:ext cx="696913" cy="585788"/>
              </a:xfrm>
              <a:custGeom>
                <a:avLst/>
                <a:gdLst>
                  <a:gd name="T0" fmla="*/ 99 w 293"/>
                  <a:gd name="T1" fmla="*/ 247 h 247"/>
                  <a:gd name="T2" fmla="*/ 0 w 293"/>
                  <a:gd name="T3" fmla="*/ 148 h 247"/>
                  <a:gd name="T4" fmla="*/ 21 w 293"/>
                  <a:gd name="T5" fmla="*/ 128 h 247"/>
                  <a:gd name="T6" fmla="*/ 31 w 293"/>
                  <a:gd name="T7" fmla="*/ 120 h 247"/>
                  <a:gd name="T8" fmla="*/ 36 w 293"/>
                  <a:gd name="T9" fmla="*/ 116 h 247"/>
                  <a:gd name="T10" fmla="*/ 119 w 293"/>
                  <a:gd name="T11" fmla="*/ 57 h 247"/>
                  <a:gd name="T12" fmla="*/ 211 w 293"/>
                  <a:gd name="T13" fmla="*/ 15 h 247"/>
                  <a:gd name="T14" fmla="*/ 223 w 293"/>
                  <a:gd name="T15" fmla="*/ 10 h 247"/>
                  <a:gd name="T16" fmla="*/ 229 w 293"/>
                  <a:gd name="T17" fmla="*/ 9 h 247"/>
                  <a:gd name="T18" fmla="*/ 234 w 293"/>
                  <a:gd name="T19" fmla="*/ 7 h 247"/>
                  <a:gd name="T20" fmla="*/ 243 w 293"/>
                  <a:gd name="T21" fmla="*/ 4 h 247"/>
                  <a:gd name="T22" fmla="*/ 257 w 293"/>
                  <a:gd name="T23" fmla="*/ 0 h 247"/>
                  <a:gd name="T24" fmla="*/ 293 w 293"/>
                  <a:gd name="T25" fmla="*/ 135 h 247"/>
                  <a:gd name="T26" fmla="*/ 282 w 293"/>
                  <a:gd name="T27" fmla="*/ 138 h 247"/>
                  <a:gd name="T28" fmla="*/ 276 w 293"/>
                  <a:gd name="T29" fmla="*/ 140 h 247"/>
                  <a:gd name="T30" fmla="*/ 271 w 293"/>
                  <a:gd name="T31" fmla="*/ 142 h 247"/>
                  <a:gd name="T32" fmla="*/ 267 w 293"/>
                  <a:gd name="T33" fmla="*/ 143 h 247"/>
                  <a:gd name="T34" fmla="*/ 258 w 293"/>
                  <a:gd name="T35" fmla="*/ 146 h 247"/>
                  <a:gd name="T36" fmla="*/ 189 w 293"/>
                  <a:gd name="T37" fmla="*/ 178 h 247"/>
                  <a:gd name="T38" fmla="*/ 126 w 293"/>
                  <a:gd name="T39" fmla="*/ 222 h 247"/>
                  <a:gd name="T40" fmla="*/ 122 w 293"/>
                  <a:gd name="T41" fmla="*/ 226 h 247"/>
                  <a:gd name="T42" fmla="*/ 116 w 293"/>
                  <a:gd name="T43" fmla="*/ 232 h 247"/>
                  <a:gd name="T44" fmla="*/ 99 w 293"/>
                  <a:gd name="T45" fmla="*/ 247 h 247"/>
                  <a:gd name="T46" fmla="*/ 6 w 293"/>
                  <a:gd name="T47" fmla="*/ 148 h 247"/>
                  <a:gd name="T48" fmla="*/ 99 w 293"/>
                  <a:gd name="T49" fmla="*/ 242 h 247"/>
                  <a:gd name="T50" fmla="*/ 113 w 293"/>
                  <a:gd name="T51" fmla="*/ 229 h 247"/>
                  <a:gd name="T52" fmla="*/ 119 w 293"/>
                  <a:gd name="T53" fmla="*/ 224 h 247"/>
                  <a:gd name="T54" fmla="*/ 124 w 293"/>
                  <a:gd name="T55" fmla="*/ 220 h 247"/>
                  <a:gd name="T56" fmla="*/ 187 w 293"/>
                  <a:gd name="T57" fmla="*/ 175 h 247"/>
                  <a:gd name="T58" fmla="*/ 257 w 293"/>
                  <a:gd name="T59" fmla="*/ 143 h 247"/>
                  <a:gd name="T60" fmla="*/ 266 w 293"/>
                  <a:gd name="T61" fmla="*/ 140 h 247"/>
                  <a:gd name="T62" fmla="*/ 270 w 293"/>
                  <a:gd name="T63" fmla="*/ 138 h 247"/>
                  <a:gd name="T64" fmla="*/ 275 w 293"/>
                  <a:gd name="T65" fmla="*/ 137 h 247"/>
                  <a:gd name="T66" fmla="*/ 281 w 293"/>
                  <a:gd name="T67" fmla="*/ 135 h 247"/>
                  <a:gd name="T68" fmla="*/ 288 w 293"/>
                  <a:gd name="T69" fmla="*/ 133 h 247"/>
                  <a:gd name="T70" fmla="*/ 254 w 293"/>
                  <a:gd name="T71" fmla="*/ 5 h 247"/>
                  <a:gd name="T72" fmla="*/ 244 w 293"/>
                  <a:gd name="T73" fmla="*/ 8 h 247"/>
                  <a:gd name="T74" fmla="*/ 235 w 293"/>
                  <a:gd name="T75" fmla="*/ 10 h 247"/>
                  <a:gd name="T76" fmla="*/ 230 w 293"/>
                  <a:gd name="T77" fmla="*/ 12 h 247"/>
                  <a:gd name="T78" fmla="*/ 224 w 293"/>
                  <a:gd name="T79" fmla="*/ 14 h 247"/>
                  <a:gd name="T80" fmla="*/ 212 w 293"/>
                  <a:gd name="T81" fmla="*/ 18 h 247"/>
                  <a:gd name="T82" fmla="*/ 120 w 293"/>
                  <a:gd name="T83" fmla="*/ 61 h 247"/>
                  <a:gd name="T84" fmla="*/ 38 w 293"/>
                  <a:gd name="T85" fmla="*/ 119 h 247"/>
                  <a:gd name="T86" fmla="*/ 33 w 293"/>
                  <a:gd name="T87" fmla="*/ 123 h 247"/>
                  <a:gd name="T88" fmla="*/ 24 w 293"/>
                  <a:gd name="T89" fmla="*/ 131 h 247"/>
                  <a:gd name="T90" fmla="*/ 6 w 293"/>
                  <a:gd name="T91" fmla="*/ 148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93" h="247">
                    <a:moveTo>
                      <a:pt x="99" y="247"/>
                    </a:moveTo>
                    <a:cubicBezTo>
                      <a:pt x="0" y="148"/>
                      <a:pt x="0" y="148"/>
                      <a:pt x="0" y="148"/>
                    </a:cubicBezTo>
                    <a:cubicBezTo>
                      <a:pt x="21" y="128"/>
                      <a:pt x="21" y="128"/>
                      <a:pt x="21" y="128"/>
                    </a:cubicBezTo>
                    <a:cubicBezTo>
                      <a:pt x="24" y="126"/>
                      <a:pt x="27" y="123"/>
                      <a:pt x="31" y="120"/>
                    </a:cubicBezTo>
                    <a:cubicBezTo>
                      <a:pt x="32" y="119"/>
                      <a:pt x="34" y="118"/>
                      <a:pt x="36" y="116"/>
                    </a:cubicBezTo>
                    <a:cubicBezTo>
                      <a:pt x="61" y="95"/>
                      <a:pt x="91" y="73"/>
                      <a:pt x="119" y="57"/>
                    </a:cubicBezTo>
                    <a:cubicBezTo>
                      <a:pt x="148" y="40"/>
                      <a:pt x="181" y="25"/>
                      <a:pt x="211" y="15"/>
                    </a:cubicBezTo>
                    <a:cubicBezTo>
                      <a:pt x="215" y="13"/>
                      <a:pt x="219" y="12"/>
                      <a:pt x="223" y="10"/>
                    </a:cubicBezTo>
                    <a:cubicBezTo>
                      <a:pt x="225" y="10"/>
                      <a:pt x="227" y="9"/>
                      <a:pt x="229" y="9"/>
                    </a:cubicBezTo>
                    <a:cubicBezTo>
                      <a:pt x="231" y="8"/>
                      <a:pt x="232" y="7"/>
                      <a:pt x="234" y="7"/>
                    </a:cubicBezTo>
                    <a:cubicBezTo>
                      <a:pt x="237" y="6"/>
                      <a:pt x="240" y="5"/>
                      <a:pt x="243" y="4"/>
                    </a:cubicBezTo>
                    <a:cubicBezTo>
                      <a:pt x="257" y="0"/>
                      <a:pt x="257" y="0"/>
                      <a:pt x="257" y="0"/>
                    </a:cubicBezTo>
                    <a:cubicBezTo>
                      <a:pt x="293" y="135"/>
                      <a:pt x="293" y="135"/>
                      <a:pt x="293" y="135"/>
                    </a:cubicBezTo>
                    <a:cubicBezTo>
                      <a:pt x="282" y="138"/>
                      <a:pt x="282" y="138"/>
                      <a:pt x="282" y="138"/>
                    </a:cubicBezTo>
                    <a:cubicBezTo>
                      <a:pt x="280" y="139"/>
                      <a:pt x="278" y="139"/>
                      <a:pt x="276" y="140"/>
                    </a:cubicBezTo>
                    <a:cubicBezTo>
                      <a:pt x="274" y="141"/>
                      <a:pt x="273" y="141"/>
                      <a:pt x="271" y="142"/>
                    </a:cubicBezTo>
                    <a:cubicBezTo>
                      <a:pt x="270" y="142"/>
                      <a:pt x="268" y="143"/>
                      <a:pt x="267" y="143"/>
                    </a:cubicBezTo>
                    <a:cubicBezTo>
                      <a:pt x="264" y="144"/>
                      <a:pt x="261" y="145"/>
                      <a:pt x="258" y="146"/>
                    </a:cubicBezTo>
                    <a:cubicBezTo>
                      <a:pt x="236" y="154"/>
                      <a:pt x="211" y="165"/>
                      <a:pt x="189" y="178"/>
                    </a:cubicBezTo>
                    <a:cubicBezTo>
                      <a:pt x="168" y="190"/>
                      <a:pt x="145" y="206"/>
                      <a:pt x="126" y="222"/>
                    </a:cubicBezTo>
                    <a:cubicBezTo>
                      <a:pt x="125" y="224"/>
                      <a:pt x="123" y="225"/>
                      <a:pt x="122" y="226"/>
                    </a:cubicBezTo>
                    <a:cubicBezTo>
                      <a:pt x="119" y="228"/>
                      <a:pt x="117" y="230"/>
                      <a:pt x="116" y="232"/>
                    </a:cubicBezTo>
                    <a:lnTo>
                      <a:pt x="99" y="247"/>
                    </a:lnTo>
                    <a:close/>
                    <a:moveTo>
                      <a:pt x="6" y="148"/>
                    </a:moveTo>
                    <a:cubicBezTo>
                      <a:pt x="99" y="242"/>
                      <a:pt x="99" y="242"/>
                      <a:pt x="99" y="242"/>
                    </a:cubicBezTo>
                    <a:cubicBezTo>
                      <a:pt x="113" y="229"/>
                      <a:pt x="113" y="229"/>
                      <a:pt x="113" y="229"/>
                    </a:cubicBezTo>
                    <a:cubicBezTo>
                      <a:pt x="115" y="227"/>
                      <a:pt x="117" y="226"/>
                      <a:pt x="119" y="224"/>
                    </a:cubicBezTo>
                    <a:cubicBezTo>
                      <a:pt x="121" y="222"/>
                      <a:pt x="122" y="221"/>
                      <a:pt x="124" y="220"/>
                    </a:cubicBezTo>
                    <a:cubicBezTo>
                      <a:pt x="143" y="203"/>
                      <a:pt x="166" y="187"/>
                      <a:pt x="187" y="175"/>
                    </a:cubicBezTo>
                    <a:cubicBezTo>
                      <a:pt x="209" y="162"/>
                      <a:pt x="235" y="150"/>
                      <a:pt x="257" y="143"/>
                    </a:cubicBezTo>
                    <a:cubicBezTo>
                      <a:pt x="260" y="141"/>
                      <a:pt x="263" y="141"/>
                      <a:pt x="266" y="140"/>
                    </a:cubicBezTo>
                    <a:cubicBezTo>
                      <a:pt x="267" y="139"/>
                      <a:pt x="269" y="139"/>
                      <a:pt x="270" y="138"/>
                    </a:cubicBezTo>
                    <a:cubicBezTo>
                      <a:pt x="272" y="138"/>
                      <a:pt x="273" y="137"/>
                      <a:pt x="275" y="137"/>
                    </a:cubicBezTo>
                    <a:cubicBezTo>
                      <a:pt x="277" y="136"/>
                      <a:pt x="279" y="135"/>
                      <a:pt x="281" y="135"/>
                    </a:cubicBezTo>
                    <a:cubicBezTo>
                      <a:pt x="288" y="133"/>
                      <a:pt x="288" y="133"/>
                      <a:pt x="288" y="133"/>
                    </a:cubicBezTo>
                    <a:cubicBezTo>
                      <a:pt x="254" y="5"/>
                      <a:pt x="254" y="5"/>
                      <a:pt x="254" y="5"/>
                    </a:cubicBezTo>
                    <a:cubicBezTo>
                      <a:pt x="244" y="8"/>
                      <a:pt x="244" y="8"/>
                      <a:pt x="244" y="8"/>
                    </a:cubicBezTo>
                    <a:cubicBezTo>
                      <a:pt x="241" y="8"/>
                      <a:pt x="238" y="9"/>
                      <a:pt x="235" y="10"/>
                    </a:cubicBezTo>
                    <a:cubicBezTo>
                      <a:pt x="233" y="11"/>
                      <a:pt x="232" y="11"/>
                      <a:pt x="230" y="12"/>
                    </a:cubicBezTo>
                    <a:cubicBezTo>
                      <a:pt x="228" y="13"/>
                      <a:pt x="226" y="13"/>
                      <a:pt x="224" y="14"/>
                    </a:cubicBezTo>
                    <a:cubicBezTo>
                      <a:pt x="220" y="15"/>
                      <a:pt x="216" y="16"/>
                      <a:pt x="212" y="18"/>
                    </a:cubicBezTo>
                    <a:cubicBezTo>
                      <a:pt x="183" y="28"/>
                      <a:pt x="149" y="44"/>
                      <a:pt x="120" y="61"/>
                    </a:cubicBezTo>
                    <a:cubicBezTo>
                      <a:pt x="93" y="76"/>
                      <a:pt x="63" y="98"/>
                      <a:pt x="38" y="119"/>
                    </a:cubicBezTo>
                    <a:cubicBezTo>
                      <a:pt x="36" y="120"/>
                      <a:pt x="35" y="122"/>
                      <a:pt x="33" y="123"/>
                    </a:cubicBezTo>
                    <a:cubicBezTo>
                      <a:pt x="30" y="126"/>
                      <a:pt x="27" y="129"/>
                      <a:pt x="24" y="131"/>
                    </a:cubicBezTo>
                    <a:lnTo>
                      <a:pt x="6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6" name="Freeform 40"/>
              <p:cNvSpPr>
                <a:spLocks noEditPoints="1"/>
              </p:cNvSpPr>
              <p:nvPr/>
            </p:nvSpPr>
            <p:spPr bwMode="auto">
              <a:xfrm>
                <a:off x="6958013" y="1387475"/>
                <a:ext cx="80963" cy="139700"/>
              </a:xfrm>
              <a:custGeom>
                <a:avLst/>
                <a:gdLst>
                  <a:gd name="T0" fmla="*/ 8 w 34"/>
                  <a:gd name="T1" fmla="*/ 59 h 59"/>
                  <a:gd name="T2" fmla="*/ 7 w 34"/>
                  <a:gd name="T3" fmla="*/ 54 h 59"/>
                  <a:gd name="T4" fmla="*/ 6 w 34"/>
                  <a:gd name="T5" fmla="*/ 49 h 59"/>
                  <a:gd name="T6" fmla="*/ 3 w 34"/>
                  <a:gd name="T7" fmla="*/ 30 h 59"/>
                  <a:gd name="T8" fmla="*/ 1 w 34"/>
                  <a:gd name="T9" fmla="*/ 11 h 59"/>
                  <a:gd name="T10" fmla="*/ 0 w 34"/>
                  <a:gd name="T11" fmla="*/ 6 h 59"/>
                  <a:gd name="T12" fmla="*/ 0 w 34"/>
                  <a:gd name="T13" fmla="*/ 2 h 59"/>
                  <a:gd name="T14" fmla="*/ 26 w 34"/>
                  <a:gd name="T15" fmla="*/ 0 h 59"/>
                  <a:gd name="T16" fmla="*/ 26 w 34"/>
                  <a:gd name="T17" fmla="*/ 4 h 59"/>
                  <a:gd name="T18" fmla="*/ 27 w 34"/>
                  <a:gd name="T19" fmla="*/ 9 h 59"/>
                  <a:gd name="T20" fmla="*/ 30 w 34"/>
                  <a:gd name="T21" fmla="*/ 30 h 59"/>
                  <a:gd name="T22" fmla="*/ 32 w 34"/>
                  <a:gd name="T23" fmla="*/ 44 h 59"/>
                  <a:gd name="T24" fmla="*/ 33 w 34"/>
                  <a:gd name="T25" fmla="*/ 49 h 59"/>
                  <a:gd name="T26" fmla="*/ 34 w 34"/>
                  <a:gd name="T27" fmla="*/ 53 h 59"/>
                  <a:gd name="T28" fmla="*/ 8 w 34"/>
                  <a:gd name="T29" fmla="*/ 59 h 59"/>
                  <a:gd name="T30" fmla="*/ 4 w 34"/>
                  <a:gd name="T31" fmla="*/ 5 h 59"/>
                  <a:gd name="T32" fmla="*/ 4 w 34"/>
                  <a:gd name="T33" fmla="*/ 6 h 59"/>
                  <a:gd name="T34" fmla="*/ 4 w 34"/>
                  <a:gd name="T35" fmla="*/ 11 h 59"/>
                  <a:gd name="T36" fmla="*/ 6 w 34"/>
                  <a:gd name="T37" fmla="*/ 30 h 59"/>
                  <a:gd name="T38" fmla="*/ 9 w 34"/>
                  <a:gd name="T39" fmla="*/ 48 h 59"/>
                  <a:gd name="T40" fmla="*/ 10 w 34"/>
                  <a:gd name="T41" fmla="*/ 53 h 59"/>
                  <a:gd name="T42" fmla="*/ 11 w 34"/>
                  <a:gd name="T43" fmla="*/ 54 h 59"/>
                  <a:gd name="T44" fmla="*/ 30 w 34"/>
                  <a:gd name="T45" fmla="*/ 50 h 59"/>
                  <a:gd name="T46" fmla="*/ 29 w 34"/>
                  <a:gd name="T47" fmla="*/ 49 h 59"/>
                  <a:gd name="T48" fmla="*/ 28 w 34"/>
                  <a:gd name="T49" fmla="*/ 44 h 59"/>
                  <a:gd name="T50" fmla="*/ 26 w 34"/>
                  <a:gd name="T51" fmla="*/ 27 h 59"/>
                  <a:gd name="T52" fmla="*/ 23 w 34"/>
                  <a:gd name="T53" fmla="*/ 9 h 59"/>
                  <a:gd name="T54" fmla="*/ 23 w 34"/>
                  <a:gd name="T55" fmla="*/ 4 h 59"/>
                  <a:gd name="T56" fmla="*/ 23 w 34"/>
                  <a:gd name="T57" fmla="*/ 4 h 59"/>
                  <a:gd name="T58" fmla="*/ 4 w 34"/>
                  <a:gd name="T59" fmla="*/ 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4" h="59">
                    <a:moveTo>
                      <a:pt x="8" y="59"/>
                    </a:moveTo>
                    <a:cubicBezTo>
                      <a:pt x="7" y="54"/>
                      <a:pt x="7" y="54"/>
                      <a:pt x="7" y="54"/>
                    </a:cubicBezTo>
                    <a:cubicBezTo>
                      <a:pt x="7" y="52"/>
                      <a:pt x="6" y="51"/>
                      <a:pt x="6" y="49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0" y="9"/>
                      <a:pt x="0" y="7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7" y="5"/>
                      <a:pt x="27" y="7"/>
                      <a:pt x="27" y="9"/>
                    </a:cubicBezTo>
                    <a:cubicBezTo>
                      <a:pt x="30" y="30"/>
                      <a:pt x="30" y="30"/>
                      <a:pt x="30" y="30"/>
                    </a:cubicBezTo>
                    <a:cubicBezTo>
                      <a:pt x="32" y="44"/>
                      <a:pt x="32" y="44"/>
                      <a:pt x="32" y="44"/>
                    </a:cubicBezTo>
                    <a:cubicBezTo>
                      <a:pt x="32" y="46"/>
                      <a:pt x="33" y="47"/>
                      <a:pt x="33" y="49"/>
                    </a:cubicBezTo>
                    <a:cubicBezTo>
                      <a:pt x="34" y="53"/>
                      <a:pt x="34" y="53"/>
                      <a:pt x="34" y="53"/>
                    </a:cubicBezTo>
                    <a:lnTo>
                      <a:pt x="8" y="59"/>
                    </a:lnTo>
                    <a:close/>
                    <a:moveTo>
                      <a:pt x="4" y="5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4" y="7"/>
                      <a:pt x="4" y="9"/>
                      <a:pt x="4" y="11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10" y="50"/>
                      <a:pt x="10" y="52"/>
                      <a:pt x="10" y="53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9" y="48"/>
                      <a:pt x="29" y="46"/>
                      <a:pt x="28" y="44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7"/>
                      <a:pt x="23" y="5"/>
                      <a:pt x="23" y="4"/>
                    </a:cubicBezTo>
                    <a:cubicBezTo>
                      <a:pt x="23" y="4"/>
                      <a:pt x="23" y="4"/>
                      <a:pt x="23" y="4"/>
                    </a:cubicBezTo>
                    <a:lnTo>
                      <a:pt x="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7" name="Freeform 41"/>
              <p:cNvSpPr>
                <a:spLocks noEditPoints="1"/>
              </p:cNvSpPr>
              <p:nvPr/>
            </p:nvSpPr>
            <p:spPr bwMode="auto">
              <a:xfrm>
                <a:off x="6953250" y="1204913"/>
                <a:ext cx="66675" cy="134938"/>
              </a:xfrm>
              <a:custGeom>
                <a:avLst/>
                <a:gdLst>
                  <a:gd name="T0" fmla="*/ 0 w 28"/>
                  <a:gd name="T1" fmla="*/ 57 h 57"/>
                  <a:gd name="T2" fmla="*/ 0 w 28"/>
                  <a:gd name="T3" fmla="*/ 47 h 57"/>
                  <a:gd name="T4" fmla="*/ 0 w 28"/>
                  <a:gd name="T5" fmla="*/ 34 h 57"/>
                  <a:gd name="T6" fmla="*/ 0 w 28"/>
                  <a:gd name="T7" fmla="*/ 29 h 57"/>
                  <a:gd name="T8" fmla="*/ 0 w 28"/>
                  <a:gd name="T9" fmla="*/ 25 h 57"/>
                  <a:gd name="T10" fmla="*/ 1 w 28"/>
                  <a:gd name="T11" fmla="*/ 19 h 57"/>
                  <a:gd name="T12" fmla="*/ 2 w 28"/>
                  <a:gd name="T13" fmla="*/ 0 h 57"/>
                  <a:gd name="T14" fmla="*/ 28 w 28"/>
                  <a:gd name="T15" fmla="*/ 2 h 57"/>
                  <a:gd name="T16" fmla="*/ 27 w 28"/>
                  <a:gd name="T17" fmla="*/ 20 h 57"/>
                  <a:gd name="T18" fmla="*/ 27 w 28"/>
                  <a:gd name="T19" fmla="*/ 26 h 57"/>
                  <a:gd name="T20" fmla="*/ 27 w 28"/>
                  <a:gd name="T21" fmla="*/ 29 h 57"/>
                  <a:gd name="T22" fmla="*/ 27 w 28"/>
                  <a:gd name="T23" fmla="*/ 35 h 57"/>
                  <a:gd name="T24" fmla="*/ 27 w 28"/>
                  <a:gd name="T25" fmla="*/ 47 h 57"/>
                  <a:gd name="T26" fmla="*/ 27 w 28"/>
                  <a:gd name="T27" fmla="*/ 56 h 57"/>
                  <a:gd name="T28" fmla="*/ 0 w 28"/>
                  <a:gd name="T29" fmla="*/ 57 h 57"/>
                  <a:gd name="T30" fmla="*/ 5 w 28"/>
                  <a:gd name="T31" fmla="*/ 4 h 57"/>
                  <a:gd name="T32" fmla="*/ 4 w 28"/>
                  <a:gd name="T33" fmla="*/ 19 h 57"/>
                  <a:gd name="T34" fmla="*/ 4 w 28"/>
                  <a:gd name="T35" fmla="*/ 25 h 57"/>
                  <a:gd name="T36" fmla="*/ 4 w 28"/>
                  <a:gd name="T37" fmla="*/ 29 h 57"/>
                  <a:gd name="T38" fmla="*/ 4 w 28"/>
                  <a:gd name="T39" fmla="*/ 34 h 57"/>
                  <a:gd name="T40" fmla="*/ 4 w 28"/>
                  <a:gd name="T41" fmla="*/ 47 h 57"/>
                  <a:gd name="T42" fmla="*/ 4 w 28"/>
                  <a:gd name="T43" fmla="*/ 53 h 57"/>
                  <a:gd name="T44" fmla="*/ 23 w 28"/>
                  <a:gd name="T45" fmla="*/ 53 h 57"/>
                  <a:gd name="T46" fmla="*/ 23 w 28"/>
                  <a:gd name="T47" fmla="*/ 47 h 57"/>
                  <a:gd name="T48" fmla="*/ 23 w 28"/>
                  <a:gd name="T49" fmla="*/ 35 h 57"/>
                  <a:gd name="T50" fmla="*/ 23 w 28"/>
                  <a:gd name="T51" fmla="*/ 29 h 57"/>
                  <a:gd name="T52" fmla="*/ 23 w 28"/>
                  <a:gd name="T53" fmla="*/ 26 h 57"/>
                  <a:gd name="T54" fmla="*/ 24 w 28"/>
                  <a:gd name="T55" fmla="*/ 20 h 57"/>
                  <a:gd name="T56" fmla="*/ 25 w 28"/>
                  <a:gd name="T57" fmla="*/ 6 h 57"/>
                  <a:gd name="T58" fmla="*/ 5 w 28"/>
                  <a:gd name="T59" fmla="*/ 4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8" h="57">
                    <a:moveTo>
                      <a:pt x="0" y="57"/>
                    </a:moveTo>
                    <a:cubicBezTo>
                      <a:pt x="0" y="47"/>
                      <a:pt x="0" y="47"/>
                      <a:pt x="0" y="47"/>
                    </a:cubicBezTo>
                    <a:cubicBezTo>
                      <a:pt x="0" y="43"/>
                      <a:pt x="0" y="39"/>
                      <a:pt x="0" y="34"/>
                    </a:cubicBezTo>
                    <a:cubicBezTo>
                      <a:pt x="0" y="32"/>
                      <a:pt x="0" y="30"/>
                      <a:pt x="0" y="29"/>
                    </a:cubicBezTo>
                    <a:cubicBezTo>
                      <a:pt x="0" y="27"/>
                      <a:pt x="0" y="26"/>
                      <a:pt x="0" y="25"/>
                    </a:cubicBezTo>
                    <a:cubicBezTo>
                      <a:pt x="0" y="23"/>
                      <a:pt x="1" y="21"/>
                      <a:pt x="1" y="19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2"/>
                      <a:pt x="27" y="24"/>
                      <a:pt x="27" y="26"/>
                    </a:cubicBezTo>
                    <a:cubicBezTo>
                      <a:pt x="27" y="27"/>
                      <a:pt x="27" y="28"/>
                      <a:pt x="27" y="29"/>
                    </a:cubicBezTo>
                    <a:cubicBezTo>
                      <a:pt x="27" y="31"/>
                      <a:pt x="27" y="33"/>
                      <a:pt x="27" y="35"/>
                    </a:cubicBezTo>
                    <a:cubicBezTo>
                      <a:pt x="27" y="39"/>
                      <a:pt x="27" y="43"/>
                      <a:pt x="27" y="47"/>
                    </a:cubicBezTo>
                    <a:cubicBezTo>
                      <a:pt x="27" y="56"/>
                      <a:pt x="27" y="56"/>
                      <a:pt x="27" y="56"/>
                    </a:cubicBezTo>
                    <a:lnTo>
                      <a:pt x="0" y="57"/>
                    </a:lnTo>
                    <a:close/>
                    <a:moveTo>
                      <a:pt x="5" y="4"/>
                    </a:moveTo>
                    <a:cubicBezTo>
                      <a:pt x="4" y="19"/>
                      <a:pt x="4" y="19"/>
                      <a:pt x="4" y="19"/>
                    </a:cubicBezTo>
                    <a:cubicBezTo>
                      <a:pt x="4" y="21"/>
                      <a:pt x="4" y="23"/>
                      <a:pt x="4" y="25"/>
                    </a:cubicBezTo>
                    <a:cubicBezTo>
                      <a:pt x="4" y="26"/>
                      <a:pt x="4" y="27"/>
                      <a:pt x="4" y="29"/>
                    </a:cubicBezTo>
                    <a:cubicBezTo>
                      <a:pt x="4" y="30"/>
                      <a:pt x="4" y="32"/>
                      <a:pt x="4" y="34"/>
                    </a:cubicBezTo>
                    <a:cubicBezTo>
                      <a:pt x="4" y="39"/>
                      <a:pt x="4" y="43"/>
                      <a:pt x="4" y="47"/>
                    </a:cubicBezTo>
                    <a:cubicBezTo>
                      <a:pt x="4" y="53"/>
                      <a:pt x="4" y="53"/>
                      <a:pt x="4" y="53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3"/>
                      <a:pt x="23" y="39"/>
                      <a:pt x="23" y="35"/>
                    </a:cubicBezTo>
                    <a:cubicBezTo>
                      <a:pt x="23" y="33"/>
                      <a:pt x="23" y="31"/>
                      <a:pt x="23" y="29"/>
                    </a:cubicBezTo>
                    <a:cubicBezTo>
                      <a:pt x="23" y="28"/>
                      <a:pt x="23" y="27"/>
                      <a:pt x="23" y="26"/>
                    </a:cubicBezTo>
                    <a:cubicBezTo>
                      <a:pt x="23" y="24"/>
                      <a:pt x="23" y="22"/>
                      <a:pt x="24" y="20"/>
                    </a:cubicBezTo>
                    <a:cubicBezTo>
                      <a:pt x="25" y="6"/>
                      <a:pt x="25" y="6"/>
                      <a:pt x="25" y="6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8" name="Freeform 42"/>
              <p:cNvSpPr>
                <a:spLocks noEditPoints="1"/>
              </p:cNvSpPr>
              <p:nvPr/>
            </p:nvSpPr>
            <p:spPr bwMode="auto">
              <a:xfrm>
                <a:off x="6962775" y="1019175"/>
                <a:ext cx="90488" cy="142875"/>
              </a:xfrm>
              <a:custGeom>
                <a:avLst/>
                <a:gdLst>
                  <a:gd name="T0" fmla="*/ 27 w 38"/>
                  <a:gd name="T1" fmla="*/ 60 h 60"/>
                  <a:gd name="T2" fmla="*/ 0 w 38"/>
                  <a:gd name="T3" fmla="*/ 56 h 60"/>
                  <a:gd name="T4" fmla="*/ 5 w 38"/>
                  <a:gd name="T5" fmla="*/ 28 h 60"/>
                  <a:gd name="T6" fmla="*/ 7 w 38"/>
                  <a:gd name="T7" fmla="*/ 21 h 60"/>
                  <a:gd name="T8" fmla="*/ 9 w 38"/>
                  <a:gd name="T9" fmla="*/ 10 h 60"/>
                  <a:gd name="T10" fmla="*/ 12 w 38"/>
                  <a:gd name="T11" fmla="*/ 0 h 60"/>
                  <a:gd name="T12" fmla="*/ 38 w 38"/>
                  <a:gd name="T13" fmla="*/ 7 h 60"/>
                  <a:gd name="T14" fmla="*/ 35 w 38"/>
                  <a:gd name="T15" fmla="*/ 17 h 60"/>
                  <a:gd name="T16" fmla="*/ 33 w 38"/>
                  <a:gd name="T17" fmla="*/ 26 h 60"/>
                  <a:gd name="T18" fmla="*/ 31 w 38"/>
                  <a:gd name="T19" fmla="*/ 34 h 60"/>
                  <a:gd name="T20" fmla="*/ 30 w 38"/>
                  <a:gd name="T21" fmla="*/ 43 h 60"/>
                  <a:gd name="T22" fmla="*/ 27 w 38"/>
                  <a:gd name="T23" fmla="*/ 60 h 60"/>
                  <a:gd name="T24" fmla="*/ 5 w 38"/>
                  <a:gd name="T25" fmla="*/ 53 h 60"/>
                  <a:gd name="T26" fmla="*/ 24 w 38"/>
                  <a:gd name="T27" fmla="*/ 56 h 60"/>
                  <a:gd name="T28" fmla="*/ 27 w 38"/>
                  <a:gd name="T29" fmla="*/ 37 h 60"/>
                  <a:gd name="T30" fmla="*/ 28 w 38"/>
                  <a:gd name="T31" fmla="*/ 33 h 60"/>
                  <a:gd name="T32" fmla="*/ 30 w 38"/>
                  <a:gd name="T33" fmla="*/ 25 h 60"/>
                  <a:gd name="T34" fmla="*/ 32 w 38"/>
                  <a:gd name="T35" fmla="*/ 16 h 60"/>
                  <a:gd name="T36" fmla="*/ 33 w 38"/>
                  <a:gd name="T37" fmla="*/ 10 h 60"/>
                  <a:gd name="T38" fmla="*/ 15 w 38"/>
                  <a:gd name="T39" fmla="*/ 5 h 60"/>
                  <a:gd name="T40" fmla="*/ 13 w 38"/>
                  <a:gd name="T41" fmla="*/ 11 h 60"/>
                  <a:gd name="T42" fmla="*/ 11 w 38"/>
                  <a:gd name="T43" fmla="*/ 21 h 60"/>
                  <a:gd name="T44" fmla="*/ 9 w 38"/>
                  <a:gd name="T45" fmla="*/ 29 h 60"/>
                  <a:gd name="T46" fmla="*/ 7 w 38"/>
                  <a:gd name="T47" fmla="*/ 38 h 60"/>
                  <a:gd name="T48" fmla="*/ 5 w 38"/>
                  <a:gd name="T49" fmla="*/ 53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8" h="60">
                    <a:moveTo>
                      <a:pt x="27" y="60"/>
                    </a:moveTo>
                    <a:cubicBezTo>
                      <a:pt x="0" y="56"/>
                      <a:pt x="0" y="56"/>
                      <a:pt x="0" y="56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6" y="26"/>
                      <a:pt x="7" y="23"/>
                      <a:pt x="7" y="21"/>
                    </a:cubicBezTo>
                    <a:cubicBezTo>
                      <a:pt x="8" y="17"/>
                      <a:pt x="9" y="13"/>
                      <a:pt x="9" y="1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9"/>
                      <a:pt x="34" y="23"/>
                      <a:pt x="33" y="26"/>
                    </a:cubicBezTo>
                    <a:cubicBezTo>
                      <a:pt x="33" y="28"/>
                      <a:pt x="32" y="31"/>
                      <a:pt x="31" y="34"/>
                    </a:cubicBezTo>
                    <a:cubicBezTo>
                      <a:pt x="30" y="43"/>
                      <a:pt x="30" y="43"/>
                      <a:pt x="30" y="43"/>
                    </a:cubicBezTo>
                    <a:lnTo>
                      <a:pt x="27" y="60"/>
                    </a:lnTo>
                    <a:close/>
                    <a:moveTo>
                      <a:pt x="5" y="53"/>
                    </a:moveTo>
                    <a:cubicBezTo>
                      <a:pt x="24" y="56"/>
                      <a:pt x="24" y="56"/>
                      <a:pt x="24" y="56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8" y="33"/>
                      <a:pt x="28" y="33"/>
                      <a:pt x="28" y="33"/>
                    </a:cubicBezTo>
                    <a:cubicBezTo>
                      <a:pt x="28" y="30"/>
                      <a:pt x="29" y="28"/>
                      <a:pt x="30" y="25"/>
                    </a:cubicBezTo>
                    <a:cubicBezTo>
                      <a:pt x="30" y="22"/>
                      <a:pt x="31" y="18"/>
                      <a:pt x="32" y="16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2" y="14"/>
                      <a:pt x="11" y="18"/>
                      <a:pt x="11" y="21"/>
                    </a:cubicBezTo>
                    <a:cubicBezTo>
                      <a:pt x="10" y="24"/>
                      <a:pt x="10" y="26"/>
                      <a:pt x="9" y="29"/>
                    </a:cubicBezTo>
                    <a:cubicBezTo>
                      <a:pt x="7" y="38"/>
                      <a:pt x="7" y="38"/>
                      <a:pt x="7" y="38"/>
                    </a:cubicBezTo>
                    <a:lnTo>
                      <a:pt x="5" y="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9" name="Freeform 43"/>
              <p:cNvSpPr>
                <a:spLocks noEditPoints="1"/>
              </p:cNvSpPr>
              <p:nvPr/>
            </p:nvSpPr>
            <p:spPr bwMode="auto">
              <a:xfrm>
                <a:off x="7005638" y="842963"/>
                <a:ext cx="106363" cy="147638"/>
              </a:xfrm>
              <a:custGeom>
                <a:avLst/>
                <a:gdLst>
                  <a:gd name="T0" fmla="*/ 26 w 45"/>
                  <a:gd name="T1" fmla="*/ 62 h 62"/>
                  <a:gd name="T2" fmla="*/ 0 w 45"/>
                  <a:gd name="T3" fmla="*/ 53 h 62"/>
                  <a:gd name="T4" fmla="*/ 3 w 45"/>
                  <a:gd name="T5" fmla="*/ 44 h 62"/>
                  <a:gd name="T6" fmla="*/ 10 w 45"/>
                  <a:gd name="T7" fmla="*/ 27 h 62"/>
                  <a:gd name="T8" fmla="*/ 15 w 45"/>
                  <a:gd name="T9" fmla="*/ 15 h 62"/>
                  <a:gd name="T10" fmla="*/ 17 w 45"/>
                  <a:gd name="T11" fmla="*/ 10 h 62"/>
                  <a:gd name="T12" fmla="*/ 19 w 45"/>
                  <a:gd name="T13" fmla="*/ 4 h 62"/>
                  <a:gd name="T14" fmla="*/ 20 w 45"/>
                  <a:gd name="T15" fmla="*/ 2 h 62"/>
                  <a:gd name="T16" fmla="*/ 21 w 45"/>
                  <a:gd name="T17" fmla="*/ 0 h 62"/>
                  <a:gd name="T18" fmla="*/ 45 w 45"/>
                  <a:gd name="T19" fmla="*/ 12 h 62"/>
                  <a:gd name="T20" fmla="*/ 44 w 45"/>
                  <a:gd name="T21" fmla="*/ 13 h 62"/>
                  <a:gd name="T22" fmla="*/ 44 w 45"/>
                  <a:gd name="T23" fmla="*/ 15 h 62"/>
                  <a:gd name="T24" fmla="*/ 41 w 45"/>
                  <a:gd name="T25" fmla="*/ 20 h 62"/>
                  <a:gd name="T26" fmla="*/ 39 w 45"/>
                  <a:gd name="T27" fmla="*/ 26 h 62"/>
                  <a:gd name="T28" fmla="*/ 35 w 45"/>
                  <a:gd name="T29" fmla="*/ 36 h 62"/>
                  <a:gd name="T30" fmla="*/ 28 w 45"/>
                  <a:gd name="T31" fmla="*/ 53 h 62"/>
                  <a:gd name="T32" fmla="*/ 26 w 45"/>
                  <a:gd name="T33" fmla="*/ 62 h 62"/>
                  <a:gd name="T34" fmla="*/ 5 w 45"/>
                  <a:gd name="T35" fmla="*/ 51 h 62"/>
                  <a:gd name="T36" fmla="*/ 23 w 45"/>
                  <a:gd name="T37" fmla="*/ 57 h 62"/>
                  <a:gd name="T38" fmla="*/ 25 w 45"/>
                  <a:gd name="T39" fmla="*/ 51 h 62"/>
                  <a:gd name="T40" fmla="*/ 31 w 45"/>
                  <a:gd name="T41" fmla="*/ 35 h 62"/>
                  <a:gd name="T42" fmla="*/ 36 w 45"/>
                  <a:gd name="T43" fmla="*/ 24 h 62"/>
                  <a:gd name="T44" fmla="*/ 38 w 45"/>
                  <a:gd name="T45" fmla="*/ 19 h 62"/>
                  <a:gd name="T46" fmla="*/ 40 w 45"/>
                  <a:gd name="T47" fmla="*/ 14 h 62"/>
                  <a:gd name="T48" fmla="*/ 40 w 45"/>
                  <a:gd name="T49" fmla="*/ 13 h 62"/>
                  <a:gd name="T50" fmla="*/ 23 w 45"/>
                  <a:gd name="T51" fmla="*/ 5 h 62"/>
                  <a:gd name="T52" fmla="*/ 23 w 45"/>
                  <a:gd name="T53" fmla="*/ 5 h 62"/>
                  <a:gd name="T54" fmla="*/ 20 w 45"/>
                  <a:gd name="T55" fmla="*/ 11 h 62"/>
                  <a:gd name="T56" fmla="*/ 18 w 45"/>
                  <a:gd name="T57" fmla="*/ 17 h 62"/>
                  <a:gd name="T58" fmla="*/ 13 w 45"/>
                  <a:gd name="T59" fmla="*/ 28 h 62"/>
                  <a:gd name="T60" fmla="*/ 7 w 45"/>
                  <a:gd name="T61" fmla="*/ 45 h 62"/>
                  <a:gd name="T62" fmla="*/ 5 w 45"/>
                  <a:gd name="T63" fmla="*/ 5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5" h="62">
                    <a:moveTo>
                      <a:pt x="26" y="62"/>
                    </a:moveTo>
                    <a:cubicBezTo>
                      <a:pt x="0" y="53"/>
                      <a:pt x="0" y="53"/>
                      <a:pt x="0" y="53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1" y="22"/>
                      <a:pt x="13" y="19"/>
                      <a:pt x="15" y="15"/>
                    </a:cubicBezTo>
                    <a:cubicBezTo>
                      <a:pt x="16" y="13"/>
                      <a:pt x="16" y="11"/>
                      <a:pt x="17" y="10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20" y="3"/>
                      <a:pt x="20" y="2"/>
                      <a:pt x="20" y="2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45" y="12"/>
                      <a:pt x="45" y="12"/>
                      <a:pt x="45" y="12"/>
                    </a:cubicBezTo>
                    <a:cubicBezTo>
                      <a:pt x="44" y="13"/>
                      <a:pt x="44" y="13"/>
                      <a:pt x="44" y="13"/>
                    </a:cubicBezTo>
                    <a:cubicBezTo>
                      <a:pt x="44" y="13"/>
                      <a:pt x="44" y="14"/>
                      <a:pt x="44" y="15"/>
                    </a:cubicBezTo>
                    <a:cubicBezTo>
                      <a:pt x="41" y="20"/>
                      <a:pt x="41" y="20"/>
                      <a:pt x="41" y="20"/>
                    </a:cubicBezTo>
                    <a:cubicBezTo>
                      <a:pt x="41" y="22"/>
                      <a:pt x="40" y="24"/>
                      <a:pt x="39" y="26"/>
                    </a:cubicBezTo>
                    <a:cubicBezTo>
                      <a:pt x="38" y="29"/>
                      <a:pt x="36" y="33"/>
                      <a:pt x="35" y="36"/>
                    </a:cubicBezTo>
                    <a:cubicBezTo>
                      <a:pt x="28" y="53"/>
                      <a:pt x="28" y="53"/>
                      <a:pt x="28" y="53"/>
                    </a:cubicBezTo>
                    <a:lnTo>
                      <a:pt x="26" y="62"/>
                    </a:lnTo>
                    <a:close/>
                    <a:moveTo>
                      <a:pt x="5" y="51"/>
                    </a:moveTo>
                    <a:cubicBezTo>
                      <a:pt x="23" y="57"/>
                      <a:pt x="23" y="57"/>
                      <a:pt x="23" y="57"/>
                    </a:cubicBezTo>
                    <a:cubicBezTo>
                      <a:pt x="25" y="51"/>
                      <a:pt x="25" y="51"/>
                      <a:pt x="25" y="51"/>
                    </a:cubicBezTo>
                    <a:cubicBezTo>
                      <a:pt x="31" y="35"/>
                      <a:pt x="31" y="35"/>
                      <a:pt x="31" y="35"/>
                    </a:cubicBezTo>
                    <a:cubicBezTo>
                      <a:pt x="33" y="31"/>
                      <a:pt x="34" y="27"/>
                      <a:pt x="36" y="24"/>
                    </a:cubicBezTo>
                    <a:cubicBezTo>
                      <a:pt x="37" y="22"/>
                      <a:pt x="37" y="21"/>
                      <a:pt x="38" y="19"/>
                    </a:cubicBezTo>
                    <a:cubicBezTo>
                      <a:pt x="40" y="14"/>
                      <a:pt x="40" y="14"/>
                      <a:pt x="40" y="14"/>
                    </a:cubicBezTo>
                    <a:cubicBezTo>
                      <a:pt x="40" y="14"/>
                      <a:pt x="40" y="13"/>
                      <a:pt x="40" y="13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3"/>
                      <a:pt x="19" y="15"/>
                      <a:pt x="18" y="17"/>
                    </a:cubicBezTo>
                    <a:cubicBezTo>
                      <a:pt x="16" y="20"/>
                      <a:pt x="15" y="24"/>
                      <a:pt x="13" y="28"/>
                    </a:cubicBezTo>
                    <a:cubicBezTo>
                      <a:pt x="7" y="45"/>
                      <a:pt x="7" y="45"/>
                      <a:pt x="7" y="45"/>
                    </a:cubicBezTo>
                    <a:lnTo>
                      <a:pt x="5" y="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0" name="Freeform 44"/>
              <p:cNvSpPr>
                <a:spLocks noEditPoints="1"/>
              </p:cNvSpPr>
              <p:nvPr/>
            </p:nvSpPr>
            <p:spPr bwMode="auto">
              <a:xfrm>
                <a:off x="7078663" y="682625"/>
                <a:ext cx="123825" cy="144463"/>
              </a:xfrm>
              <a:custGeom>
                <a:avLst/>
                <a:gdLst>
                  <a:gd name="T0" fmla="*/ 23 w 52"/>
                  <a:gd name="T1" fmla="*/ 61 h 61"/>
                  <a:gd name="T2" fmla="*/ 0 w 52"/>
                  <a:gd name="T3" fmla="*/ 49 h 61"/>
                  <a:gd name="T4" fmla="*/ 9 w 52"/>
                  <a:gd name="T5" fmla="*/ 32 h 61"/>
                  <a:gd name="T6" fmla="*/ 12 w 52"/>
                  <a:gd name="T7" fmla="*/ 27 h 61"/>
                  <a:gd name="T8" fmla="*/ 14 w 52"/>
                  <a:gd name="T9" fmla="*/ 24 h 61"/>
                  <a:gd name="T10" fmla="*/ 18 w 52"/>
                  <a:gd name="T11" fmla="*/ 18 h 61"/>
                  <a:gd name="T12" fmla="*/ 24 w 52"/>
                  <a:gd name="T13" fmla="*/ 9 h 61"/>
                  <a:gd name="T14" fmla="*/ 30 w 52"/>
                  <a:gd name="T15" fmla="*/ 0 h 61"/>
                  <a:gd name="T16" fmla="*/ 52 w 52"/>
                  <a:gd name="T17" fmla="*/ 16 h 61"/>
                  <a:gd name="T18" fmla="*/ 46 w 52"/>
                  <a:gd name="T19" fmla="*/ 23 h 61"/>
                  <a:gd name="T20" fmla="*/ 40 w 52"/>
                  <a:gd name="T21" fmla="*/ 32 h 61"/>
                  <a:gd name="T22" fmla="*/ 37 w 52"/>
                  <a:gd name="T23" fmla="*/ 38 h 61"/>
                  <a:gd name="T24" fmla="*/ 35 w 52"/>
                  <a:gd name="T25" fmla="*/ 41 h 61"/>
                  <a:gd name="T26" fmla="*/ 32 w 52"/>
                  <a:gd name="T27" fmla="*/ 46 h 61"/>
                  <a:gd name="T28" fmla="*/ 23 w 52"/>
                  <a:gd name="T29" fmla="*/ 61 h 61"/>
                  <a:gd name="T30" fmla="*/ 5 w 52"/>
                  <a:gd name="T31" fmla="*/ 47 h 61"/>
                  <a:gd name="T32" fmla="*/ 22 w 52"/>
                  <a:gd name="T33" fmla="*/ 56 h 61"/>
                  <a:gd name="T34" fmla="*/ 29 w 52"/>
                  <a:gd name="T35" fmla="*/ 44 h 61"/>
                  <a:gd name="T36" fmla="*/ 32 w 52"/>
                  <a:gd name="T37" fmla="*/ 39 h 61"/>
                  <a:gd name="T38" fmla="*/ 34 w 52"/>
                  <a:gd name="T39" fmla="*/ 36 h 61"/>
                  <a:gd name="T40" fmla="*/ 37 w 52"/>
                  <a:gd name="T41" fmla="*/ 30 h 61"/>
                  <a:gd name="T42" fmla="*/ 43 w 52"/>
                  <a:gd name="T43" fmla="*/ 21 h 61"/>
                  <a:gd name="T44" fmla="*/ 47 w 52"/>
                  <a:gd name="T45" fmla="*/ 16 h 61"/>
                  <a:gd name="T46" fmla="*/ 31 w 52"/>
                  <a:gd name="T47" fmla="*/ 5 h 61"/>
                  <a:gd name="T48" fmla="*/ 27 w 52"/>
                  <a:gd name="T49" fmla="*/ 11 h 61"/>
                  <a:gd name="T50" fmla="*/ 21 w 52"/>
                  <a:gd name="T51" fmla="*/ 20 h 61"/>
                  <a:gd name="T52" fmla="*/ 17 w 52"/>
                  <a:gd name="T53" fmla="*/ 26 h 61"/>
                  <a:gd name="T54" fmla="*/ 15 w 52"/>
                  <a:gd name="T55" fmla="*/ 29 h 61"/>
                  <a:gd name="T56" fmla="*/ 12 w 52"/>
                  <a:gd name="T57" fmla="*/ 34 h 61"/>
                  <a:gd name="T58" fmla="*/ 5 w 52"/>
                  <a:gd name="T59" fmla="*/ 4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2" h="61">
                    <a:moveTo>
                      <a:pt x="23" y="61"/>
                    </a:moveTo>
                    <a:cubicBezTo>
                      <a:pt x="0" y="49"/>
                      <a:pt x="0" y="49"/>
                      <a:pt x="0" y="49"/>
                    </a:cubicBezTo>
                    <a:cubicBezTo>
                      <a:pt x="9" y="32"/>
                      <a:pt x="9" y="32"/>
                      <a:pt x="9" y="32"/>
                    </a:cubicBezTo>
                    <a:cubicBezTo>
                      <a:pt x="10" y="31"/>
                      <a:pt x="11" y="29"/>
                      <a:pt x="12" y="27"/>
                    </a:cubicBezTo>
                    <a:cubicBezTo>
                      <a:pt x="13" y="26"/>
                      <a:pt x="14" y="25"/>
                      <a:pt x="14" y="24"/>
                    </a:cubicBezTo>
                    <a:cubicBezTo>
                      <a:pt x="16" y="22"/>
                      <a:pt x="17" y="20"/>
                      <a:pt x="18" y="18"/>
                    </a:cubicBezTo>
                    <a:cubicBezTo>
                      <a:pt x="20" y="15"/>
                      <a:pt x="22" y="11"/>
                      <a:pt x="24" y="9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44" y="26"/>
                      <a:pt x="42" y="29"/>
                      <a:pt x="40" y="32"/>
                    </a:cubicBezTo>
                    <a:cubicBezTo>
                      <a:pt x="39" y="34"/>
                      <a:pt x="38" y="36"/>
                      <a:pt x="37" y="38"/>
                    </a:cubicBezTo>
                    <a:cubicBezTo>
                      <a:pt x="36" y="39"/>
                      <a:pt x="36" y="40"/>
                      <a:pt x="35" y="41"/>
                    </a:cubicBezTo>
                    <a:cubicBezTo>
                      <a:pt x="34" y="43"/>
                      <a:pt x="33" y="44"/>
                      <a:pt x="32" y="46"/>
                    </a:cubicBezTo>
                    <a:lnTo>
                      <a:pt x="23" y="61"/>
                    </a:lnTo>
                    <a:close/>
                    <a:moveTo>
                      <a:pt x="5" y="47"/>
                    </a:moveTo>
                    <a:cubicBezTo>
                      <a:pt x="22" y="56"/>
                      <a:pt x="22" y="56"/>
                      <a:pt x="22" y="56"/>
                    </a:cubicBezTo>
                    <a:cubicBezTo>
                      <a:pt x="29" y="44"/>
                      <a:pt x="29" y="44"/>
                      <a:pt x="29" y="44"/>
                    </a:cubicBezTo>
                    <a:cubicBezTo>
                      <a:pt x="30" y="42"/>
                      <a:pt x="31" y="41"/>
                      <a:pt x="32" y="39"/>
                    </a:cubicBezTo>
                    <a:cubicBezTo>
                      <a:pt x="33" y="38"/>
                      <a:pt x="33" y="37"/>
                      <a:pt x="34" y="36"/>
                    </a:cubicBezTo>
                    <a:cubicBezTo>
                      <a:pt x="35" y="34"/>
                      <a:pt x="36" y="32"/>
                      <a:pt x="37" y="30"/>
                    </a:cubicBezTo>
                    <a:cubicBezTo>
                      <a:pt x="39" y="27"/>
                      <a:pt x="41" y="24"/>
                      <a:pt x="43" y="21"/>
                    </a:cubicBezTo>
                    <a:cubicBezTo>
                      <a:pt x="47" y="16"/>
                      <a:pt x="47" y="16"/>
                      <a:pt x="47" y="16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5" y="13"/>
                      <a:pt x="23" y="17"/>
                      <a:pt x="21" y="20"/>
                    </a:cubicBezTo>
                    <a:cubicBezTo>
                      <a:pt x="20" y="22"/>
                      <a:pt x="19" y="24"/>
                      <a:pt x="17" y="26"/>
                    </a:cubicBezTo>
                    <a:cubicBezTo>
                      <a:pt x="17" y="27"/>
                      <a:pt x="16" y="28"/>
                      <a:pt x="15" y="29"/>
                    </a:cubicBezTo>
                    <a:cubicBezTo>
                      <a:pt x="14" y="31"/>
                      <a:pt x="13" y="33"/>
                      <a:pt x="12" y="34"/>
                    </a:cubicBezTo>
                    <a:lnTo>
                      <a:pt x="5" y="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1" name="Freeform 45"/>
              <p:cNvSpPr>
                <a:spLocks noEditPoints="1"/>
              </p:cNvSpPr>
              <p:nvPr/>
            </p:nvSpPr>
            <p:spPr bwMode="auto">
              <a:xfrm>
                <a:off x="7181850" y="539750"/>
                <a:ext cx="134938" cy="139700"/>
              </a:xfrm>
              <a:custGeom>
                <a:avLst/>
                <a:gdLst>
                  <a:gd name="T0" fmla="*/ 21 w 57"/>
                  <a:gd name="T1" fmla="*/ 59 h 59"/>
                  <a:gd name="T2" fmla="*/ 0 w 57"/>
                  <a:gd name="T3" fmla="*/ 43 h 59"/>
                  <a:gd name="T4" fmla="*/ 1 w 57"/>
                  <a:gd name="T5" fmla="*/ 41 h 59"/>
                  <a:gd name="T6" fmla="*/ 6 w 57"/>
                  <a:gd name="T7" fmla="*/ 35 h 59"/>
                  <a:gd name="T8" fmla="*/ 18 w 57"/>
                  <a:gd name="T9" fmla="*/ 21 h 59"/>
                  <a:gd name="T10" fmla="*/ 27 w 57"/>
                  <a:gd name="T11" fmla="*/ 12 h 59"/>
                  <a:gd name="T12" fmla="*/ 31 w 57"/>
                  <a:gd name="T13" fmla="*/ 7 h 59"/>
                  <a:gd name="T14" fmla="*/ 38 w 57"/>
                  <a:gd name="T15" fmla="*/ 0 h 59"/>
                  <a:gd name="T16" fmla="*/ 57 w 57"/>
                  <a:gd name="T17" fmla="*/ 19 h 59"/>
                  <a:gd name="T18" fmla="*/ 50 w 57"/>
                  <a:gd name="T19" fmla="*/ 26 h 59"/>
                  <a:gd name="T20" fmla="*/ 46 w 57"/>
                  <a:gd name="T21" fmla="*/ 30 h 59"/>
                  <a:gd name="T22" fmla="*/ 38 w 57"/>
                  <a:gd name="T23" fmla="*/ 38 h 59"/>
                  <a:gd name="T24" fmla="*/ 27 w 57"/>
                  <a:gd name="T25" fmla="*/ 52 h 59"/>
                  <a:gd name="T26" fmla="*/ 22 w 57"/>
                  <a:gd name="T27" fmla="*/ 58 h 59"/>
                  <a:gd name="T28" fmla="*/ 21 w 57"/>
                  <a:gd name="T29" fmla="*/ 59 h 59"/>
                  <a:gd name="T30" fmla="*/ 5 w 57"/>
                  <a:gd name="T31" fmla="*/ 42 h 59"/>
                  <a:gd name="T32" fmla="*/ 20 w 57"/>
                  <a:gd name="T33" fmla="*/ 54 h 59"/>
                  <a:gd name="T34" fmla="*/ 24 w 57"/>
                  <a:gd name="T35" fmla="*/ 49 h 59"/>
                  <a:gd name="T36" fmla="*/ 36 w 57"/>
                  <a:gd name="T37" fmla="*/ 36 h 59"/>
                  <a:gd name="T38" fmla="*/ 44 w 57"/>
                  <a:gd name="T39" fmla="*/ 27 h 59"/>
                  <a:gd name="T40" fmla="*/ 47 w 57"/>
                  <a:gd name="T41" fmla="*/ 23 h 59"/>
                  <a:gd name="T42" fmla="*/ 52 w 57"/>
                  <a:gd name="T43" fmla="*/ 19 h 59"/>
                  <a:gd name="T44" fmla="*/ 38 w 57"/>
                  <a:gd name="T45" fmla="*/ 5 h 59"/>
                  <a:gd name="T46" fmla="*/ 34 w 57"/>
                  <a:gd name="T47" fmla="*/ 10 h 59"/>
                  <a:gd name="T48" fmla="*/ 30 w 57"/>
                  <a:gd name="T49" fmla="*/ 14 h 59"/>
                  <a:gd name="T50" fmla="*/ 21 w 57"/>
                  <a:gd name="T51" fmla="*/ 23 h 59"/>
                  <a:gd name="T52" fmla="*/ 9 w 57"/>
                  <a:gd name="T53" fmla="*/ 37 h 59"/>
                  <a:gd name="T54" fmla="*/ 5 w 57"/>
                  <a:gd name="T55" fmla="*/ 4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7" h="59">
                    <a:moveTo>
                      <a:pt x="21" y="59"/>
                    </a:moveTo>
                    <a:cubicBezTo>
                      <a:pt x="0" y="43"/>
                      <a:pt x="0" y="43"/>
                      <a:pt x="0" y="43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1" y="41"/>
                      <a:pt x="3" y="39"/>
                      <a:pt x="6" y="35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21" y="17"/>
                      <a:pt x="24" y="14"/>
                      <a:pt x="27" y="12"/>
                    </a:cubicBezTo>
                    <a:cubicBezTo>
                      <a:pt x="28" y="10"/>
                      <a:pt x="30" y="9"/>
                      <a:pt x="31" y="7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0" y="26"/>
                      <a:pt x="50" y="26"/>
                      <a:pt x="50" y="26"/>
                    </a:cubicBezTo>
                    <a:cubicBezTo>
                      <a:pt x="49" y="27"/>
                      <a:pt x="48" y="28"/>
                      <a:pt x="46" y="30"/>
                    </a:cubicBezTo>
                    <a:cubicBezTo>
                      <a:pt x="44" y="32"/>
                      <a:pt x="41" y="35"/>
                      <a:pt x="38" y="38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4" y="55"/>
                      <a:pt x="22" y="58"/>
                      <a:pt x="22" y="58"/>
                    </a:cubicBezTo>
                    <a:lnTo>
                      <a:pt x="21" y="59"/>
                    </a:lnTo>
                    <a:close/>
                    <a:moveTo>
                      <a:pt x="5" y="42"/>
                    </a:moveTo>
                    <a:cubicBezTo>
                      <a:pt x="20" y="54"/>
                      <a:pt x="20" y="54"/>
                      <a:pt x="20" y="54"/>
                    </a:cubicBezTo>
                    <a:cubicBezTo>
                      <a:pt x="21" y="53"/>
                      <a:pt x="23" y="51"/>
                      <a:pt x="24" y="49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38" y="33"/>
                      <a:pt x="41" y="30"/>
                      <a:pt x="44" y="27"/>
                    </a:cubicBezTo>
                    <a:cubicBezTo>
                      <a:pt x="45" y="26"/>
                      <a:pt x="46" y="24"/>
                      <a:pt x="47" y="23"/>
                    </a:cubicBezTo>
                    <a:cubicBezTo>
                      <a:pt x="52" y="19"/>
                      <a:pt x="52" y="19"/>
                      <a:pt x="52" y="19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2" y="11"/>
                      <a:pt x="31" y="13"/>
                      <a:pt x="30" y="14"/>
                    </a:cubicBezTo>
                    <a:cubicBezTo>
                      <a:pt x="27" y="17"/>
                      <a:pt x="24" y="20"/>
                      <a:pt x="21" y="23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7" y="39"/>
                      <a:pt x="6" y="41"/>
                      <a:pt x="5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2" name="Freeform 46"/>
              <p:cNvSpPr>
                <a:spLocks noEditPoints="1"/>
              </p:cNvSpPr>
              <p:nvPr/>
            </p:nvSpPr>
            <p:spPr bwMode="auto">
              <a:xfrm>
                <a:off x="7172325" y="446088"/>
                <a:ext cx="1717675" cy="1716088"/>
              </a:xfrm>
              <a:custGeom>
                <a:avLst/>
                <a:gdLst>
                  <a:gd name="T0" fmla="*/ 361 w 722"/>
                  <a:gd name="T1" fmla="*/ 722 h 722"/>
                  <a:gd name="T2" fmla="*/ 0 w 722"/>
                  <a:gd name="T3" fmla="*/ 361 h 722"/>
                  <a:gd name="T4" fmla="*/ 361 w 722"/>
                  <a:gd name="T5" fmla="*/ 0 h 722"/>
                  <a:gd name="T6" fmla="*/ 722 w 722"/>
                  <a:gd name="T7" fmla="*/ 361 h 722"/>
                  <a:gd name="T8" fmla="*/ 361 w 722"/>
                  <a:gd name="T9" fmla="*/ 722 h 722"/>
                  <a:gd name="T10" fmla="*/ 361 w 722"/>
                  <a:gd name="T11" fmla="*/ 3 h 722"/>
                  <a:gd name="T12" fmla="*/ 4 w 722"/>
                  <a:gd name="T13" fmla="*/ 361 h 722"/>
                  <a:gd name="T14" fmla="*/ 361 w 722"/>
                  <a:gd name="T15" fmla="*/ 718 h 722"/>
                  <a:gd name="T16" fmla="*/ 719 w 722"/>
                  <a:gd name="T17" fmla="*/ 361 h 722"/>
                  <a:gd name="T18" fmla="*/ 361 w 722"/>
                  <a:gd name="T19" fmla="*/ 3 h 722"/>
                  <a:gd name="T20" fmla="*/ 361 w 722"/>
                  <a:gd name="T21" fmla="*/ 717 h 722"/>
                  <a:gd name="T22" fmla="*/ 5 w 722"/>
                  <a:gd name="T23" fmla="*/ 361 h 722"/>
                  <a:gd name="T24" fmla="*/ 361 w 722"/>
                  <a:gd name="T25" fmla="*/ 4 h 722"/>
                  <a:gd name="T26" fmla="*/ 718 w 722"/>
                  <a:gd name="T27" fmla="*/ 361 h 722"/>
                  <a:gd name="T28" fmla="*/ 361 w 722"/>
                  <a:gd name="T29" fmla="*/ 717 h 722"/>
                  <a:gd name="T30" fmla="*/ 361 w 722"/>
                  <a:gd name="T31" fmla="*/ 8 h 722"/>
                  <a:gd name="T32" fmla="*/ 8 w 722"/>
                  <a:gd name="T33" fmla="*/ 361 h 722"/>
                  <a:gd name="T34" fmla="*/ 361 w 722"/>
                  <a:gd name="T35" fmla="*/ 714 h 722"/>
                  <a:gd name="T36" fmla="*/ 714 w 722"/>
                  <a:gd name="T37" fmla="*/ 361 h 722"/>
                  <a:gd name="T38" fmla="*/ 361 w 722"/>
                  <a:gd name="T39" fmla="*/ 8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2" h="722">
                    <a:moveTo>
                      <a:pt x="361" y="722"/>
                    </a:moveTo>
                    <a:cubicBezTo>
                      <a:pt x="162" y="722"/>
                      <a:pt x="0" y="560"/>
                      <a:pt x="0" y="361"/>
                    </a:cubicBezTo>
                    <a:cubicBezTo>
                      <a:pt x="0" y="161"/>
                      <a:pt x="162" y="0"/>
                      <a:pt x="361" y="0"/>
                    </a:cubicBezTo>
                    <a:cubicBezTo>
                      <a:pt x="560" y="0"/>
                      <a:pt x="722" y="161"/>
                      <a:pt x="722" y="361"/>
                    </a:cubicBezTo>
                    <a:cubicBezTo>
                      <a:pt x="722" y="560"/>
                      <a:pt x="560" y="722"/>
                      <a:pt x="361" y="722"/>
                    </a:cubicBezTo>
                    <a:close/>
                    <a:moveTo>
                      <a:pt x="361" y="3"/>
                    </a:moveTo>
                    <a:cubicBezTo>
                      <a:pt x="164" y="3"/>
                      <a:pt x="4" y="163"/>
                      <a:pt x="4" y="361"/>
                    </a:cubicBezTo>
                    <a:cubicBezTo>
                      <a:pt x="4" y="558"/>
                      <a:pt x="164" y="718"/>
                      <a:pt x="361" y="718"/>
                    </a:cubicBezTo>
                    <a:cubicBezTo>
                      <a:pt x="558" y="718"/>
                      <a:pt x="719" y="558"/>
                      <a:pt x="719" y="361"/>
                    </a:cubicBezTo>
                    <a:cubicBezTo>
                      <a:pt x="719" y="163"/>
                      <a:pt x="558" y="3"/>
                      <a:pt x="361" y="3"/>
                    </a:cubicBezTo>
                    <a:close/>
                    <a:moveTo>
                      <a:pt x="361" y="717"/>
                    </a:moveTo>
                    <a:cubicBezTo>
                      <a:pt x="165" y="717"/>
                      <a:pt x="5" y="557"/>
                      <a:pt x="5" y="361"/>
                    </a:cubicBezTo>
                    <a:cubicBezTo>
                      <a:pt x="5" y="164"/>
                      <a:pt x="165" y="4"/>
                      <a:pt x="361" y="4"/>
                    </a:cubicBezTo>
                    <a:cubicBezTo>
                      <a:pt x="558" y="4"/>
                      <a:pt x="718" y="164"/>
                      <a:pt x="718" y="361"/>
                    </a:cubicBezTo>
                    <a:cubicBezTo>
                      <a:pt x="718" y="557"/>
                      <a:pt x="558" y="717"/>
                      <a:pt x="361" y="717"/>
                    </a:cubicBezTo>
                    <a:close/>
                    <a:moveTo>
                      <a:pt x="361" y="8"/>
                    </a:moveTo>
                    <a:cubicBezTo>
                      <a:pt x="167" y="8"/>
                      <a:pt x="8" y="166"/>
                      <a:pt x="8" y="361"/>
                    </a:cubicBezTo>
                    <a:cubicBezTo>
                      <a:pt x="8" y="555"/>
                      <a:pt x="167" y="714"/>
                      <a:pt x="361" y="714"/>
                    </a:cubicBezTo>
                    <a:cubicBezTo>
                      <a:pt x="556" y="714"/>
                      <a:pt x="714" y="555"/>
                      <a:pt x="714" y="361"/>
                    </a:cubicBezTo>
                    <a:cubicBezTo>
                      <a:pt x="714" y="166"/>
                      <a:pt x="556" y="8"/>
                      <a:pt x="36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3" name="Freeform 47"/>
              <p:cNvSpPr>
                <a:spLocks noEditPoints="1"/>
              </p:cNvSpPr>
              <p:nvPr/>
            </p:nvSpPr>
            <p:spPr bwMode="auto">
              <a:xfrm>
                <a:off x="6753225" y="28575"/>
                <a:ext cx="2555875" cy="2549525"/>
              </a:xfrm>
              <a:custGeom>
                <a:avLst/>
                <a:gdLst>
                  <a:gd name="T0" fmla="*/ 537 w 1074"/>
                  <a:gd name="T1" fmla="*/ 1073 h 1073"/>
                  <a:gd name="T2" fmla="*/ 328 w 1074"/>
                  <a:gd name="T3" fmla="*/ 1031 h 1073"/>
                  <a:gd name="T4" fmla="*/ 158 w 1074"/>
                  <a:gd name="T5" fmla="*/ 916 h 1073"/>
                  <a:gd name="T6" fmla="*/ 43 w 1074"/>
                  <a:gd name="T7" fmla="*/ 746 h 1073"/>
                  <a:gd name="T8" fmla="*/ 0 w 1074"/>
                  <a:gd name="T9" fmla="*/ 537 h 1073"/>
                  <a:gd name="T10" fmla="*/ 43 w 1074"/>
                  <a:gd name="T11" fmla="*/ 328 h 1073"/>
                  <a:gd name="T12" fmla="*/ 158 w 1074"/>
                  <a:gd name="T13" fmla="*/ 157 h 1073"/>
                  <a:gd name="T14" fmla="*/ 328 w 1074"/>
                  <a:gd name="T15" fmla="*/ 42 h 1073"/>
                  <a:gd name="T16" fmla="*/ 537 w 1074"/>
                  <a:gd name="T17" fmla="*/ 0 h 1073"/>
                  <a:gd name="T18" fmla="*/ 746 w 1074"/>
                  <a:gd name="T19" fmla="*/ 42 h 1073"/>
                  <a:gd name="T20" fmla="*/ 917 w 1074"/>
                  <a:gd name="T21" fmla="*/ 157 h 1073"/>
                  <a:gd name="T22" fmla="*/ 1032 w 1074"/>
                  <a:gd name="T23" fmla="*/ 328 h 1073"/>
                  <a:gd name="T24" fmla="*/ 1074 w 1074"/>
                  <a:gd name="T25" fmla="*/ 537 h 1073"/>
                  <a:gd name="T26" fmla="*/ 1032 w 1074"/>
                  <a:gd name="T27" fmla="*/ 746 h 1073"/>
                  <a:gd name="T28" fmla="*/ 917 w 1074"/>
                  <a:gd name="T29" fmla="*/ 916 h 1073"/>
                  <a:gd name="T30" fmla="*/ 746 w 1074"/>
                  <a:gd name="T31" fmla="*/ 1031 h 1073"/>
                  <a:gd name="T32" fmla="*/ 537 w 1074"/>
                  <a:gd name="T33" fmla="*/ 1073 h 1073"/>
                  <a:gd name="T34" fmla="*/ 537 w 1074"/>
                  <a:gd name="T35" fmla="*/ 5 h 1073"/>
                  <a:gd name="T36" fmla="*/ 5 w 1074"/>
                  <a:gd name="T37" fmla="*/ 537 h 1073"/>
                  <a:gd name="T38" fmla="*/ 537 w 1074"/>
                  <a:gd name="T39" fmla="*/ 1069 h 1073"/>
                  <a:gd name="T40" fmla="*/ 1069 w 1074"/>
                  <a:gd name="T41" fmla="*/ 537 h 1073"/>
                  <a:gd name="T42" fmla="*/ 537 w 1074"/>
                  <a:gd name="T43" fmla="*/ 5 h 10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74" h="1073">
                    <a:moveTo>
                      <a:pt x="537" y="1073"/>
                    </a:moveTo>
                    <a:cubicBezTo>
                      <a:pt x="465" y="1073"/>
                      <a:pt x="394" y="1059"/>
                      <a:pt x="328" y="1031"/>
                    </a:cubicBezTo>
                    <a:cubicBezTo>
                      <a:pt x="264" y="1004"/>
                      <a:pt x="207" y="965"/>
                      <a:pt x="158" y="916"/>
                    </a:cubicBezTo>
                    <a:cubicBezTo>
                      <a:pt x="108" y="867"/>
                      <a:pt x="70" y="809"/>
                      <a:pt x="43" y="746"/>
                    </a:cubicBezTo>
                    <a:cubicBezTo>
                      <a:pt x="15" y="679"/>
                      <a:pt x="0" y="609"/>
                      <a:pt x="0" y="537"/>
                    </a:cubicBezTo>
                    <a:cubicBezTo>
                      <a:pt x="0" y="464"/>
                      <a:pt x="15" y="394"/>
                      <a:pt x="43" y="328"/>
                    </a:cubicBezTo>
                    <a:cubicBezTo>
                      <a:pt x="70" y="264"/>
                      <a:pt x="108" y="206"/>
                      <a:pt x="158" y="157"/>
                    </a:cubicBezTo>
                    <a:cubicBezTo>
                      <a:pt x="207" y="108"/>
                      <a:pt x="264" y="69"/>
                      <a:pt x="328" y="42"/>
                    </a:cubicBezTo>
                    <a:cubicBezTo>
                      <a:pt x="394" y="14"/>
                      <a:pt x="465" y="0"/>
                      <a:pt x="537" y="0"/>
                    </a:cubicBezTo>
                    <a:cubicBezTo>
                      <a:pt x="610" y="0"/>
                      <a:pt x="680" y="14"/>
                      <a:pt x="746" y="42"/>
                    </a:cubicBezTo>
                    <a:cubicBezTo>
                      <a:pt x="810" y="69"/>
                      <a:pt x="868" y="108"/>
                      <a:pt x="917" y="157"/>
                    </a:cubicBezTo>
                    <a:cubicBezTo>
                      <a:pt x="966" y="206"/>
                      <a:pt x="1005" y="264"/>
                      <a:pt x="1032" y="328"/>
                    </a:cubicBezTo>
                    <a:cubicBezTo>
                      <a:pt x="1060" y="394"/>
                      <a:pt x="1074" y="464"/>
                      <a:pt x="1074" y="537"/>
                    </a:cubicBezTo>
                    <a:cubicBezTo>
                      <a:pt x="1074" y="609"/>
                      <a:pt x="1060" y="679"/>
                      <a:pt x="1032" y="746"/>
                    </a:cubicBezTo>
                    <a:cubicBezTo>
                      <a:pt x="1005" y="809"/>
                      <a:pt x="966" y="867"/>
                      <a:pt x="917" y="916"/>
                    </a:cubicBezTo>
                    <a:cubicBezTo>
                      <a:pt x="868" y="965"/>
                      <a:pt x="810" y="1004"/>
                      <a:pt x="746" y="1031"/>
                    </a:cubicBezTo>
                    <a:cubicBezTo>
                      <a:pt x="680" y="1059"/>
                      <a:pt x="610" y="1073"/>
                      <a:pt x="537" y="1073"/>
                    </a:cubicBezTo>
                    <a:close/>
                    <a:moveTo>
                      <a:pt x="537" y="5"/>
                    </a:moveTo>
                    <a:cubicBezTo>
                      <a:pt x="244" y="5"/>
                      <a:pt x="5" y="243"/>
                      <a:pt x="5" y="537"/>
                    </a:cubicBezTo>
                    <a:cubicBezTo>
                      <a:pt x="5" y="830"/>
                      <a:pt x="244" y="1069"/>
                      <a:pt x="537" y="1069"/>
                    </a:cubicBezTo>
                    <a:cubicBezTo>
                      <a:pt x="831" y="1069"/>
                      <a:pt x="1069" y="830"/>
                      <a:pt x="1069" y="537"/>
                    </a:cubicBezTo>
                    <a:cubicBezTo>
                      <a:pt x="1069" y="243"/>
                      <a:pt x="831" y="5"/>
                      <a:pt x="53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sp>
          <p:nvSpPr>
            <p:cNvPr id="7" name="TextBox 4"/>
            <p:cNvSpPr txBox="1"/>
            <p:nvPr/>
          </p:nvSpPr>
          <p:spPr>
            <a:xfrm>
              <a:off x="1939293" y="3614461"/>
              <a:ext cx="1679622" cy="403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AGENDA</a:t>
              </a:r>
              <a:endPara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54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003751" y="2068624"/>
            <a:ext cx="1669188" cy="46514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2400" b="0" i="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 Narrow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3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Seção</a:t>
            </a:r>
            <a:r>
              <a:rPr kumimoji="0" lang="en-US" sz="2400" b="0" i="0" u="none" strike="noStrike" kern="1200" cap="none" spc="3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01</a:t>
            </a:r>
            <a:endParaRPr kumimoji="0" lang="en-US" sz="2400" b="0" i="0" u="none" strike="noStrike" kern="1200" cap="none" spc="3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  <p:sp>
        <p:nvSpPr>
          <p:cNvPr id="55" name="Isosceles Triangle 32"/>
          <p:cNvSpPr/>
          <p:nvPr userDrawn="1"/>
        </p:nvSpPr>
        <p:spPr>
          <a:xfrm rot="5400000">
            <a:off x="7577519" y="2157910"/>
            <a:ext cx="210193" cy="286572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6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8003750" y="2573735"/>
            <a:ext cx="7816699" cy="87295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2400" b="0" i="0" baseline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 Narrow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Lorem ipsum dolor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Proin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cursus ligula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eget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vestibulum porta. Lorem ipsum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  <p:sp>
        <p:nvSpPr>
          <p:cNvPr id="57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7993164" y="3646900"/>
            <a:ext cx="1669188" cy="46514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2400" b="0" i="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 Narrow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3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Seção</a:t>
            </a:r>
            <a:r>
              <a:rPr kumimoji="0" lang="en-US" sz="2400" b="0" i="0" u="none" strike="noStrike" kern="1200" cap="none" spc="3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02</a:t>
            </a:r>
            <a:endParaRPr kumimoji="0" lang="en-US" sz="2400" b="0" i="0" u="none" strike="noStrike" kern="1200" cap="none" spc="3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  <p:sp>
        <p:nvSpPr>
          <p:cNvPr id="58" name="Isosceles Triangle 32"/>
          <p:cNvSpPr/>
          <p:nvPr userDrawn="1"/>
        </p:nvSpPr>
        <p:spPr>
          <a:xfrm rot="5400000">
            <a:off x="7566932" y="3736186"/>
            <a:ext cx="210193" cy="286572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9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7993163" y="4152011"/>
            <a:ext cx="7816699" cy="87295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2400" b="0" i="0" baseline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 Narrow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Lorem ipsum dolor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Proin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cursus ligula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eget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vestibulum porta. Lorem ipsum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  <p:sp>
        <p:nvSpPr>
          <p:cNvPr id="60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7993163" y="5219136"/>
            <a:ext cx="1669188" cy="46514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2400" b="0" i="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 Narrow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3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Seção</a:t>
            </a:r>
            <a:r>
              <a:rPr kumimoji="0" lang="en-US" sz="2400" b="0" i="0" u="none" strike="noStrike" kern="1200" cap="none" spc="3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03</a:t>
            </a:r>
            <a:endParaRPr kumimoji="0" lang="en-US" sz="2400" b="0" i="0" u="none" strike="noStrike" kern="1200" cap="none" spc="3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  <p:sp>
        <p:nvSpPr>
          <p:cNvPr id="61" name="Isosceles Triangle 32"/>
          <p:cNvSpPr/>
          <p:nvPr userDrawn="1"/>
        </p:nvSpPr>
        <p:spPr>
          <a:xfrm rot="5400000">
            <a:off x="7566931" y="5308422"/>
            <a:ext cx="210193" cy="286572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2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7993162" y="5724247"/>
            <a:ext cx="7816699" cy="87295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2400" b="0" i="0" baseline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 Narrow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Lorem ipsum dolor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Proin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cursus ligula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eget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vestibulum porta. Lorem ipsum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  <p:sp>
        <p:nvSpPr>
          <p:cNvPr id="63" name="Text Placeholder 8"/>
          <p:cNvSpPr>
            <a:spLocks noGrp="1"/>
          </p:cNvSpPr>
          <p:nvPr>
            <p:ph type="body" sz="quarter" idx="24" hasCustomPrompt="1"/>
          </p:nvPr>
        </p:nvSpPr>
        <p:spPr>
          <a:xfrm>
            <a:off x="7993163" y="6887175"/>
            <a:ext cx="1669188" cy="46514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2400" b="0" i="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 Narrow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3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Seção</a:t>
            </a:r>
            <a:r>
              <a:rPr kumimoji="0" lang="en-US" sz="2400" b="0" i="0" u="none" strike="noStrike" kern="1200" cap="none" spc="3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04</a:t>
            </a:r>
            <a:endParaRPr kumimoji="0" lang="en-US" sz="2400" b="0" i="0" u="none" strike="noStrike" kern="1200" cap="none" spc="3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  <p:sp>
        <p:nvSpPr>
          <p:cNvPr id="64" name="Isosceles Triangle 32"/>
          <p:cNvSpPr/>
          <p:nvPr userDrawn="1"/>
        </p:nvSpPr>
        <p:spPr>
          <a:xfrm rot="5400000">
            <a:off x="7566931" y="6976461"/>
            <a:ext cx="210193" cy="286572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5" name="Text Placeholder 8"/>
          <p:cNvSpPr>
            <a:spLocks noGrp="1"/>
          </p:cNvSpPr>
          <p:nvPr>
            <p:ph type="body" sz="quarter" idx="25" hasCustomPrompt="1"/>
          </p:nvPr>
        </p:nvSpPr>
        <p:spPr>
          <a:xfrm>
            <a:off x="7993162" y="7392286"/>
            <a:ext cx="7816699" cy="87295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2400" b="0" i="0" baseline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 Narrow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Lorem ipsum dolor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Proin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cursus ligula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eget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vestibulum porta. Lorem ipsum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  <p:sp>
        <p:nvSpPr>
          <p:cNvPr id="67" name="CaixaDeTexto 66"/>
          <p:cNvSpPr txBox="1"/>
          <p:nvPr userDrawn="1"/>
        </p:nvSpPr>
        <p:spPr>
          <a:xfrm>
            <a:off x="2262969" y="4570860"/>
            <a:ext cx="21643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i="0" dirty="0">
                <a:latin typeface="Roboto Black" panose="02000000000000000000" pitchFamily="2" charset="0"/>
                <a:ea typeface="Roboto Black" panose="02000000000000000000" pitchFamily="2" charset="0"/>
              </a:rPr>
              <a:t>AGENDA</a:t>
            </a:r>
            <a:endParaRPr lang="pt-BR" sz="4000" b="1" i="0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Imagem 27"/>
          <p:cNvSpPr>
            <a:spLocks noGrp="1"/>
          </p:cNvSpPr>
          <p:nvPr>
            <p:ph type="pic" sz="quarter" idx="10"/>
          </p:nvPr>
        </p:nvSpPr>
        <p:spPr>
          <a:xfrm>
            <a:off x="1117017" y="2470737"/>
            <a:ext cx="4851871" cy="4231510"/>
          </a:xfrm>
          <a:custGeom>
            <a:avLst/>
            <a:gdLst>
              <a:gd name="connsiteX0" fmla="*/ 0 w 4851871"/>
              <a:gd name="connsiteY0" fmla="*/ 2173905 h 4231510"/>
              <a:gd name="connsiteX1" fmla="*/ 2216168 w 4851871"/>
              <a:gd name="connsiteY1" fmla="*/ 2173905 h 4231510"/>
              <a:gd name="connsiteX2" fmla="*/ 3545871 w 4851871"/>
              <a:gd name="connsiteY2" fmla="*/ 4230867 h 4231510"/>
              <a:gd name="connsiteX3" fmla="*/ 1167843 w 4851871"/>
              <a:gd name="connsiteY3" fmla="*/ 4210244 h 4231510"/>
              <a:gd name="connsiteX4" fmla="*/ 3647542 w 4851871"/>
              <a:gd name="connsiteY4" fmla="*/ 62257 h 4231510"/>
              <a:gd name="connsiteX5" fmla="*/ 3790614 w 4851871"/>
              <a:gd name="connsiteY5" fmla="*/ 295070 h 4231510"/>
              <a:gd name="connsiteX6" fmla="*/ 4851871 w 4851871"/>
              <a:gd name="connsiteY6" fmla="*/ 2130232 h 4231510"/>
              <a:gd name="connsiteX7" fmla="*/ 3620056 w 4851871"/>
              <a:gd name="connsiteY7" fmla="*/ 4231510 h 4231510"/>
              <a:gd name="connsiteX8" fmla="*/ 3590179 w 4851871"/>
              <a:gd name="connsiteY8" fmla="*/ 4231251 h 4231510"/>
              <a:gd name="connsiteX9" fmla="*/ 3625741 w 4851871"/>
              <a:gd name="connsiteY9" fmla="*/ 4208262 h 4231510"/>
              <a:gd name="connsiteX10" fmla="*/ 3630454 w 4851871"/>
              <a:gd name="connsiteY10" fmla="*/ 4186318 h 4231510"/>
              <a:gd name="connsiteX11" fmla="*/ 2295026 w 4851871"/>
              <a:gd name="connsiteY11" fmla="*/ 2120500 h 4231510"/>
              <a:gd name="connsiteX12" fmla="*/ 3646033 w 4851871"/>
              <a:gd name="connsiteY12" fmla="*/ 70105 h 4231510"/>
              <a:gd name="connsiteX13" fmla="*/ 1220117 w 4851871"/>
              <a:gd name="connsiteY13" fmla="*/ 0 h 4231510"/>
              <a:gd name="connsiteX14" fmla="*/ 3609283 w 4851871"/>
              <a:gd name="connsiteY14" fmla="*/ 0 h 4231510"/>
              <a:gd name="connsiteX15" fmla="*/ 3637048 w 4851871"/>
              <a:gd name="connsiteY15" fmla="*/ 45180 h 4231510"/>
              <a:gd name="connsiteX16" fmla="*/ 3588507 w 4851871"/>
              <a:gd name="connsiteY16" fmla="*/ 13196 h 4231510"/>
              <a:gd name="connsiteX17" fmla="*/ 3566523 w 4851871"/>
              <a:gd name="connsiteY17" fmla="*/ 17716 h 4231510"/>
              <a:gd name="connsiteX18" fmla="*/ 2220358 w 4851871"/>
              <a:gd name="connsiteY18" fmla="*/ 2060762 h 4231510"/>
              <a:gd name="connsiteX19" fmla="*/ 4225 w 4851871"/>
              <a:gd name="connsiteY19" fmla="*/ 2060762 h 4231510"/>
              <a:gd name="connsiteX20" fmla="*/ 6765 w 4851871"/>
              <a:gd name="connsiteY20" fmla="*/ 2055865 h 4231510"/>
              <a:gd name="connsiteX21" fmla="*/ 1220117 w 4851871"/>
              <a:gd name="connsiteY21" fmla="*/ 0 h 4231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851871" h="4231510">
                <a:moveTo>
                  <a:pt x="0" y="2173905"/>
                </a:moveTo>
                <a:lnTo>
                  <a:pt x="2216168" y="2173905"/>
                </a:lnTo>
                <a:lnTo>
                  <a:pt x="3545871" y="4230867"/>
                </a:lnTo>
                <a:lnTo>
                  <a:pt x="1167843" y="4210244"/>
                </a:lnTo>
                <a:close/>
                <a:moveTo>
                  <a:pt x="3647542" y="62257"/>
                </a:moveTo>
                <a:lnTo>
                  <a:pt x="3790614" y="295070"/>
                </a:lnTo>
                <a:cubicBezTo>
                  <a:pt x="4191086" y="960176"/>
                  <a:pt x="4447101" y="1475337"/>
                  <a:pt x="4851871" y="2130232"/>
                </a:cubicBezTo>
                <a:cubicBezTo>
                  <a:pt x="3606559" y="4250832"/>
                  <a:pt x="4240061" y="3282441"/>
                  <a:pt x="3620056" y="4231510"/>
                </a:cubicBezTo>
                <a:lnTo>
                  <a:pt x="3590179" y="4231251"/>
                </a:lnTo>
                <a:lnTo>
                  <a:pt x="3625741" y="4208262"/>
                </a:lnTo>
                <a:cubicBezTo>
                  <a:pt x="3633102" y="4203503"/>
                  <a:pt x="3635212" y="4193679"/>
                  <a:pt x="3630454" y="4186318"/>
                </a:cubicBezTo>
                <a:lnTo>
                  <a:pt x="2295026" y="2120500"/>
                </a:lnTo>
                <a:lnTo>
                  <a:pt x="3646033" y="70105"/>
                </a:lnTo>
                <a:close/>
                <a:moveTo>
                  <a:pt x="1220117" y="0"/>
                </a:moveTo>
                <a:lnTo>
                  <a:pt x="3609283" y="0"/>
                </a:lnTo>
                <a:lnTo>
                  <a:pt x="3637048" y="45180"/>
                </a:lnTo>
                <a:lnTo>
                  <a:pt x="3588507" y="13196"/>
                </a:lnTo>
                <a:cubicBezTo>
                  <a:pt x="3581188" y="8373"/>
                  <a:pt x="3571346" y="10397"/>
                  <a:pt x="3566523" y="17716"/>
                </a:cubicBezTo>
                <a:lnTo>
                  <a:pt x="2220358" y="2060762"/>
                </a:lnTo>
                <a:lnTo>
                  <a:pt x="4225" y="2060762"/>
                </a:lnTo>
                <a:lnTo>
                  <a:pt x="6765" y="2055865"/>
                </a:lnTo>
                <a:cubicBezTo>
                  <a:pt x="201914" y="1684690"/>
                  <a:pt x="1152790" y="0"/>
                  <a:pt x="1220117" y="0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764785" y="4427984"/>
            <a:ext cx="6146929" cy="21178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8200"/>
              </a:lnSpc>
              <a:buNone/>
              <a:defRPr sz="8200" b="1" i="0" baseline="0">
                <a:solidFill>
                  <a:schemeClr val="accent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 Narrow" charset="0"/>
              </a:defRPr>
            </a:lvl1pPr>
          </a:lstStyle>
          <a:p>
            <a:pPr lvl="0"/>
            <a:r>
              <a:rPr lang="en-US" dirty="0"/>
              <a:t>SEPARATA</a:t>
            </a:r>
            <a:endParaRPr lang="pt-BR" dirty="0"/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7764785" y="3254775"/>
            <a:ext cx="6146929" cy="117320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8200"/>
              </a:lnSpc>
              <a:buNone/>
              <a:defRPr sz="8200" b="0" i="0" baseline="0">
                <a:solidFill>
                  <a:schemeClr val="tx2"/>
                </a:solidFill>
                <a:latin typeface="Lato Black" panose="020F0502020204030203" pitchFamily="34" charset="77"/>
                <a:ea typeface="Lato Black" panose="020F0502020204030203" pitchFamily="34" charset="77"/>
                <a:cs typeface="Arial Narrow" charset="0"/>
              </a:defRPr>
            </a:lvl1pPr>
          </a:lstStyle>
          <a:p>
            <a:pPr lvl="0"/>
            <a:r>
              <a:rPr lang="en-US" dirty="0"/>
              <a:t>01</a:t>
            </a:r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/>
          <p:nvPr userDrawn="1"/>
        </p:nvSpPr>
        <p:spPr>
          <a:xfrm>
            <a:off x="10744200" y="0"/>
            <a:ext cx="5505451" cy="9143999"/>
          </a:xfrm>
          <a:prstGeom prst="rect">
            <a:avLst/>
          </a:prstGeom>
          <a:solidFill>
            <a:srgbClr val="0B5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1381701" y="2761131"/>
            <a:ext cx="4174251" cy="4540566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24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2pPr>
            <a:lvl3pPr marL="9144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3pPr>
            <a:lvl4pPr marL="13716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4pPr>
            <a:lvl5pPr marL="18288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del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endParaRPr lang="en-US" dirty="0"/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744" y="557930"/>
            <a:ext cx="4678362" cy="2074368"/>
          </a:xfrm>
          <a:prstGeom prst="rect">
            <a:avLst/>
          </a:prstGeom>
        </p:spPr>
      </p:pic>
      <p:sp>
        <p:nvSpPr>
          <p:cNvPr id="1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224124" y="1261535"/>
            <a:ext cx="8826377" cy="126595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4740"/>
              </a:lnSpc>
              <a:spcBef>
                <a:spcPts val="0"/>
              </a:spcBef>
              <a:buNone/>
              <a:defRPr sz="4200" b="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Narrow" charset="0"/>
              </a:defRPr>
            </a:lvl1pPr>
          </a:lstStyle>
          <a:p>
            <a:pPr lvl="0"/>
            <a:r>
              <a:rPr lang="en-US" dirty="0"/>
              <a:t>TÍTULO MÉDIO OU LONGO EM CAMPO PARA 2 LINHAS</a:t>
            </a:r>
            <a:endParaRPr lang="en-US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255860" y="4105323"/>
            <a:ext cx="3804128" cy="4254949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 sz="1800" b="0" i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2pPr>
            <a:lvl3pPr marL="9144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3pPr>
            <a:lvl4pPr marL="13716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4pPr>
            <a:lvl5pPr marL="18288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5pPr>
          </a:lstStyle>
          <a:p>
            <a:pPr marL="0" marR="0" lvl="0" indent="0" algn="just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en-US" dirty="0"/>
              <a:t>Lorem ipsum dolor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admi</a:t>
            </a:r>
            <a:r>
              <a:rPr lang="en-US" dirty="0"/>
              <a:t>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endParaRPr lang="en-US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255860" y="2898389"/>
            <a:ext cx="3804128" cy="46514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0" i="0" baseline="0">
                <a:solidFill>
                  <a:schemeClr val="bg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Narrow" charset="0"/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1</a:t>
            </a:r>
            <a:endParaRPr lang="en-US" dirty="0"/>
          </a:p>
        </p:txBody>
      </p:sp>
      <p:sp>
        <p:nvSpPr>
          <p:cNvPr id="19" name="Espaço Reservado para Imagem 3"/>
          <p:cNvSpPr>
            <a:spLocks noGrp="1"/>
          </p:cNvSpPr>
          <p:nvPr>
            <p:ph type="pic" sz="quarter" idx="17"/>
          </p:nvPr>
        </p:nvSpPr>
        <p:spPr>
          <a:xfrm>
            <a:off x="5573713" y="2898775"/>
            <a:ext cx="4476788" cy="54610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/>
          <p:nvPr userDrawn="1"/>
        </p:nvSpPr>
        <p:spPr>
          <a:xfrm>
            <a:off x="10744200" y="0"/>
            <a:ext cx="5505451" cy="9143999"/>
          </a:xfrm>
          <a:prstGeom prst="rect">
            <a:avLst/>
          </a:prstGeom>
          <a:solidFill>
            <a:srgbClr val="0B5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1381701" y="2761131"/>
            <a:ext cx="4174251" cy="4540566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24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2pPr>
            <a:lvl3pPr marL="9144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3pPr>
            <a:lvl4pPr marL="13716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4pPr>
            <a:lvl5pPr marL="18288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del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687" y="557930"/>
            <a:ext cx="4648278" cy="2061029"/>
          </a:xfrm>
          <a:prstGeom prst="rect">
            <a:avLst/>
          </a:prstGeom>
        </p:spPr>
      </p:pic>
      <p:sp>
        <p:nvSpPr>
          <p:cNvPr id="15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224124" y="1261535"/>
            <a:ext cx="9063390" cy="126595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4740"/>
              </a:lnSpc>
              <a:spcBef>
                <a:spcPts val="0"/>
              </a:spcBef>
              <a:buNone/>
              <a:defRPr sz="4200" b="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Narrow" charset="0"/>
              </a:defRPr>
            </a:lvl1pPr>
          </a:lstStyle>
          <a:p>
            <a:pPr lvl="0"/>
            <a:r>
              <a:rPr lang="en-US" dirty="0"/>
              <a:t>TÍTULO MÉDIO OU LONGO EM CAMPO PARA 2 LINHAS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255860" y="4105323"/>
            <a:ext cx="3804128" cy="4254949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 sz="1800" b="0" i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2pPr>
            <a:lvl3pPr marL="9144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3pPr>
            <a:lvl4pPr marL="13716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4pPr>
            <a:lvl5pPr marL="18288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5pPr>
          </a:lstStyle>
          <a:p>
            <a:pPr marL="0" marR="0" lvl="0" indent="0" algn="just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en-US" dirty="0"/>
              <a:t>Lorem ipsum dolor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admi</a:t>
            </a:r>
            <a:r>
              <a:rPr lang="en-US" dirty="0"/>
              <a:t>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endParaRPr lang="en-US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255860" y="2898389"/>
            <a:ext cx="3804128" cy="46514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0" i="0" baseline="0">
                <a:solidFill>
                  <a:schemeClr val="bg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Narrow" charset="0"/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1</a:t>
            </a:r>
            <a:endParaRPr lang="en-US" dirty="0"/>
          </a:p>
        </p:txBody>
      </p:sp>
      <p:sp>
        <p:nvSpPr>
          <p:cNvPr id="19" name="Espaço Reservado para Imagem 3"/>
          <p:cNvSpPr>
            <a:spLocks noGrp="1"/>
          </p:cNvSpPr>
          <p:nvPr>
            <p:ph type="pic" sz="quarter" idx="17"/>
          </p:nvPr>
        </p:nvSpPr>
        <p:spPr>
          <a:xfrm>
            <a:off x="5573713" y="2898775"/>
            <a:ext cx="4713801" cy="54610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/>
          <p:nvPr userDrawn="1"/>
        </p:nvSpPr>
        <p:spPr>
          <a:xfrm>
            <a:off x="10844463" y="1"/>
            <a:ext cx="5405188" cy="914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1381701" y="2761131"/>
            <a:ext cx="4174251" cy="4540566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24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2pPr>
            <a:lvl3pPr marL="9144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3pPr>
            <a:lvl4pPr marL="13716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4pPr>
            <a:lvl5pPr marL="18288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del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endParaRPr lang="en-US" dirty="0"/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9645" y="544591"/>
            <a:ext cx="4678362" cy="2074368"/>
          </a:xfrm>
          <a:prstGeom prst="rect">
            <a:avLst/>
          </a:prstGeom>
        </p:spPr>
      </p:pic>
      <p:sp>
        <p:nvSpPr>
          <p:cNvPr id="1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224124" y="1261535"/>
            <a:ext cx="9178695" cy="126595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4740"/>
              </a:lnSpc>
              <a:spcBef>
                <a:spcPts val="0"/>
              </a:spcBef>
              <a:buNone/>
              <a:defRPr sz="4200" b="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Narrow" charset="0"/>
              </a:defRPr>
            </a:lvl1pPr>
          </a:lstStyle>
          <a:p>
            <a:pPr lvl="0"/>
            <a:r>
              <a:rPr lang="en-US" dirty="0"/>
              <a:t>TÍTULO MÉDIO OU LONGO EM CAMPO PARA 2 LINHAS</a:t>
            </a:r>
            <a:endParaRPr lang="en-US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255860" y="4105323"/>
            <a:ext cx="3804128" cy="4254949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 sz="1800" b="0" i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2pPr>
            <a:lvl3pPr marL="9144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3pPr>
            <a:lvl4pPr marL="13716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4pPr>
            <a:lvl5pPr marL="18288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5pPr>
          </a:lstStyle>
          <a:p>
            <a:pPr marL="0" marR="0" lvl="0" indent="0" algn="just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en-US" dirty="0"/>
              <a:t>Lorem ipsum dolor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admi</a:t>
            </a:r>
            <a:r>
              <a:rPr lang="en-US" dirty="0"/>
              <a:t>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endParaRPr lang="en-US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255860" y="2898389"/>
            <a:ext cx="3804128" cy="46514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0" i="0" baseline="0">
                <a:solidFill>
                  <a:schemeClr val="bg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Narrow" charset="0"/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1</a:t>
            </a:r>
            <a:endParaRPr lang="en-US" dirty="0"/>
          </a:p>
        </p:txBody>
      </p:sp>
      <p:sp>
        <p:nvSpPr>
          <p:cNvPr id="19" name="Espaço Reservado para Imagem 3"/>
          <p:cNvSpPr>
            <a:spLocks noGrp="1"/>
          </p:cNvSpPr>
          <p:nvPr>
            <p:ph type="pic" sz="quarter" idx="17"/>
          </p:nvPr>
        </p:nvSpPr>
        <p:spPr>
          <a:xfrm>
            <a:off x="5573713" y="2898775"/>
            <a:ext cx="4829106" cy="54610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8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63"/>
          <p:cNvGrpSpPr/>
          <p:nvPr userDrawn="1"/>
        </p:nvGrpSpPr>
        <p:grpSpPr bwMode="auto">
          <a:xfrm>
            <a:off x="-11284" y="9020863"/>
            <a:ext cx="16260934" cy="155221"/>
            <a:chOff x="0" y="0"/>
            <a:chExt cx="5764" cy="181"/>
          </a:xfrm>
        </p:grpSpPr>
        <p:sp>
          <p:nvSpPr>
            <p:cNvPr id="24" name="Rectangle 64"/>
            <p:cNvSpPr>
              <a:spLocks noChangeArrowheads="1"/>
            </p:cNvSpPr>
            <p:nvPr userDrawn="1"/>
          </p:nvSpPr>
          <p:spPr bwMode="auto">
            <a:xfrm>
              <a:off x="0" y="0"/>
              <a:ext cx="968" cy="181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5" name="Rectangle 65"/>
            <p:cNvSpPr>
              <a:spLocks noChangeArrowheads="1"/>
            </p:cNvSpPr>
            <p:nvPr userDrawn="1"/>
          </p:nvSpPr>
          <p:spPr bwMode="auto">
            <a:xfrm>
              <a:off x="965" y="0"/>
              <a:ext cx="963" cy="181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pt-BR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endParaRPr lang="pt-BR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6" name="Rectangle 66"/>
            <p:cNvSpPr>
              <a:spLocks noChangeArrowheads="1"/>
            </p:cNvSpPr>
            <p:nvPr userDrawn="1"/>
          </p:nvSpPr>
          <p:spPr bwMode="auto">
            <a:xfrm>
              <a:off x="1927" y="0"/>
              <a:ext cx="963" cy="181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7" name="Rectangle 67"/>
            <p:cNvSpPr>
              <a:spLocks noChangeArrowheads="1"/>
            </p:cNvSpPr>
            <p:nvPr userDrawn="1"/>
          </p:nvSpPr>
          <p:spPr bwMode="auto">
            <a:xfrm>
              <a:off x="2890" y="0"/>
              <a:ext cx="959" cy="181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8" name="Rectangle 68"/>
            <p:cNvSpPr>
              <a:spLocks noChangeArrowheads="1"/>
            </p:cNvSpPr>
            <p:nvPr userDrawn="1"/>
          </p:nvSpPr>
          <p:spPr bwMode="auto">
            <a:xfrm>
              <a:off x="3842" y="0"/>
              <a:ext cx="963" cy="181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9" name="Rectangle 69"/>
            <p:cNvSpPr>
              <a:spLocks noChangeArrowheads="1"/>
            </p:cNvSpPr>
            <p:nvPr userDrawn="1"/>
          </p:nvSpPr>
          <p:spPr bwMode="auto">
            <a:xfrm>
              <a:off x="4801" y="0"/>
              <a:ext cx="963" cy="181"/>
            </a:xfrm>
            <a:prstGeom prst="rect">
              <a:avLst/>
            </a:prstGeom>
            <a:solidFill>
              <a:srgbClr val="D0CEC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4" name="Group 56"/>
          <p:cNvGrpSpPr/>
          <p:nvPr userDrawn="1"/>
        </p:nvGrpSpPr>
        <p:grpSpPr bwMode="auto">
          <a:xfrm>
            <a:off x="0" y="0"/>
            <a:ext cx="16260934" cy="383822"/>
            <a:chOff x="0" y="0"/>
            <a:chExt cx="5764" cy="181"/>
          </a:xfrm>
        </p:grpSpPr>
        <p:sp>
          <p:nvSpPr>
            <p:cNvPr id="15" name="Rectangle 57"/>
            <p:cNvSpPr>
              <a:spLocks noChangeArrowheads="1"/>
            </p:cNvSpPr>
            <p:nvPr userDrawn="1"/>
          </p:nvSpPr>
          <p:spPr bwMode="auto">
            <a:xfrm>
              <a:off x="0" y="0"/>
              <a:ext cx="968" cy="18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8" name="Rectangle 58"/>
            <p:cNvSpPr>
              <a:spLocks noChangeArrowheads="1"/>
            </p:cNvSpPr>
            <p:nvPr userDrawn="1"/>
          </p:nvSpPr>
          <p:spPr bwMode="auto">
            <a:xfrm>
              <a:off x="965" y="0"/>
              <a:ext cx="963" cy="18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pt-BR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endParaRPr lang="pt-BR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9" name="Rectangle 59"/>
            <p:cNvSpPr>
              <a:spLocks noChangeArrowheads="1"/>
            </p:cNvSpPr>
            <p:nvPr userDrawn="1"/>
          </p:nvSpPr>
          <p:spPr bwMode="auto">
            <a:xfrm>
              <a:off x="1927" y="0"/>
              <a:ext cx="963" cy="18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0" name="Rectangle 60"/>
            <p:cNvSpPr>
              <a:spLocks noChangeArrowheads="1"/>
            </p:cNvSpPr>
            <p:nvPr userDrawn="1"/>
          </p:nvSpPr>
          <p:spPr bwMode="auto">
            <a:xfrm>
              <a:off x="2890" y="0"/>
              <a:ext cx="959" cy="18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" name="Rectangle 61"/>
            <p:cNvSpPr>
              <a:spLocks noChangeArrowheads="1"/>
            </p:cNvSpPr>
            <p:nvPr userDrawn="1"/>
          </p:nvSpPr>
          <p:spPr bwMode="auto">
            <a:xfrm>
              <a:off x="3842" y="0"/>
              <a:ext cx="963" cy="18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2" name="Rectangle 62"/>
            <p:cNvSpPr>
              <a:spLocks noChangeArrowheads="1"/>
            </p:cNvSpPr>
            <p:nvPr userDrawn="1"/>
          </p:nvSpPr>
          <p:spPr bwMode="auto">
            <a:xfrm>
              <a:off x="4801" y="0"/>
              <a:ext cx="963" cy="1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5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224124" y="1261535"/>
            <a:ext cx="9178695" cy="126595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4740"/>
              </a:lnSpc>
              <a:spcBef>
                <a:spcPts val="0"/>
              </a:spcBef>
              <a:buNone/>
              <a:defRPr sz="4200" b="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Narrow" charset="0"/>
              </a:defRPr>
            </a:lvl1pPr>
          </a:lstStyle>
          <a:p>
            <a:pPr lvl="0"/>
            <a:r>
              <a:rPr lang="en-US" dirty="0"/>
              <a:t>TÍTULO MÉDIO OU LONGO EM CAMPO PARA 2 LINHAS</a:t>
            </a:r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255860" y="4105323"/>
            <a:ext cx="3804128" cy="4254949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 sz="1800" b="0" i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2pPr>
            <a:lvl3pPr marL="9144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3pPr>
            <a:lvl4pPr marL="13716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4pPr>
            <a:lvl5pPr marL="18288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5pPr>
          </a:lstStyle>
          <a:p>
            <a:pPr marL="0" marR="0" lvl="0" indent="0" algn="just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en-US" dirty="0"/>
              <a:t>Lorem ipsum dolor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admi</a:t>
            </a:r>
            <a:r>
              <a:rPr lang="en-US" dirty="0"/>
              <a:t>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255860" y="2898389"/>
            <a:ext cx="3804128" cy="46514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0" i="0" baseline="0">
                <a:solidFill>
                  <a:schemeClr val="bg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Narrow" charset="0"/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1</a:t>
            </a:r>
            <a:endParaRPr lang="en-US" dirty="0"/>
          </a:p>
        </p:txBody>
      </p:sp>
      <p:sp>
        <p:nvSpPr>
          <p:cNvPr id="3" name="Rectangle 1"/>
          <p:cNvSpPr/>
          <p:nvPr userDrawn="1"/>
        </p:nvSpPr>
        <p:spPr>
          <a:xfrm>
            <a:off x="10844463" y="0"/>
            <a:ext cx="5405188" cy="914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1381701" y="2761131"/>
            <a:ext cx="4174251" cy="4540566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24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2pPr>
            <a:lvl3pPr marL="9144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3pPr>
            <a:lvl4pPr marL="13716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4pPr>
            <a:lvl5pPr marL="1828800" indent="0">
              <a:buNone/>
              <a:defRPr b="0" i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77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del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4" name="Espaço Reservado para Imagem 3"/>
          <p:cNvSpPr>
            <a:spLocks noGrp="1"/>
          </p:cNvSpPr>
          <p:nvPr>
            <p:ph type="pic" sz="quarter" idx="17"/>
          </p:nvPr>
        </p:nvSpPr>
        <p:spPr>
          <a:xfrm>
            <a:off x="5573713" y="2898775"/>
            <a:ext cx="4829106" cy="54610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9645" y="544591"/>
            <a:ext cx="4678362" cy="207436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7" Type="http://schemas.openxmlformats.org/officeDocument/2006/relationships/theme" Target="../theme/theme1.xml"/><Relationship Id="rId36" Type="http://schemas.openxmlformats.org/officeDocument/2006/relationships/image" Target="../media/image1.emf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17166" y="488247"/>
            <a:ext cx="10536052" cy="1766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pt-BR" dirty="0"/>
          </a:p>
        </p:txBody>
      </p:sp>
      <p:grpSp>
        <p:nvGrpSpPr>
          <p:cNvPr id="7" name="Group 56"/>
          <p:cNvGrpSpPr/>
          <p:nvPr userDrawn="1"/>
        </p:nvGrpSpPr>
        <p:grpSpPr bwMode="auto">
          <a:xfrm>
            <a:off x="0" y="0"/>
            <a:ext cx="16260934" cy="383822"/>
            <a:chOff x="0" y="0"/>
            <a:chExt cx="5764" cy="181"/>
          </a:xfrm>
        </p:grpSpPr>
        <p:sp>
          <p:nvSpPr>
            <p:cNvPr id="8" name="Rectangle 57"/>
            <p:cNvSpPr>
              <a:spLocks noChangeArrowheads="1"/>
            </p:cNvSpPr>
            <p:nvPr userDrawn="1"/>
          </p:nvSpPr>
          <p:spPr bwMode="auto">
            <a:xfrm>
              <a:off x="0" y="0"/>
              <a:ext cx="968" cy="181"/>
            </a:xfrm>
            <a:prstGeom prst="rect">
              <a:avLst/>
            </a:prstGeom>
            <a:solidFill>
              <a:srgbClr val="EF820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9" name="Rectangle 58"/>
            <p:cNvSpPr>
              <a:spLocks noChangeArrowheads="1"/>
            </p:cNvSpPr>
            <p:nvPr userDrawn="1"/>
          </p:nvSpPr>
          <p:spPr bwMode="auto">
            <a:xfrm>
              <a:off x="965" y="0"/>
              <a:ext cx="963" cy="181"/>
            </a:xfrm>
            <a:prstGeom prst="rect">
              <a:avLst/>
            </a:prstGeom>
            <a:solidFill>
              <a:srgbClr val="E20334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pt-BR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endParaRPr lang="pt-BR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0" name="Rectangle 59"/>
            <p:cNvSpPr>
              <a:spLocks noChangeArrowheads="1"/>
            </p:cNvSpPr>
            <p:nvPr userDrawn="1"/>
          </p:nvSpPr>
          <p:spPr bwMode="auto">
            <a:xfrm>
              <a:off x="1927" y="0"/>
              <a:ext cx="963" cy="181"/>
            </a:xfrm>
            <a:prstGeom prst="rect">
              <a:avLst/>
            </a:prstGeom>
            <a:solidFill>
              <a:srgbClr val="7B2525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" name="Rectangle 60"/>
            <p:cNvSpPr>
              <a:spLocks noChangeArrowheads="1"/>
            </p:cNvSpPr>
            <p:nvPr userDrawn="1"/>
          </p:nvSpPr>
          <p:spPr bwMode="auto">
            <a:xfrm>
              <a:off x="2890" y="0"/>
              <a:ext cx="959" cy="181"/>
            </a:xfrm>
            <a:prstGeom prst="rect">
              <a:avLst/>
            </a:prstGeom>
            <a:solidFill>
              <a:srgbClr val="00549A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2" name="Rectangle 61"/>
            <p:cNvSpPr>
              <a:spLocks noChangeArrowheads="1"/>
            </p:cNvSpPr>
            <p:nvPr userDrawn="1"/>
          </p:nvSpPr>
          <p:spPr bwMode="auto">
            <a:xfrm>
              <a:off x="3842" y="0"/>
              <a:ext cx="963" cy="181"/>
            </a:xfrm>
            <a:prstGeom prst="rect">
              <a:avLst/>
            </a:prstGeom>
            <a:solidFill>
              <a:srgbClr val="0794C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3" name="Rectangle 62"/>
            <p:cNvSpPr>
              <a:spLocks noChangeArrowheads="1"/>
            </p:cNvSpPr>
            <p:nvPr userDrawn="1"/>
          </p:nvSpPr>
          <p:spPr bwMode="auto">
            <a:xfrm>
              <a:off x="4801" y="0"/>
              <a:ext cx="963" cy="181"/>
            </a:xfrm>
            <a:prstGeom prst="rect">
              <a:avLst/>
            </a:prstGeom>
            <a:solidFill>
              <a:srgbClr val="00994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4" name="Group 63"/>
          <p:cNvGrpSpPr/>
          <p:nvPr userDrawn="1"/>
        </p:nvGrpSpPr>
        <p:grpSpPr bwMode="auto">
          <a:xfrm>
            <a:off x="-11284" y="9020863"/>
            <a:ext cx="16260934" cy="155221"/>
            <a:chOff x="0" y="0"/>
            <a:chExt cx="5764" cy="181"/>
          </a:xfrm>
        </p:grpSpPr>
        <p:sp>
          <p:nvSpPr>
            <p:cNvPr id="15" name="Rectangle 64"/>
            <p:cNvSpPr>
              <a:spLocks noChangeArrowheads="1"/>
            </p:cNvSpPr>
            <p:nvPr userDrawn="1"/>
          </p:nvSpPr>
          <p:spPr bwMode="auto">
            <a:xfrm>
              <a:off x="0" y="0"/>
              <a:ext cx="968" cy="181"/>
            </a:xfrm>
            <a:prstGeom prst="rect">
              <a:avLst/>
            </a:prstGeom>
            <a:solidFill>
              <a:srgbClr val="EF820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6" name="Rectangle 65"/>
            <p:cNvSpPr>
              <a:spLocks noChangeArrowheads="1"/>
            </p:cNvSpPr>
            <p:nvPr userDrawn="1"/>
          </p:nvSpPr>
          <p:spPr bwMode="auto">
            <a:xfrm>
              <a:off x="965" y="0"/>
              <a:ext cx="963" cy="181"/>
            </a:xfrm>
            <a:prstGeom prst="rect">
              <a:avLst/>
            </a:prstGeom>
            <a:solidFill>
              <a:srgbClr val="E20334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pt-BR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endParaRPr lang="pt-BR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7" name="Rectangle 66"/>
            <p:cNvSpPr>
              <a:spLocks noChangeArrowheads="1"/>
            </p:cNvSpPr>
            <p:nvPr userDrawn="1"/>
          </p:nvSpPr>
          <p:spPr bwMode="auto">
            <a:xfrm>
              <a:off x="1927" y="0"/>
              <a:ext cx="963" cy="181"/>
            </a:xfrm>
            <a:prstGeom prst="rect">
              <a:avLst/>
            </a:prstGeom>
            <a:solidFill>
              <a:srgbClr val="7B2525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8" name="Rectangle 67"/>
            <p:cNvSpPr>
              <a:spLocks noChangeArrowheads="1"/>
            </p:cNvSpPr>
            <p:nvPr userDrawn="1"/>
          </p:nvSpPr>
          <p:spPr bwMode="auto">
            <a:xfrm>
              <a:off x="2890" y="0"/>
              <a:ext cx="959" cy="181"/>
            </a:xfrm>
            <a:prstGeom prst="rect">
              <a:avLst/>
            </a:prstGeom>
            <a:solidFill>
              <a:srgbClr val="00549A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9" name="Rectangle 68"/>
            <p:cNvSpPr>
              <a:spLocks noChangeArrowheads="1"/>
            </p:cNvSpPr>
            <p:nvPr userDrawn="1"/>
          </p:nvSpPr>
          <p:spPr bwMode="auto">
            <a:xfrm>
              <a:off x="3842" y="0"/>
              <a:ext cx="963" cy="181"/>
            </a:xfrm>
            <a:prstGeom prst="rect">
              <a:avLst/>
            </a:prstGeom>
            <a:solidFill>
              <a:srgbClr val="0794C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0" name="Rectangle 69"/>
            <p:cNvSpPr>
              <a:spLocks noChangeArrowheads="1"/>
            </p:cNvSpPr>
            <p:nvPr userDrawn="1"/>
          </p:nvSpPr>
          <p:spPr bwMode="auto">
            <a:xfrm>
              <a:off x="4801" y="0"/>
              <a:ext cx="963" cy="181"/>
            </a:xfrm>
            <a:prstGeom prst="rect">
              <a:avLst/>
            </a:prstGeom>
            <a:solidFill>
              <a:srgbClr val="00994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pic>
        <p:nvPicPr>
          <p:cNvPr id="23" name="Picture 21" descr="I:\TDC2017\Logos\TDC2017\logo-tdc-horizontal-A4.emf"/>
          <p:cNvPicPr>
            <a:picLocks noChangeAspect="1" noChangeArrowheads="1"/>
          </p:cNvPicPr>
          <p:nvPr userDrawn="1"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8381" y="510824"/>
            <a:ext cx="4400947" cy="1501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</p:sldLayoutIdLst>
  <p:txStyles>
    <p:titleStyle>
      <a:lvl1pPr algn="l" defTabSz="16256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406400" indent="-406400" algn="l" defTabSz="1625600" rtl="0" eaLnBrk="1" latinLnBrk="0" hangingPunct="1">
        <a:lnSpc>
          <a:spcPct val="90000"/>
        </a:lnSpc>
        <a:spcBef>
          <a:spcPts val="1780"/>
        </a:spcBef>
        <a:buFont typeface="Arial" panose="02080604020202020204" pitchFamily="34" charset="0"/>
        <a:buChar char="•"/>
        <a:defRPr sz="4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12192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80604020202020204" pitchFamily="34" charset="0"/>
        <a:buChar char="•"/>
        <a:defRPr sz="4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20320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28448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36576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44704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TRILHA </a:t>
            </a:r>
            <a:r>
              <a:rPr lang="en-US" altLang="pt-BR" dirty="0"/>
              <a:t>GO</a:t>
            </a:r>
            <a:endParaRPr lang="en-US" alt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pt-BR" dirty="0"/>
              <a:t>Explorando Go Modules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7"/>
          </p:nvPr>
        </p:nvSpPr>
        <p:spPr>
          <a:xfrm>
            <a:off x="3932889" y="5818426"/>
            <a:ext cx="9002440" cy="465144"/>
          </a:xfrm>
        </p:spPr>
        <p:txBody>
          <a:bodyPr/>
          <a:lstStyle/>
          <a:p>
            <a:r>
              <a:rPr lang="en-US" altLang="pt-BR" dirty="0"/>
              <a:t>Eduardo Figueiredo Gonçalves</a:t>
            </a:r>
            <a:endParaRPr lang="en-US" alt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pt-BR" b="1" dirty="0"/>
              <a:t>@eduardofg87</a:t>
            </a:r>
            <a:endParaRPr lang="en-US" altLang="pt-BR" b="1" dirty="0"/>
          </a:p>
        </p:txBody>
      </p:sp>
      <p:pic>
        <p:nvPicPr>
          <p:cNvPr id="9" name="Picture Placeholder 8" descr="Captura de Tela_selecionar área_20190614212527"/>
          <p:cNvPicPr>
            <a:picLocks noChangeAspect="1"/>
          </p:cNvPicPr>
          <p:nvPr>
            <p:ph type="pic" sz="quarter" idx="19"/>
          </p:nvPr>
        </p:nvPicPr>
        <p:blipFill>
          <a:blip r:embed="rId1"/>
          <a:stretch>
            <a:fillRect/>
          </a:stretch>
        </p:blipFill>
        <p:spPr>
          <a:xfrm>
            <a:off x="952500" y="5013960"/>
            <a:ext cx="2095500" cy="2438400"/>
          </a:xfrm>
          <a:prstGeom prst="rect">
            <a:avLst/>
          </a:prstGeom>
        </p:spPr>
      </p:pic>
      <p:sp>
        <p:nvSpPr>
          <p:cNvPr id="6" name="Espaço Reservado para Texto 3"/>
          <p:cNvSpPr>
            <a:spLocks noGrp="1"/>
          </p:cNvSpPr>
          <p:nvPr/>
        </p:nvSpPr>
        <p:spPr>
          <a:xfrm>
            <a:off x="3930650" y="6428740"/>
            <a:ext cx="11348720" cy="41402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sz="3200" b="0" i="0" kern="1200" baseline="0">
                <a:solidFill>
                  <a:schemeClr val="tx1"/>
                </a:solidFill>
                <a:latin typeface="Roboto Thin" pitchFamily="2" charset="0"/>
                <a:ea typeface="Roboto Thin" pitchFamily="2" charset="0"/>
                <a:cs typeface="Arial Narrow" charset="0"/>
              </a:defRPr>
            </a:lvl1pPr>
            <a:lvl2pPr marL="12192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4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20320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28448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36576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44704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832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0960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088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pt-BR" sz="2600" b="1" dirty="0"/>
              <a:t>Instituto de Estudos de Protesto de Títulos do Brasil </a:t>
            </a:r>
            <a:r>
              <a:rPr lang="" altLang="en-US" sz="2600" b="1" dirty="0"/>
              <a:t>- MG</a:t>
            </a:r>
            <a:endParaRPr lang="" altLang="en-US" sz="2600" b="1" dirty="0"/>
          </a:p>
        </p:txBody>
      </p:sp>
      <p:pic>
        <p:nvPicPr>
          <p:cNvPr id="7" name="Picture 6" descr="Captura de Tela_selecionar área_201906150144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9080" y="4123055"/>
            <a:ext cx="2603500" cy="23056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/>
        </p:nvSpPr>
        <p:spPr>
          <a:xfrm>
            <a:off x="1224124" y="1680635"/>
            <a:ext cx="8826377" cy="126595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1625600" rtl="0" eaLnBrk="1" latinLnBrk="0" hangingPunct="1">
              <a:lnSpc>
                <a:spcPts val="4740"/>
              </a:lnSpc>
              <a:spcBef>
                <a:spcPts val="0"/>
              </a:spcBef>
              <a:buFont typeface="Arial" panose="02080604020202020204" pitchFamily="34" charset="0"/>
              <a:buNone/>
              <a:defRPr sz="4200" b="0" i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Narrow" charset="0"/>
              </a:defRPr>
            </a:lvl1pPr>
            <a:lvl2pPr marL="12192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4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20320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28448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36576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44704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832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0960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088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Go Modules</a:t>
            </a:r>
            <a:endParaRPr lang="en-US" altLang="en-US" dirty="0"/>
          </a:p>
        </p:txBody>
      </p:sp>
      <p:pic>
        <p:nvPicPr>
          <p:cNvPr id="2" name="Picture 1" descr="Captura de Tela_selecionar área_201906151502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3305" y="2733675"/>
            <a:ext cx="11332210" cy="58432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/>
        </p:nvSpPr>
        <p:spPr>
          <a:xfrm>
            <a:off x="1224124" y="1680635"/>
            <a:ext cx="8826377" cy="126595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1625600" rtl="0" eaLnBrk="1" latinLnBrk="0" hangingPunct="1">
              <a:lnSpc>
                <a:spcPts val="4740"/>
              </a:lnSpc>
              <a:spcBef>
                <a:spcPts val="0"/>
              </a:spcBef>
              <a:buFont typeface="Arial" panose="02080604020202020204" pitchFamily="34" charset="0"/>
              <a:buNone/>
              <a:defRPr sz="4200" b="0" i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Narrow" charset="0"/>
              </a:defRPr>
            </a:lvl1pPr>
            <a:lvl2pPr marL="12192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4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20320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28448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36576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44704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832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0960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088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" altLang="en-US" dirty="0"/>
              <a:t>Go Modules</a:t>
            </a:r>
            <a:endParaRPr lang="" altLang="en-US" dirty="0"/>
          </a:p>
        </p:txBody>
      </p:sp>
      <p:sp>
        <p:nvSpPr>
          <p:cNvPr id="10" name="Espaço Reservado para Texto 9"/>
          <p:cNvSpPr>
            <a:spLocks noGrp="1"/>
          </p:cNvSpPr>
          <p:nvPr/>
        </p:nvSpPr>
        <p:spPr>
          <a:xfrm>
            <a:off x="1256030" y="3317240"/>
            <a:ext cx="9138285" cy="478917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16256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80604020202020204" pitchFamily="34" charset="0"/>
              <a:buNone/>
              <a:defRPr sz="2800" b="0" i="0" kern="1200" baseline="0">
                <a:solidFill>
                  <a:schemeClr val="bg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Narrow" charset="0"/>
              </a:defRPr>
            </a:lvl1pPr>
            <a:lvl2pPr marL="12192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4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20320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28448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36576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44704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832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0960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088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80604020202020204" pitchFamily="34" charset="0"/>
              <a:buChar char="•"/>
            </a:pPr>
            <a:r>
              <a:rPr lang="" altLang="en-US" dirty="0">
                <a:solidFill>
                  <a:schemeClr val="tx1"/>
                </a:solidFill>
              </a:rPr>
              <a:t>Introduzido na versão 1.11</a:t>
            </a:r>
            <a:endParaRPr lang="en-US" altLang="pt-BR" dirty="0">
              <a:solidFill>
                <a:schemeClr val="tx1"/>
              </a:solidFill>
            </a:endParaRPr>
          </a:p>
          <a:p>
            <a:pPr marL="457200" indent="-457200">
              <a:buFont typeface="Arial" panose="02080604020202020204" pitchFamily="34" charset="0"/>
              <a:buChar char="•"/>
            </a:pPr>
            <a:r>
              <a:rPr lang="" altLang="en-US" dirty="0">
                <a:solidFill>
                  <a:schemeClr val="tx1"/>
                </a:solidFill>
              </a:rPr>
              <a:t>Um módulo é uma coleção de pacotes relacionados</a:t>
            </a:r>
            <a:endParaRPr lang="en-US" altLang="pt-BR" dirty="0">
              <a:solidFill>
                <a:schemeClr val="tx1"/>
              </a:solidFill>
            </a:endParaRPr>
          </a:p>
          <a:p>
            <a:pPr marL="457200" indent="-457200">
              <a:buFont typeface="Arial" panose="02080604020202020204" pitchFamily="34" charset="0"/>
              <a:buChar char="•"/>
            </a:pPr>
            <a:r>
              <a:rPr lang="" altLang="en-US" dirty="0">
                <a:solidFill>
                  <a:schemeClr val="tx1"/>
                </a:solidFill>
              </a:rPr>
              <a:t>O comando go tem suporte direto para trabalhar com modules</a:t>
            </a:r>
            <a:endParaRPr lang="en-US" altLang="pt-BR" dirty="0">
              <a:solidFill>
                <a:schemeClr val="tx1"/>
              </a:solidFill>
            </a:endParaRPr>
          </a:p>
          <a:p>
            <a:pPr marL="457200" indent="-457200">
              <a:buFont typeface="Arial" panose="02080604020202020204" pitchFamily="34" charset="0"/>
              <a:buChar char="•"/>
            </a:pPr>
            <a:r>
              <a:rPr lang="" altLang="en-US" dirty="0">
                <a:solidFill>
                  <a:schemeClr val="tx1"/>
                </a:solidFill>
              </a:rPr>
              <a:t>Substitui a abordagem baseada em GOPATH</a:t>
            </a:r>
            <a:endParaRPr lang="" altLang="en-US" dirty="0">
              <a:solidFill>
                <a:schemeClr val="tx1"/>
              </a:solidFill>
            </a:endParaRPr>
          </a:p>
          <a:p>
            <a:pPr>
              <a:buFont typeface="Arial" panose="02080604020202020204" pitchFamily="34" charset="0"/>
            </a:pPr>
            <a:endParaRPr lang="" altLang="en-US" dirty="0">
              <a:solidFill>
                <a:schemeClr val="tx1"/>
              </a:solidFill>
            </a:endParaRPr>
          </a:p>
        </p:txBody>
      </p:sp>
      <p:pic>
        <p:nvPicPr>
          <p:cNvPr id="3" name="Picture 2" descr="Captura de Tela_selecionar área_201906150318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24970" y="3317240"/>
            <a:ext cx="3314700" cy="3282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/>
        </p:nvSpPr>
        <p:spPr>
          <a:xfrm>
            <a:off x="1224124" y="1680635"/>
            <a:ext cx="8826377" cy="126595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1625600" rtl="0" eaLnBrk="1" latinLnBrk="0" hangingPunct="1">
              <a:lnSpc>
                <a:spcPts val="4740"/>
              </a:lnSpc>
              <a:spcBef>
                <a:spcPts val="0"/>
              </a:spcBef>
              <a:buFont typeface="Arial" panose="02080604020202020204" pitchFamily="34" charset="0"/>
              <a:buNone/>
              <a:defRPr sz="4200" b="0" i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Narrow" charset="0"/>
              </a:defRPr>
            </a:lvl1pPr>
            <a:lvl2pPr marL="12192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4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20320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28448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36576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44704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832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0960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088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Go Modules </a:t>
            </a:r>
            <a:r>
              <a:rPr lang="" altLang="en-US" dirty="0"/>
              <a:t>+ DOCKER</a:t>
            </a:r>
            <a:endParaRPr lang="" altLang="en-US" dirty="0"/>
          </a:p>
        </p:txBody>
      </p:sp>
      <p:pic>
        <p:nvPicPr>
          <p:cNvPr id="4" name="Picture 3" descr="Captura de Tela_selecionar área_201906151456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99775" y="3847465"/>
            <a:ext cx="3862070" cy="4122420"/>
          </a:xfrm>
          <a:prstGeom prst="rect">
            <a:avLst/>
          </a:prstGeom>
        </p:spPr>
      </p:pic>
      <p:pic>
        <p:nvPicPr>
          <p:cNvPr id="5" name="Picture 4" descr="Captura de Tela_selecionar área_201906151459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625" y="2441575"/>
            <a:ext cx="7463155" cy="63487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/>
        </p:nvSpPr>
        <p:spPr>
          <a:xfrm>
            <a:off x="1224124" y="1680635"/>
            <a:ext cx="8826377" cy="126595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1625600" rtl="0" eaLnBrk="1" latinLnBrk="0" hangingPunct="1">
              <a:lnSpc>
                <a:spcPts val="4740"/>
              </a:lnSpc>
              <a:spcBef>
                <a:spcPts val="0"/>
              </a:spcBef>
              <a:buFont typeface="Arial" panose="02080604020202020204" pitchFamily="34" charset="0"/>
              <a:buNone/>
              <a:defRPr sz="4200" b="0" i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Narrow" charset="0"/>
              </a:defRPr>
            </a:lvl1pPr>
            <a:lvl2pPr marL="12192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4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20320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28448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36576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44704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832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0960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088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" altLang="en-US" dirty="0"/>
              <a:t>Comunidades Go</a:t>
            </a:r>
            <a:endParaRPr lang="" altLang="en-US" dirty="0"/>
          </a:p>
        </p:txBody>
      </p:sp>
      <p:pic>
        <p:nvPicPr>
          <p:cNvPr id="3" name="Picture 2" descr="Captura de Tela_selecionar área_201906151243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86420" y="3364865"/>
            <a:ext cx="7053580" cy="4347845"/>
          </a:xfrm>
          <a:prstGeom prst="rect">
            <a:avLst/>
          </a:prstGeom>
        </p:spPr>
      </p:pic>
      <p:pic>
        <p:nvPicPr>
          <p:cNvPr id="4" name="Picture 3" descr="Captura de Tela_selecionar área_201906151242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80" y="3219450"/>
            <a:ext cx="7165975" cy="46393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2792095" y="985520"/>
            <a:ext cx="5226050" cy="1266190"/>
          </a:xfrm>
        </p:spPr>
        <p:txBody>
          <a:bodyPr/>
          <a:lstStyle/>
          <a:p>
            <a:r>
              <a:rPr lang="" altLang="pt-BR" sz="4400" b="1" dirty="0">
                <a:solidFill>
                  <a:schemeClr val="tx1"/>
                </a:solidFill>
              </a:rPr>
              <a:t>Muito Obrigado!</a:t>
            </a:r>
            <a:endParaRPr lang="" altLang="pt-BR" sz="4400" b="1" dirty="0">
              <a:solidFill>
                <a:schemeClr val="tx1"/>
              </a:solidFill>
            </a:endParaRPr>
          </a:p>
        </p:txBody>
      </p:sp>
      <p:pic>
        <p:nvPicPr>
          <p:cNvPr id="2" name="Picture 1" descr="dependency-management-in-golang-20-638"/>
          <p:cNvPicPr>
            <a:picLocks noChangeAspect="1"/>
          </p:cNvPicPr>
          <p:nvPr/>
        </p:nvPicPr>
        <p:blipFill>
          <a:blip r:embed="rId1"/>
          <a:srcRect t="6402" b="24476"/>
          <a:stretch>
            <a:fillRect/>
          </a:stretch>
        </p:blipFill>
        <p:spPr>
          <a:xfrm>
            <a:off x="1561465" y="6176645"/>
            <a:ext cx="7981315" cy="282448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585470" y="1613535"/>
            <a:ext cx="9933305" cy="45231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" altLang="en-US" sz="2400" b="1"/>
              <a:t>Referências:</a:t>
            </a:r>
            <a:endParaRPr lang="" altLang="en-US" sz="2400" b="1"/>
          </a:p>
          <a:p>
            <a:pPr algn="l"/>
            <a:endParaRPr lang="en-US" sz="2400"/>
          </a:p>
          <a:p>
            <a:pPr marL="342900" indent="-342900" algn="l">
              <a:buFont typeface="Arial" panose="02080604020202020204" pitchFamily="34" charset="0"/>
              <a:buChar char="•"/>
            </a:pPr>
            <a:r>
              <a:rPr lang="en-US" sz="2400"/>
              <a:t>LondonGophers 15/08/2018: Paul Jolly - What are </a:t>
            </a:r>
            <a:endParaRPr lang="en-US" sz="2400"/>
          </a:p>
          <a:p>
            <a:pPr algn="l"/>
            <a:r>
              <a:rPr lang="en-US" sz="2400"/>
              <a:t>Go modules and how do I use them?</a:t>
            </a:r>
            <a:endParaRPr lang="en-US" sz="3200"/>
          </a:p>
          <a:p>
            <a:pPr marL="342900" indent="-342900" algn="l">
              <a:buFont typeface="Arial" panose="02080604020202020204" pitchFamily="34" charset="0"/>
              <a:buChar char="•"/>
            </a:pPr>
            <a:r>
              <a:rPr lang="en-US" sz="2400"/>
              <a:t>Go 1.11 Modules </a:t>
            </a:r>
            <a:r>
              <a:rPr lang="" altLang="en-US" sz="2400"/>
              <a:t>(https://github.com/golang/go/wiki/Modules)</a:t>
            </a:r>
            <a:endParaRPr lang="" altLang="en-US" sz="2400"/>
          </a:p>
          <a:p>
            <a:pPr marL="342900" indent="-342900" algn="l">
              <a:buFont typeface="Arial" panose="02080604020202020204" pitchFamily="34" charset="0"/>
              <a:buChar char="•"/>
            </a:pPr>
            <a:r>
              <a:rPr lang="" altLang="en-US" sz="2400"/>
              <a:t>Bellt (https://github.com/GuilhermeCaruso/bellt)</a:t>
            </a:r>
            <a:endParaRPr lang="" altLang="en-US" sz="2400"/>
          </a:p>
          <a:p>
            <a:pPr marL="342900" indent="-342900" algn="l">
              <a:buFont typeface="Arial" panose="02080604020202020204" pitchFamily="34" charset="0"/>
              <a:buChar char="•"/>
            </a:pPr>
            <a:r>
              <a:rPr lang="" altLang="en-US" sz="2400"/>
              <a:t>Go Modules Docker (https://github.com/plutov/packagemain</a:t>
            </a:r>
            <a:endParaRPr lang="" altLang="en-US" sz="2400"/>
          </a:p>
          <a:p>
            <a:pPr marL="0" indent="0" algn="l">
              <a:buFont typeface="Arial" panose="02080604020202020204" pitchFamily="34" charset="0"/>
              <a:buNone/>
            </a:pPr>
            <a:r>
              <a:rPr lang="" altLang="en-US" sz="2400"/>
              <a:t>/tree/master/14-go-modules-docker)</a:t>
            </a:r>
            <a:endParaRPr lang="" altLang="en-US" sz="2400"/>
          </a:p>
          <a:p>
            <a:pPr marL="342900" indent="-342900" algn="l">
              <a:buFont typeface="Arial" panose="02080604020202020204" pitchFamily="34" charset="0"/>
              <a:buChar char="•"/>
            </a:pPr>
            <a:r>
              <a:rPr lang="" altLang="en-US" sz="2400"/>
              <a:t>Image2ascii (https://github.com/qeesung/image2ascii)</a:t>
            </a:r>
            <a:endParaRPr lang="" altLang="en-US" sz="2400"/>
          </a:p>
          <a:p>
            <a:pPr marL="342900" indent="-342900" algn="l">
              <a:buFont typeface="Arial" panose="02080604020202020204" pitchFamily="34" charset="0"/>
              <a:buChar char="•"/>
            </a:pPr>
            <a:r>
              <a:rPr lang="" altLang="en-US" sz="2400"/>
              <a:t>Go Dep (https://github.com/golang/dep)</a:t>
            </a:r>
            <a:endParaRPr lang="" altLang="en-US" sz="2400"/>
          </a:p>
          <a:p>
            <a:pPr marL="342900" indent="-342900" algn="l">
              <a:buFont typeface="Arial" panose="02080604020202020204" pitchFamily="34" charset="0"/>
              <a:buChar char="•"/>
            </a:pPr>
            <a:r>
              <a:rPr lang="" altLang="en-US" sz="2400"/>
              <a:t>Explorando Go Modules (https://github.com/eduardofg87/</a:t>
            </a:r>
            <a:endParaRPr lang="" altLang="en-US" sz="2400"/>
          </a:p>
          <a:p>
            <a:pPr marL="0" indent="0" algn="l">
              <a:buFont typeface="Arial" panose="02080604020202020204" pitchFamily="34" charset="0"/>
              <a:buNone/>
            </a:pPr>
            <a:r>
              <a:rPr lang="" altLang="en-US" sz="2400"/>
              <a:t>tdcbh2019-explorando-go-modules)</a:t>
            </a:r>
            <a:endParaRPr lang="" alt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7764780" y="4427855"/>
            <a:ext cx="7812405" cy="2117725"/>
          </a:xfrm>
        </p:spPr>
        <p:txBody>
          <a:bodyPr/>
          <a:lstStyle/>
          <a:p>
            <a:r>
              <a:rPr lang="en-US" altLang="pt-BR" sz="5000" dirty="0">
                <a:sym typeface="+mn-ea"/>
              </a:rPr>
              <a:t>Gerenciamento de Dependências em Go</a:t>
            </a:r>
            <a:endParaRPr lang="pt-BR" dirty="0"/>
          </a:p>
          <a:p>
            <a:endParaRPr lang="" alt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4"/>
          </p:nvPr>
        </p:nvSpPr>
        <p:spPr>
          <a:xfrm>
            <a:off x="7764780" y="3255010"/>
            <a:ext cx="7221220" cy="1173480"/>
          </a:xfrm>
        </p:spPr>
        <p:txBody>
          <a:bodyPr/>
          <a:lstStyle/>
          <a:p>
            <a:r>
              <a:rPr lang="en-US" altLang="pt-BR" dirty="0">
                <a:sym typeface="+mn-ea"/>
              </a:rPr>
              <a:t>Dependências</a:t>
            </a:r>
            <a:endParaRPr lang="pt-BR" dirty="0"/>
          </a:p>
        </p:txBody>
      </p:sp>
      <p:pic>
        <p:nvPicPr>
          <p:cNvPr id="11" name="Picture Placeholder 10" descr="Captura de Tela_selecionar área_20190615025134"/>
          <p:cNvPicPr>
            <a:picLocks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1490345" y="2447925"/>
            <a:ext cx="4618990" cy="4813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4"/>
          </p:nvPr>
        </p:nvSpPr>
        <p:spPr>
          <a:xfrm>
            <a:off x="945515" y="492760"/>
            <a:ext cx="9193530" cy="2145030"/>
          </a:xfrm>
        </p:spPr>
        <p:txBody>
          <a:bodyPr/>
          <a:lstStyle/>
          <a:p>
            <a:pPr algn="ctr"/>
            <a:r>
              <a:rPr lang="" altLang="pt-BR" sz="3000" dirty="0"/>
              <a:t>Porque precisamos de gerenciamento de dependências em Go?</a:t>
            </a:r>
            <a:endParaRPr lang="" altLang="pt-BR" sz="3000" dirty="0"/>
          </a:p>
        </p:txBody>
      </p:sp>
      <p:sp>
        <p:nvSpPr>
          <p:cNvPr id="9" name="Espaço Reservado para Texto 3"/>
          <p:cNvSpPr>
            <a:spLocks noGrp="1"/>
          </p:cNvSpPr>
          <p:nvPr/>
        </p:nvSpPr>
        <p:spPr>
          <a:xfrm>
            <a:off x="2049780" y="3176270"/>
            <a:ext cx="4011930" cy="46545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2400" b="0" i="0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 Narrow" charset="0"/>
              </a:defRPr>
            </a:lvl1pPr>
            <a:lvl2pPr marL="12192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4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20320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28448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36576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44704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832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0960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088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" altLang="pt-BR" dirty="0"/>
              <a:t>t0: Início do programa P</a:t>
            </a:r>
            <a:endParaRPr lang="pt-BR" dirty="0"/>
          </a:p>
          <a:p>
            <a:endParaRPr lang="pt-BR" dirty="0"/>
          </a:p>
        </p:txBody>
      </p:sp>
      <p:pic>
        <p:nvPicPr>
          <p:cNvPr id="11" name="Picture Placeholder 10" descr="Captura de Tela_selecionar área_20190615021754"/>
          <p:cNvPicPr>
            <a:picLocks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1793875" y="4757420"/>
            <a:ext cx="4638675" cy="3238500"/>
          </a:xfrm>
          <a:prstGeom prst="rect">
            <a:avLst/>
          </a:prstGeom>
        </p:spPr>
      </p:pic>
      <p:pic>
        <p:nvPicPr>
          <p:cNvPr id="12" name="Picture 11" descr="Captura de Tela_selecionar área_201906150252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8170" y="4452620"/>
            <a:ext cx="3037840" cy="30740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4"/>
          </p:nvPr>
        </p:nvSpPr>
        <p:spPr>
          <a:xfrm>
            <a:off x="945515" y="492760"/>
            <a:ext cx="9193530" cy="2145030"/>
          </a:xfrm>
        </p:spPr>
        <p:txBody>
          <a:bodyPr/>
          <a:lstStyle/>
          <a:p>
            <a:pPr algn="ctr"/>
            <a:r>
              <a:rPr lang="en-US" altLang="pt-BR" sz="3000" dirty="0"/>
              <a:t>Porque precisamos de gerenciamento de dependências em Go?</a:t>
            </a:r>
            <a:endParaRPr lang="en-US" altLang="pt-BR" sz="3000" dirty="0"/>
          </a:p>
        </p:txBody>
      </p:sp>
      <p:sp>
        <p:nvSpPr>
          <p:cNvPr id="9" name="Espaço Reservado para Texto 3"/>
          <p:cNvSpPr>
            <a:spLocks noGrp="1"/>
          </p:cNvSpPr>
          <p:nvPr/>
        </p:nvSpPr>
        <p:spPr>
          <a:xfrm>
            <a:off x="2049780" y="3176270"/>
            <a:ext cx="5079365" cy="46545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2400" b="0" i="0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 Narrow" charset="0"/>
              </a:defRPr>
            </a:lvl1pPr>
            <a:lvl2pPr marL="12192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4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20320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28448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36576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44704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832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0960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088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" altLang="en-US" dirty="0"/>
              <a:t>t1: adicionar dependência D</a:t>
            </a:r>
            <a:endParaRPr lang="pt-BR" dirty="0"/>
          </a:p>
          <a:p>
            <a:endParaRPr lang="pt-BR" dirty="0"/>
          </a:p>
        </p:txBody>
      </p:sp>
      <p:pic>
        <p:nvPicPr>
          <p:cNvPr id="3" name="Picture Placeholder 2" descr="Captura de Tela_selecionar área_20190615022117"/>
          <p:cNvPicPr>
            <a:picLocks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1685290" y="4576445"/>
            <a:ext cx="3676650" cy="2647950"/>
          </a:xfrm>
          <a:prstGeom prst="rect">
            <a:avLst/>
          </a:prstGeom>
          <a:solidFill>
            <a:schemeClr val="tx2"/>
          </a:solidFill>
        </p:spPr>
      </p:pic>
      <p:pic>
        <p:nvPicPr>
          <p:cNvPr id="5" name="Picture 4" descr="Captura de Tela_selecionar área_201906150255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9145" y="4263390"/>
            <a:ext cx="3533775" cy="32740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4"/>
          </p:nvPr>
        </p:nvSpPr>
        <p:spPr>
          <a:xfrm>
            <a:off x="945515" y="492760"/>
            <a:ext cx="9193530" cy="2145030"/>
          </a:xfrm>
        </p:spPr>
        <p:txBody>
          <a:bodyPr/>
          <a:lstStyle/>
          <a:p>
            <a:pPr algn="ctr"/>
            <a:r>
              <a:rPr lang="en-US" altLang="pt-BR" sz="3000" dirty="0"/>
              <a:t>Porque precisamos de gerenciamento de dependências em Go?</a:t>
            </a:r>
            <a:endParaRPr lang="en-US" altLang="pt-BR" sz="3000" dirty="0"/>
          </a:p>
        </p:txBody>
      </p:sp>
      <p:sp>
        <p:nvSpPr>
          <p:cNvPr id="9" name="Espaço Reservado para Texto 3"/>
          <p:cNvSpPr>
            <a:spLocks noGrp="1"/>
          </p:cNvSpPr>
          <p:nvPr/>
        </p:nvSpPr>
        <p:spPr>
          <a:xfrm>
            <a:off x="2049780" y="3176270"/>
            <a:ext cx="5079365" cy="46545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2400" b="0" i="0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 Narrow" charset="0"/>
              </a:defRPr>
            </a:lvl1pPr>
            <a:lvl2pPr marL="12192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4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20320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28448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36576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44704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832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0960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088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t</a:t>
            </a:r>
            <a:r>
              <a:rPr lang="" altLang="en-US" dirty="0"/>
              <a:t>2</a:t>
            </a:r>
            <a:r>
              <a:rPr lang="en-US" altLang="en-US" dirty="0"/>
              <a:t>: adicionar dependência </a:t>
            </a:r>
            <a:r>
              <a:rPr lang="" altLang="en-US" dirty="0"/>
              <a:t>C</a:t>
            </a:r>
            <a:endParaRPr lang="pt-BR" dirty="0"/>
          </a:p>
          <a:p>
            <a:endParaRPr lang="pt-BR" dirty="0"/>
          </a:p>
        </p:txBody>
      </p:sp>
      <p:pic>
        <p:nvPicPr>
          <p:cNvPr id="5" name="Picture Placeholder 4" descr="Captura de Tela_selecionar área_20190615022223"/>
          <p:cNvPicPr>
            <a:picLocks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1726565" y="4213225"/>
            <a:ext cx="4852035" cy="3412490"/>
          </a:xfrm>
          <a:prstGeom prst="rect">
            <a:avLst/>
          </a:prstGeom>
        </p:spPr>
      </p:pic>
      <p:pic>
        <p:nvPicPr>
          <p:cNvPr id="6" name="Picture 5" descr="Captura de Tela_selecionar área_201906150250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0475" y="4379595"/>
            <a:ext cx="3128010" cy="30797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4"/>
          </p:nvPr>
        </p:nvSpPr>
        <p:spPr>
          <a:xfrm>
            <a:off x="945515" y="492760"/>
            <a:ext cx="9193530" cy="2145030"/>
          </a:xfrm>
        </p:spPr>
        <p:txBody>
          <a:bodyPr/>
          <a:lstStyle/>
          <a:p>
            <a:pPr algn="ctr"/>
            <a:r>
              <a:rPr lang="en-US" altLang="pt-BR" sz="3000" dirty="0"/>
              <a:t>Porque precisamos de gerenciamento de dependências em Go?</a:t>
            </a:r>
            <a:endParaRPr lang="en-US" altLang="pt-BR" sz="3000" dirty="0"/>
          </a:p>
        </p:txBody>
      </p:sp>
      <p:sp>
        <p:nvSpPr>
          <p:cNvPr id="9" name="Espaço Reservado para Texto 3"/>
          <p:cNvSpPr>
            <a:spLocks noGrp="1"/>
          </p:cNvSpPr>
          <p:nvPr/>
        </p:nvSpPr>
        <p:spPr>
          <a:xfrm>
            <a:off x="2049780" y="3176270"/>
            <a:ext cx="5478780" cy="46545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2400" b="0" i="0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 Narrow" charset="0"/>
              </a:defRPr>
            </a:lvl1pPr>
            <a:lvl2pPr marL="12192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4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20320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28448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36576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44704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832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0960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088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t</a:t>
            </a:r>
            <a:r>
              <a:rPr lang="" altLang="en-US" dirty="0"/>
              <a:t>3</a:t>
            </a:r>
            <a:r>
              <a:rPr lang="en-US" altLang="en-US" dirty="0"/>
              <a:t>: </a:t>
            </a:r>
            <a:r>
              <a:rPr lang="" dirty="0"/>
              <a:t>atualizar C e suas dependências</a:t>
            </a:r>
            <a:endParaRPr lang="" dirty="0"/>
          </a:p>
        </p:txBody>
      </p:sp>
      <p:pic>
        <p:nvPicPr>
          <p:cNvPr id="5" name="Picture Placeholder 4" descr="Captura de Tela_selecionar área_20190615022255"/>
          <p:cNvPicPr>
            <a:picLocks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2049780" y="4695190"/>
            <a:ext cx="4852035" cy="3172460"/>
          </a:xfrm>
          <a:prstGeom prst="rect">
            <a:avLst/>
          </a:prstGeom>
        </p:spPr>
      </p:pic>
      <p:pic>
        <p:nvPicPr>
          <p:cNvPr id="6" name="Picture 5" descr="Captura de Tela_selecionar área_201906150252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5" y="4380865"/>
            <a:ext cx="3771900" cy="34867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go_dep"/>
          <p:cNvPicPr>
            <a:picLocks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1544320" y="2470785"/>
            <a:ext cx="3996690" cy="4231640"/>
          </a:xfrm>
          <a:prstGeom prst="rect">
            <a:avLst/>
          </a:prstGeom>
        </p:spPr>
      </p:pic>
      <p:sp>
        <p:nvSpPr>
          <p:cNvPr id="4" name="Espaço Reservado para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pt-BR" dirty="0"/>
              <a:t>História</a:t>
            </a:r>
            <a:endParaRPr lang="en-US" alt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aptura de Tela_selecionar área_201906151506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2470" y="2035175"/>
            <a:ext cx="11393170" cy="67671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/>
        </p:nvSpPr>
        <p:spPr>
          <a:xfrm>
            <a:off x="1224124" y="1680635"/>
            <a:ext cx="8826377" cy="126595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1625600" rtl="0" eaLnBrk="1" latinLnBrk="0" hangingPunct="1">
              <a:lnSpc>
                <a:spcPts val="4740"/>
              </a:lnSpc>
              <a:spcBef>
                <a:spcPts val="0"/>
              </a:spcBef>
              <a:buFont typeface="Arial" panose="02080604020202020204" pitchFamily="34" charset="0"/>
              <a:buNone/>
              <a:defRPr sz="4200" b="0" i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Narrow" charset="0"/>
              </a:defRPr>
            </a:lvl1pPr>
            <a:lvl2pPr marL="12192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4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20320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28448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36576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44704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832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0960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088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pt-BR" dirty="0"/>
              <a:t>História</a:t>
            </a:r>
            <a:endParaRPr lang="en-US" altLang="pt-BR" dirty="0"/>
          </a:p>
        </p:txBody>
      </p:sp>
      <p:sp>
        <p:nvSpPr>
          <p:cNvPr id="10" name="Espaço Reservado para Texto 9"/>
          <p:cNvSpPr>
            <a:spLocks noGrp="1"/>
          </p:cNvSpPr>
          <p:nvPr/>
        </p:nvSpPr>
        <p:spPr>
          <a:xfrm>
            <a:off x="1256030" y="3317240"/>
            <a:ext cx="9138285" cy="478917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16256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80604020202020204" pitchFamily="34" charset="0"/>
              <a:buNone/>
              <a:defRPr sz="2800" b="0" i="0" kern="1200" baseline="0">
                <a:solidFill>
                  <a:schemeClr val="bg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 Narrow" charset="0"/>
              </a:defRPr>
            </a:lvl1pPr>
            <a:lvl2pPr marL="12192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4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20320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28448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36576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44704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832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0960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08800" indent="-406400" algn="l" defTabSz="1625600" rtl="0" eaLnBrk="1" latinLnBrk="0" hangingPunct="1">
              <a:lnSpc>
                <a:spcPct val="90000"/>
              </a:lnSpc>
              <a:spcBef>
                <a:spcPts val="89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80604020202020204" pitchFamily="34" charset="0"/>
              <a:buChar char="•"/>
            </a:pPr>
            <a:r>
              <a:rPr lang="en-US" altLang="pt-BR" dirty="0">
                <a:solidFill>
                  <a:schemeClr val="tx1"/>
                </a:solidFill>
              </a:rPr>
              <a:t>Várias ferramentas e maneiras de especificar requerimentos de versões</a:t>
            </a:r>
            <a:endParaRPr lang="en-US" altLang="pt-BR" dirty="0">
              <a:solidFill>
                <a:schemeClr val="tx1"/>
              </a:solidFill>
            </a:endParaRPr>
          </a:p>
          <a:p>
            <a:pPr marL="457200" indent="-457200">
              <a:buFont typeface="Arial" panose="02080604020202020204" pitchFamily="34" charset="0"/>
              <a:buChar char="•"/>
            </a:pPr>
            <a:r>
              <a:rPr lang="en-US" altLang="pt-BR" dirty="0">
                <a:solidFill>
                  <a:schemeClr val="tx1"/>
                </a:solidFill>
              </a:rPr>
              <a:t>GOPATH, goven, godeps, godep, gopkg.in, glide, gd, govendor, vendor dir, dep</a:t>
            </a:r>
            <a:endParaRPr lang="en-US" altLang="pt-BR" dirty="0">
              <a:solidFill>
                <a:schemeClr val="tx1"/>
              </a:solidFill>
            </a:endParaRPr>
          </a:p>
          <a:p>
            <a:pPr marL="457200" indent="-457200">
              <a:buFont typeface="Arial" panose="02080604020202020204" pitchFamily="34" charset="0"/>
              <a:buChar char="•"/>
            </a:pPr>
            <a:r>
              <a:rPr lang="en-US" altLang="pt-BR" dirty="0">
                <a:solidFill>
                  <a:schemeClr val="tx1"/>
                </a:solidFill>
              </a:rPr>
              <a:t>Todas essas abordagens são diferentes</a:t>
            </a:r>
            <a:endParaRPr lang="en-US" altLang="pt-BR" dirty="0">
              <a:solidFill>
                <a:schemeClr val="tx1"/>
              </a:solidFill>
            </a:endParaRPr>
          </a:p>
          <a:p>
            <a:pPr marL="457200" indent="-457200">
              <a:buFont typeface="Arial" panose="02080604020202020204" pitchFamily="34" charset="0"/>
              <a:buChar char="•"/>
            </a:pPr>
            <a:r>
              <a:rPr lang="en-US" altLang="pt-BR" dirty="0">
                <a:solidFill>
                  <a:schemeClr val="tx1"/>
                </a:solidFill>
              </a:rPr>
              <a:t>Não é possível utilizar ferramentas de </a:t>
            </a:r>
            <a:r>
              <a:rPr lang="" altLang="en-US" dirty="0">
                <a:solidFill>
                  <a:schemeClr val="tx1"/>
                </a:solidFill>
              </a:rPr>
              <a:t>versionamento</a:t>
            </a:r>
            <a:endParaRPr lang="" alt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Captura de Tela_selecionar área_201906150143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77575" y="2947035"/>
            <a:ext cx="3850640" cy="38715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1470</Words>
  <Application>WPS Presentation</Application>
  <PresentationFormat>Personalizar</PresentationFormat>
  <Paragraphs>72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40" baseType="lpstr">
      <vt:lpstr>Arial</vt:lpstr>
      <vt:lpstr>SimSun</vt:lpstr>
      <vt:lpstr>Wingdings</vt:lpstr>
      <vt:lpstr>DejaVu Sans</vt:lpstr>
      <vt:lpstr>MS PGothic</vt:lpstr>
      <vt:lpstr>Droid Sans Fallback</vt:lpstr>
      <vt:lpstr>Roboto</vt:lpstr>
      <vt:lpstr>Noto Serif CJK JP</vt:lpstr>
      <vt:lpstr>Roboto Black</vt:lpstr>
      <vt:lpstr>Roboto Light</vt:lpstr>
      <vt:lpstr>Roboto Condensed</vt:lpstr>
      <vt:lpstr>Arial Narrow</vt:lpstr>
      <vt:lpstr>Roboto Thin</vt:lpstr>
      <vt:lpstr>Roboto Medium</vt:lpstr>
      <vt:lpstr>Calibri</vt:lpstr>
      <vt:lpstr>Lato Black</vt:lpstr>
      <vt:lpstr>Liberation Sans</vt:lpstr>
      <vt:lpstr>Lato</vt:lpstr>
      <vt:lpstr>Arial</vt:lpstr>
      <vt:lpstr>Montserrat-Bold</vt:lpstr>
      <vt:lpstr>MS PGothic</vt:lpstr>
      <vt:lpstr>微软雅黑</vt:lpstr>
      <vt:lpstr/>
      <vt:lpstr>Arial Unicode MS</vt:lpstr>
      <vt:lpstr>Lato Black</vt:lpstr>
      <vt:lpstr>1_Personalizar design</vt:lpstr>
      <vt:lpstr>TRILHA GO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Globalcode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para Líderes e Gerentes</dc:title>
  <dc:creator>Elaine Quintino da Silva</dc:creator>
  <cp:lastModifiedBy>eduardofg87</cp:lastModifiedBy>
  <cp:revision>146</cp:revision>
  <dcterms:created xsi:type="dcterms:W3CDTF">2019-06-15T18:09:54Z</dcterms:created>
  <dcterms:modified xsi:type="dcterms:W3CDTF">2019-06-15T18:09:54Z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