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5" r:id="rId1"/>
    <p:sldMasterId id="2147484280" r:id="rId2"/>
  </p:sldMasterIdLst>
  <p:sldIdLst>
    <p:sldId id="256" r:id="rId3"/>
    <p:sldId id="311" r:id="rId4"/>
    <p:sldId id="313" r:id="rId5"/>
    <p:sldId id="312" r:id="rId6"/>
    <p:sldId id="328" r:id="rId7"/>
    <p:sldId id="330" r:id="rId8"/>
    <p:sldId id="331" r:id="rId9"/>
    <p:sldId id="332" r:id="rId10"/>
    <p:sldId id="329" r:id="rId11"/>
    <p:sldId id="335" r:id="rId12"/>
    <p:sldId id="334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8" r:id="rId21"/>
    <p:sldId id="343" r:id="rId22"/>
    <p:sldId id="344" r:id="rId23"/>
    <p:sldId id="345" r:id="rId24"/>
    <p:sldId id="346" r:id="rId25"/>
    <p:sldId id="347" r:id="rId26"/>
    <p:sldId id="327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1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83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3"/>
            <a:ext cx="2628900" cy="58118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0365"/>
            <a:ext cx="7734300" cy="581183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415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27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410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8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13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49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679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36823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09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258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49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5350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15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6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03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887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3"/>
            <a:ext cx="5156200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4" y="1681852"/>
            <a:ext cx="5181601" cy="825699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4" y="2507553"/>
            <a:ext cx="5181601" cy="36805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630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997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052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3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89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443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May 30,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1" r:id="rId1"/>
    <p:sldLayoutId id="2147484282" r:id="rId2"/>
    <p:sldLayoutId id="2147484283" r:id="rId3"/>
    <p:sldLayoutId id="2147484284" r:id="rId4"/>
    <p:sldLayoutId id="2147484285" r:id="rId5"/>
    <p:sldLayoutId id="2147484286" r:id="rId6"/>
    <p:sldLayoutId id="2147484287" r:id="rId7"/>
    <p:sldLayoutId id="2147484288" r:id="rId8"/>
    <p:sldLayoutId id="2147484289" r:id="rId9"/>
    <p:sldLayoutId id="2147484290" r:id="rId10"/>
    <p:sldLayoutId id="214748429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888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107" y="1500784"/>
            <a:ext cx="7857815" cy="283267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boto"/>
              </a:rPr>
              <a:t>Angular</a:t>
            </a:r>
            <a:br>
              <a:rPr lang="en-US" dirty="0">
                <a:latin typeface="Roboto"/>
              </a:rPr>
            </a:br>
            <a:r>
              <a:rPr lang="en-US" dirty="0">
                <a:latin typeface="Roboto"/>
              </a:rPr>
              <a:t>Lazy Loading</a:t>
            </a: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5E89DE-CC8B-45A9-8554-718BE941B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524" y="5662413"/>
            <a:ext cx="934793" cy="934793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D4CA7CF-DDBE-4631-8DEC-24C8C2F9303F}"/>
              </a:ext>
            </a:extLst>
          </p:cNvPr>
          <p:cNvSpPr txBox="1"/>
          <p:nvPr/>
        </p:nvSpPr>
        <p:spPr>
          <a:xfrm>
            <a:off x="9841314" y="5729697"/>
            <a:ext cx="2011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8CC11-ED2C-4777-B494-9FBB1D0ABB3E}"/>
              </a:ext>
            </a:extLst>
          </p:cNvPr>
          <p:cNvSpPr txBox="1"/>
          <p:nvPr/>
        </p:nvSpPr>
        <p:spPr>
          <a:xfrm>
            <a:off x="9841315" y="6006967"/>
            <a:ext cx="195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@eduardoflorence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1C0662-65A0-4216-B51D-D9527BF1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" y="5689983"/>
            <a:ext cx="1122595" cy="10033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B6E15CE-80CC-4449-A5FC-162EA4ED398D}"/>
              </a:ext>
            </a:extLst>
          </p:cNvPr>
          <p:cNvSpPr txBox="1"/>
          <p:nvPr/>
        </p:nvSpPr>
        <p:spPr>
          <a:xfrm>
            <a:off x="1419457" y="5929752"/>
            <a:ext cx="390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Angular Rio Meetup #02 – Tech Talk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8420-46FF-4068-B1E6-BF74E00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Diferencial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611258-1392-4C11-BD76-05170A38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17" y="1882486"/>
            <a:ext cx="9686925" cy="43815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AC1369B-5243-4C45-AD03-8021B21BCD94}"/>
              </a:ext>
            </a:extLst>
          </p:cNvPr>
          <p:cNvCxnSpPr/>
          <p:nvPr/>
        </p:nvCxnSpPr>
        <p:spPr>
          <a:xfrm>
            <a:off x="687897" y="2927758"/>
            <a:ext cx="5117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0253ACC-3C12-4A00-B8A3-EF3B3AB7C98E}"/>
              </a:ext>
            </a:extLst>
          </p:cNvPr>
          <p:cNvCxnSpPr/>
          <p:nvPr/>
        </p:nvCxnSpPr>
        <p:spPr>
          <a:xfrm>
            <a:off x="687897" y="3231159"/>
            <a:ext cx="5117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120" y="2820876"/>
            <a:ext cx="4998720" cy="1216248"/>
          </a:xfrm>
        </p:spPr>
        <p:txBody>
          <a:bodyPr>
            <a:normAutofit/>
          </a:bodyPr>
          <a:lstStyle/>
          <a:p>
            <a:r>
              <a:rPr lang="pt-BR" sz="3200" dirty="0"/>
              <a:t>Carga inicial lenta ao acessar </a:t>
            </a:r>
          </a:p>
          <a:p>
            <a:r>
              <a:rPr lang="pt-BR" sz="3200" dirty="0"/>
              <a:t>um módulo na primeira vez</a:t>
            </a:r>
          </a:p>
        </p:txBody>
      </p:sp>
    </p:spTree>
    <p:extLst>
      <p:ext uri="{BB962C8B-B14F-4D97-AF65-F5344CB8AC3E}">
        <p14:creationId xmlns:p14="http://schemas.microsoft.com/office/powerpoint/2010/main" val="219487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41" y="1845734"/>
            <a:ext cx="109917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Carregamento postergado em segundo plano, utilizando estratégia de </a:t>
            </a:r>
            <a:r>
              <a:rPr lang="pt-BR" sz="2400" dirty="0" err="1"/>
              <a:t>pré-carregamento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845124" y="2421936"/>
            <a:ext cx="10699173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PreloadAllModules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'clientes',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'fornecedores',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'./fornecedores/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fornecedores.module#FornecedoresModule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preloadingStrategy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PreloadAllModules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8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um outro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172" y="2166535"/>
            <a:ext cx="7333656" cy="2524930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Muitos módulos sendo </a:t>
            </a:r>
          </a:p>
          <a:p>
            <a:pPr algn="ctr"/>
            <a:r>
              <a:rPr lang="pt-BR" sz="3200" dirty="0"/>
              <a:t>carregados em segundo plano </a:t>
            </a:r>
          </a:p>
          <a:p>
            <a:pPr algn="ctr"/>
            <a:r>
              <a:rPr lang="pt-BR" sz="3200" dirty="0"/>
              <a:t>podem causar lentidão no tráfego de dados </a:t>
            </a:r>
          </a:p>
          <a:p>
            <a:pPr algn="ctr"/>
            <a:r>
              <a:rPr lang="pt-BR" sz="3200" dirty="0"/>
              <a:t>do módulo que está em uso.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174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Estratégia de </a:t>
            </a:r>
            <a:r>
              <a:rPr lang="pt-BR" sz="2400" dirty="0" err="1"/>
              <a:t>pré-carregamento</a:t>
            </a:r>
            <a:r>
              <a:rPr lang="pt-BR" sz="2400" dirty="0"/>
              <a:t> customizada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430529" y="2340040"/>
            <a:ext cx="11391901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CustomPreloaderService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custom-preloader.service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'clientes',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data: {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'fornecedores',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'./fornecedores/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fornecedores.module#FornecedoresModule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preloadingStrategy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CustomPreloaderService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32107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Estratégia de </a:t>
            </a:r>
            <a:r>
              <a:rPr lang="pt-BR" sz="2400" dirty="0" err="1"/>
              <a:t>pré-carregamento</a:t>
            </a:r>
            <a:r>
              <a:rPr lang="pt-BR" sz="2400" dirty="0"/>
              <a:t> customizada </a:t>
            </a:r>
            <a:r>
              <a:rPr lang="pt-BR" sz="2400" b="1" dirty="0"/>
              <a:t>(</a:t>
            </a:r>
            <a:r>
              <a:rPr lang="pt-BR" sz="2400" b="1" dirty="0" err="1"/>
              <a:t>custom-preloader.service.ts</a:t>
            </a:r>
            <a:r>
              <a:rPr lang="pt-BR" sz="2400" b="1" dirty="0"/>
              <a:t>)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1465118" y="2440804"/>
            <a:ext cx="9029700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PreloadingStrategy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Injectable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providedIn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'root'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CustomPreloaderService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PreloadingStrategy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route.data.preload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762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último problema (eu acho!)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394" y="1906476"/>
            <a:ext cx="7367212" cy="3045048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Muitos módulos sendo </a:t>
            </a:r>
          </a:p>
          <a:p>
            <a:pPr algn="ctr"/>
            <a:r>
              <a:rPr lang="pt-BR" sz="3200" dirty="0"/>
              <a:t>carregados em segundo plano </a:t>
            </a:r>
          </a:p>
          <a:p>
            <a:pPr algn="ctr"/>
            <a:r>
              <a:rPr lang="pt-BR" sz="3200" dirty="0"/>
              <a:t>podem causar lentidão no tráfego de dados </a:t>
            </a:r>
          </a:p>
          <a:p>
            <a:pPr algn="ctr"/>
            <a:r>
              <a:rPr lang="pt-BR" sz="3200" dirty="0"/>
              <a:t>do módulo que está em uso </a:t>
            </a:r>
          </a:p>
          <a:p>
            <a:pPr algn="ctr"/>
            <a:r>
              <a:rPr lang="pt-BR" sz="3200" dirty="0"/>
              <a:t>E, INCLUSIVE, do módulo inicial</a:t>
            </a:r>
          </a:p>
          <a:p>
            <a:pPr algn="ctr"/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74606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Aplicar um </a:t>
            </a:r>
            <a:r>
              <a:rPr lang="pt-BR" sz="2400" dirty="0" err="1"/>
              <a:t>delay</a:t>
            </a:r>
            <a:r>
              <a:rPr lang="pt-BR" sz="2400" dirty="0"/>
              <a:t> antes de iniciar o módulo em segundo plano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950075" y="2873872"/>
            <a:ext cx="10573444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path: 'clientes',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500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'fornecedores',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'./fornecedores/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fornecedores.module#FornecedoresModule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821891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Aplicar um </a:t>
            </a:r>
            <a:r>
              <a:rPr lang="pt-BR" sz="2400" dirty="0" err="1"/>
              <a:t>delay</a:t>
            </a:r>
            <a:r>
              <a:rPr lang="pt-BR" sz="2400" dirty="0"/>
              <a:t> antes de iniciar o módulo em segundo plano</a:t>
            </a:r>
          </a:p>
          <a:p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1407276" y="2333544"/>
            <a:ext cx="8006888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rxjs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CustomPreloaderService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PreloadingStrategy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&gt;):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route.data.preload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 : 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loadRoute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? timer(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route.data.preload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?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loadRoute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route.data.delay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603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Plus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35BDDD-A5D1-4ABD-BA01-37F4C5A06F5C}"/>
              </a:ext>
            </a:extLst>
          </p:cNvPr>
          <p:cNvSpPr txBox="1"/>
          <p:nvPr/>
        </p:nvSpPr>
        <p:spPr>
          <a:xfrm>
            <a:off x="391885" y="2333544"/>
            <a:ext cx="11321143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Angular 8+ */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path: 'clientes',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data: {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preload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500}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path: 'fornecedores',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('./fornecedores/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mod.FornecedoresModule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868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F1CE-DF35-4E98-AF10-87BA824D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96B62-9515-46BF-BE42-1329D283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354" y="2914952"/>
            <a:ext cx="5837292" cy="1028095"/>
          </a:xfrm>
        </p:spPr>
        <p:txBody>
          <a:bodyPr>
            <a:noAutofit/>
          </a:bodyPr>
          <a:lstStyle/>
          <a:p>
            <a:pPr algn="ctr"/>
            <a:r>
              <a:rPr lang="pt-BR" sz="3200" dirty="0"/>
              <a:t>Carregamento inicial lento de uma </a:t>
            </a:r>
          </a:p>
          <a:p>
            <a:pPr algn="ctr"/>
            <a:r>
              <a:rPr lang="pt-BR" sz="3200" dirty="0"/>
              <a:t>SPA (Single Page </a:t>
            </a:r>
            <a:r>
              <a:rPr lang="pt-BR" sz="3200" dirty="0" err="1"/>
              <a:t>Application</a:t>
            </a:r>
            <a:r>
              <a:rPr lang="pt-BR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9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Plus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1A8A13-3EA2-455A-B54E-A41F9E61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54" y="1828800"/>
            <a:ext cx="8108892" cy="433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2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Webpack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Analyzer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30AD4EF-F4ED-42C0-94A9-B3195383E350}"/>
              </a:ext>
            </a:extLst>
          </p:cNvPr>
          <p:cNvSpPr/>
          <p:nvPr/>
        </p:nvSpPr>
        <p:spPr>
          <a:xfrm>
            <a:off x="1425513" y="3182778"/>
            <a:ext cx="94019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webpack-bundle-analyzer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save-dev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93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Webpack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Analyzer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8833A7-D962-478C-903A-3CD7B84A2BA8}"/>
              </a:ext>
            </a:extLst>
          </p:cNvPr>
          <p:cNvSpPr/>
          <p:nvPr/>
        </p:nvSpPr>
        <p:spPr>
          <a:xfrm>
            <a:off x="1153885" y="2607622"/>
            <a:ext cx="988422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"angular-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"0.0.0",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"scripts":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"start":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serve",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"build":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build",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"e2e":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e2e",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stats-json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webpack-bundle-analyzer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/angular-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stats.json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"analyze-es5": "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webpack-bundle-analyzer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/angular-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/stats-es5.json",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"analyze-es2015": "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webpack-bundle-analyzer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/angular-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loading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/stats-es2015.json"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pt-BR" sz="14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92ECDB-23CC-4991-A622-92127A08C9A4}"/>
              </a:ext>
            </a:extLst>
          </p:cNvPr>
          <p:cNvSpPr txBox="1"/>
          <p:nvPr/>
        </p:nvSpPr>
        <p:spPr>
          <a:xfrm>
            <a:off x="5228858" y="1836823"/>
            <a:ext cx="1795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/>
              <a:t>package.json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15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Webpack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Analyzer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30AD4EF-F4ED-42C0-94A9-B3195383E350}"/>
              </a:ext>
            </a:extLst>
          </p:cNvPr>
          <p:cNvSpPr/>
          <p:nvPr/>
        </p:nvSpPr>
        <p:spPr>
          <a:xfrm>
            <a:off x="4531331" y="3130823"/>
            <a:ext cx="3190297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pt-B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analyze</a:t>
            </a:r>
            <a:endParaRPr lang="pt-BR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6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Webpack</a:t>
            </a:r>
            <a:r>
              <a:rPr lang="pt-BR" dirty="0"/>
              <a:t> </a:t>
            </a:r>
            <a:r>
              <a:rPr lang="pt-BR" dirty="0" err="1"/>
              <a:t>Bundle</a:t>
            </a:r>
            <a:r>
              <a:rPr lang="pt-BR" dirty="0"/>
              <a:t> </a:t>
            </a:r>
            <a:r>
              <a:rPr lang="pt-BR" dirty="0" err="1"/>
              <a:t>Analyzer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B9390-BABF-470D-A24A-655D32FD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48" y="1799706"/>
            <a:ext cx="9757064" cy="448394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5FD294-A6AF-4923-97F0-2BE8DF0E5B85}"/>
              </a:ext>
            </a:extLst>
          </p:cNvPr>
          <p:cNvSpPr txBox="1"/>
          <p:nvPr/>
        </p:nvSpPr>
        <p:spPr>
          <a:xfrm>
            <a:off x="342900" y="5257801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http://127.0.0.1:8888/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9822" y="327548"/>
            <a:ext cx="8653642" cy="1450757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9822" y="2279176"/>
            <a:ext cx="9953478" cy="3589919"/>
          </a:xfrm>
        </p:spPr>
        <p:txBody>
          <a:bodyPr>
            <a:normAutofit/>
          </a:bodyPr>
          <a:lstStyle/>
          <a:p>
            <a:r>
              <a:rPr lang="pt-BR" sz="1800" dirty="0"/>
              <a:t>https://coryrylan.com/blog/custom-preloading-and-lazy-loading-strategies-with-angular</a:t>
            </a:r>
          </a:p>
          <a:p>
            <a:r>
              <a:rPr lang="pt-BR" sz="1800" dirty="0"/>
              <a:t>https://medium.com/@adrianfaciu/custom-preloading-strategy-for-angular-modules-b3b5c873681a</a:t>
            </a:r>
          </a:p>
          <a:p>
            <a:r>
              <a:rPr lang="pt-BR" sz="1800" dirty="0"/>
              <a:t>https://angular.io/guide/router</a:t>
            </a:r>
          </a:p>
          <a:p>
            <a:r>
              <a:rPr lang="pt-BR" sz="1800" dirty="0"/>
              <a:t>https://alligator.io/angular/angular-webpack-bundle-analyzer/</a:t>
            </a:r>
          </a:p>
          <a:p>
            <a:r>
              <a:rPr lang="pt-BR" sz="1800" dirty="0"/>
              <a:t>https://next.angular.io/guide/lazy-loading-ngmodules</a:t>
            </a:r>
          </a:p>
        </p:txBody>
      </p:sp>
    </p:spTree>
    <p:extLst>
      <p:ext uri="{BB962C8B-B14F-4D97-AF65-F5344CB8AC3E}">
        <p14:creationId xmlns:p14="http://schemas.microsoft.com/office/powerpoint/2010/main" val="111572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FF53F-A796-481E-9291-8C32C866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Contatos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213DD50-8498-4665-8963-8109216C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5354" y="3734900"/>
            <a:ext cx="576000" cy="57600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3E938B1-7020-4227-98BD-745142734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354" y="5113528"/>
            <a:ext cx="576000" cy="57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F4AEC4D-10B0-47FF-8BDD-2931D49F1E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927" y="2277684"/>
            <a:ext cx="1169216" cy="1169216"/>
          </a:xfrm>
          <a:prstGeom prst="ellipse">
            <a:avLst/>
          </a:prstGeom>
          <a:ln w="57150">
            <a:solidFill>
              <a:schemeClr val="accent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CE7605-FB52-4697-8A0E-D692FFC5BE55}"/>
              </a:ext>
            </a:extLst>
          </p:cNvPr>
          <p:cNvSpPr txBox="1"/>
          <p:nvPr/>
        </p:nvSpPr>
        <p:spPr>
          <a:xfrm>
            <a:off x="2810100" y="2215963"/>
            <a:ext cx="346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Eduardo Florence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EFDBB7-A110-4682-A17D-8A352AFF9084}"/>
              </a:ext>
            </a:extLst>
          </p:cNvPr>
          <p:cNvSpPr txBox="1"/>
          <p:nvPr/>
        </p:nvSpPr>
        <p:spPr>
          <a:xfrm>
            <a:off x="2810103" y="2800570"/>
            <a:ext cx="5745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Angular, </a:t>
            </a:r>
            <a:r>
              <a:rPr lang="pt-BR" sz="2000" dirty="0" err="1"/>
              <a:t>RxJS</a:t>
            </a:r>
            <a:r>
              <a:rPr lang="pt-BR" sz="2000" dirty="0"/>
              <a:t>, </a:t>
            </a:r>
            <a:r>
              <a:rPr lang="pt-BR" sz="2000" dirty="0" err="1"/>
              <a:t>TypeScript</a:t>
            </a:r>
            <a:r>
              <a:rPr lang="pt-BR" sz="2000" dirty="0"/>
              <a:t>, SASS, PWA, </a:t>
            </a:r>
            <a:r>
              <a:rPr lang="pt-BR" sz="2000" dirty="0" err="1"/>
              <a:t>NativeScript</a:t>
            </a:r>
            <a:r>
              <a:rPr lang="pt-BR" sz="2000" dirty="0"/>
              <a:t>, </a:t>
            </a:r>
          </a:p>
          <a:p>
            <a:r>
              <a:rPr lang="pt-BR" sz="2000" dirty="0" err="1"/>
              <a:t>NodeJS</a:t>
            </a:r>
            <a:r>
              <a:rPr lang="pt-BR" sz="2000" dirty="0"/>
              <a:t>, </a:t>
            </a:r>
            <a:r>
              <a:rPr lang="pt-BR" sz="2000" dirty="0" err="1"/>
              <a:t>JavaScript</a:t>
            </a:r>
            <a:r>
              <a:rPr lang="pt-BR" sz="2000" dirty="0"/>
              <a:t>, PostgreSQL, </a:t>
            </a:r>
            <a:r>
              <a:rPr lang="pt-BR" sz="2000" dirty="0" err="1"/>
              <a:t>MongoDB</a:t>
            </a:r>
            <a:r>
              <a:rPr lang="pt-BR" sz="2000" dirty="0"/>
              <a:t>, </a:t>
            </a:r>
            <a:r>
              <a:rPr lang="pt-BR" sz="2000" dirty="0" err="1"/>
              <a:t>Serverless</a:t>
            </a:r>
            <a:endParaRPr lang="pt-BR" sz="2000" dirty="0"/>
          </a:p>
        </p:txBody>
      </p:sp>
      <p:sp>
        <p:nvSpPr>
          <p:cNvPr id="3" name="Retângulo 2"/>
          <p:cNvSpPr/>
          <p:nvPr/>
        </p:nvSpPr>
        <p:spPr>
          <a:xfrm>
            <a:off x="2127262" y="5186086"/>
            <a:ext cx="62281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github.com/</a:t>
            </a:r>
            <a:r>
              <a:rPr lang="pt-BR" sz="2200" dirty="0" err="1"/>
              <a:t>eduardoflorence</a:t>
            </a:r>
            <a:r>
              <a:rPr lang="pt-BR" sz="2200" dirty="0"/>
              <a:t>/angular-</a:t>
            </a:r>
            <a:r>
              <a:rPr lang="pt-BR" sz="2200" dirty="0" err="1"/>
              <a:t>lazy</a:t>
            </a:r>
            <a:r>
              <a:rPr lang="pt-BR" sz="2200" dirty="0"/>
              <a:t>-</a:t>
            </a:r>
            <a:r>
              <a:rPr lang="pt-BR" sz="2200" dirty="0" err="1"/>
              <a:t>loading</a:t>
            </a:r>
            <a:endParaRPr lang="pt-BR" sz="2200" dirty="0"/>
          </a:p>
        </p:txBody>
      </p:sp>
      <p:sp>
        <p:nvSpPr>
          <p:cNvPr id="11" name="Retângulo 10"/>
          <p:cNvSpPr/>
          <p:nvPr/>
        </p:nvSpPr>
        <p:spPr>
          <a:xfrm>
            <a:off x="2127263" y="3843538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200" dirty="0"/>
              <a:t>@</a:t>
            </a:r>
            <a:r>
              <a:rPr lang="pt-BR" sz="2200" dirty="0" err="1"/>
              <a:t>eduardoflorence</a:t>
            </a:r>
            <a:endParaRPr lang="pt-BR" sz="2200" dirty="0"/>
          </a:p>
        </p:txBody>
      </p:sp>
      <p:pic>
        <p:nvPicPr>
          <p:cNvPr id="2050" name="Picture 2" descr="Email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55" y="4434901"/>
            <a:ext cx="575999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2127263" y="4507458"/>
            <a:ext cx="47011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eduardo@infolink.com.br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F9C373-A195-4C0D-AB77-4B5B616903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021" y="3471192"/>
            <a:ext cx="3361266" cy="241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Solução?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E2A5C96-0F83-46F8-B572-D637ADD6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267" y="2812487"/>
            <a:ext cx="6746426" cy="1233026"/>
          </a:xfrm>
        </p:spPr>
        <p:txBody>
          <a:bodyPr>
            <a:normAutofit/>
          </a:bodyPr>
          <a:lstStyle/>
          <a:p>
            <a:pPr algn="ctr"/>
            <a:r>
              <a:rPr lang="pt-BR" sz="3200" dirty="0" err="1"/>
              <a:t>Lazy</a:t>
            </a:r>
            <a:r>
              <a:rPr lang="pt-BR" sz="3200" dirty="0"/>
              <a:t> </a:t>
            </a:r>
            <a:r>
              <a:rPr lang="pt-BR" sz="3200" dirty="0" err="1"/>
              <a:t>Loading</a:t>
            </a:r>
            <a:endParaRPr lang="pt-BR" sz="3200" dirty="0"/>
          </a:p>
          <a:p>
            <a:pPr algn="ctr"/>
            <a:r>
              <a:rPr lang="pt-BR" sz="3200" dirty="0"/>
              <a:t>(Carregamento postergado de módulos)</a:t>
            </a:r>
          </a:p>
        </p:txBody>
      </p:sp>
    </p:spTree>
    <p:extLst>
      <p:ext uri="{BB962C8B-B14F-4D97-AF65-F5344CB8AC3E}">
        <p14:creationId xmlns:p14="http://schemas.microsoft.com/office/powerpoint/2010/main" val="35065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37B58-5903-406A-918A-2A942E1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tudo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BD9B439-FB7A-4AF3-A67A-418E977A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821" y="2867015"/>
            <a:ext cx="5580357" cy="1123969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sz="3200" dirty="0"/>
              <a:t>Organizar o sistema em módulos</a:t>
            </a:r>
          </a:p>
          <a:p>
            <a:pPr algn="ctr"/>
            <a:r>
              <a:rPr lang="pt-BR" sz="3200" dirty="0"/>
              <a:t>e trabalhar com rotas.</a:t>
            </a:r>
          </a:p>
        </p:txBody>
      </p:sp>
    </p:spTree>
    <p:extLst>
      <p:ext uri="{BB962C8B-B14F-4D97-AF65-F5344CB8AC3E}">
        <p14:creationId xmlns:p14="http://schemas.microsoft.com/office/powerpoint/2010/main" val="286354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44" y="2837654"/>
            <a:ext cx="8206111" cy="1182692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Retirar todos os </a:t>
            </a:r>
            <a:r>
              <a:rPr lang="pt-BR" sz="3200" dirty="0" err="1"/>
              <a:t>imports</a:t>
            </a:r>
            <a:r>
              <a:rPr lang="pt-BR" sz="3200" dirty="0"/>
              <a:t> e referências </a:t>
            </a:r>
          </a:p>
          <a:p>
            <a:pPr algn="ctr"/>
            <a:r>
              <a:rPr lang="pt-BR" sz="3200" dirty="0"/>
              <a:t>de módulos que terão carregamento postergado</a:t>
            </a:r>
          </a:p>
        </p:txBody>
      </p:sp>
    </p:spTree>
    <p:extLst>
      <p:ext uri="{BB962C8B-B14F-4D97-AF65-F5344CB8AC3E}">
        <p14:creationId xmlns:p14="http://schemas.microsoft.com/office/powerpoint/2010/main" val="333964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5127" y="1357155"/>
            <a:ext cx="10699173" cy="668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Na rota principal (app-</a:t>
            </a:r>
            <a:r>
              <a:rPr lang="pt-BR" sz="2400" dirty="0" err="1"/>
              <a:t>routing.module.ts</a:t>
            </a:r>
            <a:r>
              <a:rPr lang="pt-BR" sz="2400" dirty="0"/>
              <a:t>), ao invés de criar uma rota para um componente do módulo, cria-se uma rota para o módulo com a sintaxe abaixo:</a:t>
            </a:r>
          </a:p>
          <a:p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3089021" y="2411036"/>
            <a:ext cx="856195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'./clientes/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'./fornecedores/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path: 'dashboard',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path: 'clientes',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'fornecedores',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C69DFE-334E-4440-8F22-12DBF0114AC3}"/>
              </a:ext>
            </a:extLst>
          </p:cNvPr>
          <p:cNvSpPr txBox="1">
            <a:spLocks/>
          </p:cNvSpPr>
          <p:nvPr/>
        </p:nvSpPr>
        <p:spPr>
          <a:xfrm>
            <a:off x="845127" y="4008795"/>
            <a:ext cx="1320800" cy="49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ANTES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1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5126" y="1357155"/>
            <a:ext cx="10699172" cy="668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Na rota principal (app-</a:t>
            </a:r>
            <a:r>
              <a:rPr lang="pt-BR" sz="2400" dirty="0" err="1"/>
              <a:t>routing.module.ts</a:t>
            </a:r>
            <a:r>
              <a:rPr lang="pt-BR" sz="2400" dirty="0"/>
              <a:t>), ao invés de criar uma rota para um componente do módulo, cria-se uma rota para o módulo com a sintaxe abaixo:</a:t>
            </a:r>
          </a:p>
          <a:p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845126" y="2430325"/>
            <a:ext cx="10699173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'./dashboard/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dashboard.component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'dashboard',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DashboardComponent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 path: 'clientes',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'./clientes/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clientes.module#ClientesModule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path: 'fornecedores',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loadChildren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'./fornecedores/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fornecedores.module#FornecedoresModule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},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RouterModule.forRoot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C69DFE-334E-4440-8F22-12DBF0114AC3}"/>
              </a:ext>
            </a:extLst>
          </p:cNvPr>
          <p:cNvSpPr txBox="1">
            <a:spLocks/>
          </p:cNvSpPr>
          <p:nvPr/>
        </p:nvSpPr>
        <p:spPr>
          <a:xfrm>
            <a:off x="5369790" y="2000668"/>
            <a:ext cx="1466273" cy="495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DEPOIS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6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3188B-252D-430D-95B5-2E9ABC5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A63-D774-41B0-9E7C-8DEEAF71BFB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5127" y="1357155"/>
            <a:ext cx="10699173" cy="6683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Criar um arquivo de rotas para cada módulo com carregamento postergado.</a:t>
            </a:r>
          </a:p>
          <a:p>
            <a:pPr marL="0" indent="0">
              <a:buNone/>
            </a:pPr>
            <a:r>
              <a:rPr lang="pt-BR" sz="2400" dirty="0"/>
              <a:t>Exemplo: clientes-</a:t>
            </a:r>
            <a:r>
              <a:rPr lang="pt-BR" sz="2400" dirty="0" err="1"/>
              <a:t>routing.module.ts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B2877-BD7F-4E85-9CE5-9D2056190DCF}"/>
              </a:ext>
            </a:extLst>
          </p:cNvPr>
          <p:cNvSpPr txBox="1"/>
          <p:nvPr/>
        </p:nvSpPr>
        <p:spPr>
          <a:xfrm>
            <a:off x="2191327" y="2417625"/>
            <a:ext cx="6444674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'@angular/core';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'@angular/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'./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clientes.component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path: '',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ClientesComponent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RouterModule.forChild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RouterModule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ClientesRoutingModule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}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F82097E-88C2-4836-8D57-689812D876D7}"/>
              </a:ext>
            </a:extLst>
          </p:cNvPr>
          <p:cNvCxnSpPr>
            <a:cxnSpLocks/>
          </p:cNvCxnSpPr>
          <p:nvPr/>
        </p:nvCxnSpPr>
        <p:spPr>
          <a:xfrm>
            <a:off x="845127" y="1280955"/>
            <a:ext cx="106991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4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8420-46FF-4068-B1E6-BF74E00A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Carregamento Diferencial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02480BE-8F4F-48CA-A296-746B5306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981200"/>
            <a:ext cx="10058399" cy="39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359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3916</TotalTime>
  <Words>1240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Courier New</vt:lpstr>
      <vt:lpstr>Roboto</vt:lpstr>
      <vt:lpstr>Wingdings 2</vt:lpstr>
      <vt:lpstr>HDOfficeLightV0</vt:lpstr>
      <vt:lpstr>Retrospectiva</vt:lpstr>
      <vt:lpstr>Angular Lazy Loading</vt:lpstr>
      <vt:lpstr>Problema?</vt:lpstr>
      <vt:lpstr>Solução?</vt:lpstr>
      <vt:lpstr>Antes de tudo</vt:lpstr>
      <vt:lpstr>Configuração</vt:lpstr>
      <vt:lpstr>Configuração</vt:lpstr>
      <vt:lpstr>Configuração</vt:lpstr>
      <vt:lpstr>Configuração</vt:lpstr>
      <vt:lpstr>Carregamento Diferencial</vt:lpstr>
      <vt:lpstr>Carregamento Diferencial</vt:lpstr>
      <vt:lpstr>Outro problema</vt:lpstr>
      <vt:lpstr>Solução</vt:lpstr>
      <vt:lpstr>Mais um outro problema</vt:lpstr>
      <vt:lpstr>Solução</vt:lpstr>
      <vt:lpstr>Solução</vt:lpstr>
      <vt:lpstr>O último problema (eu acho!)</vt:lpstr>
      <vt:lpstr>Solução</vt:lpstr>
      <vt:lpstr>Solução</vt:lpstr>
      <vt:lpstr>Plus 1</vt:lpstr>
      <vt:lpstr>Plus 2</vt:lpstr>
      <vt:lpstr>Webpack Bundle Analyzer</vt:lpstr>
      <vt:lpstr>Webpack Bundle Analyzer</vt:lpstr>
      <vt:lpstr>Webpack Bundle Analyzer</vt:lpstr>
      <vt:lpstr>Webpack Bundle Analyzer</vt:lpstr>
      <vt:lpstr>Referências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Eduardo</dc:creator>
  <cp:lastModifiedBy>Eduardo</cp:lastModifiedBy>
  <cp:revision>161</cp:revision>
  <dcterms:created xsi:type="dcterms:W3CDTF">2014-09-16T21:32:26Z</dcterms:created>
  <dcterms:modified xsi:type="dcterms:W3CDTF">2019-05-30T19:13:20Z</dcterms:modified>
</cp:coreProperties>
</file>