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5" r:id="rId1"/>
    <p:sldMasterId id="2147484280" r:id="rId2"/>
  </p:sldMasterIdLst>
  <p:sldIdLst>
    <p:sldId id="256" r:id="rId3"/>
    <p:sldId id="311" r:id="rId4"/>
    <p:sldId id="313" r:id="rId5"/>
    <p:sldId id="312" r:id="rId6"/>
    <p:sldId id="328" r:id="rId7"/>
    <p:sldId id="330" r:id="rId8"/>
    <p:sldId id="331" r:id="rId9"/>
    <p:sldId id="332" r:id="rId10"/>
    <p:sldId id="329" r:id="rId11"/>
    <p:sldId id="327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1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9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834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3"/>
            <a:ext cx="2628900" cy="58118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0365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415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27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410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803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133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749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679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3682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09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2587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449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5350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15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6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03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887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3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4" y="1681852"/>
            <a:ext cx="5181601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4" y="2507553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630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99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052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3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989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443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107" y="1500784"/>
            <a:ext cx="7857815" cy="283267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Roboto"/>
              </a:rPr>
              <a:t>Angular</a:t>
            </a:r>
            <a:br>
              <a:rPr lang="en-US" dirty="0">
                <a:latin typeface="Roboto"/>
              </a:rPr>
            </a:br>
            <a:r>
              <a:rPr lang="en-US" dirty="0">
                <a:latin typeface="Roboto"/>
              </a:rPr>
              <a:t>Lazy Loading</a:t>
            </a: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5E89DE-CC8B-45A9-8554-718BE941B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524" y="5662413"/>
            <a:ext cx="934793" cy="934793"/>
          </a:xfrm>
          <a:prstGeom prst="ellipse">
            <a:avLst/>
          </a:prstGeom>
          <a:ln w="57150">
            <a:solidFill>
              <a:schemeClr val="accent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4CA7CF-DDBE-4631-8DEC-24C8C2F9303F}"/>
              </a:ext>
            </a:extLst>
          </p:cNvPr>
          <p:cNvSpPr txBox="1"/>
          <p:nvPr/>
        </p:nvSpPr>
        <p:spPr>
          <a:xfrm>
            <a:off x="9841314" y="5729697"/>
            <a:ext cx="2011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Eduardo Florence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508CC11-ED2C-4777-B494-9FBB1D0ABB3E}"/>
              </a:ext>
            </a:extLst>
          </p:cNvPr>
          <p:cNvSpPr txBox="1"/>
          <p:nvPr/>
        </p:nvSpPr>
        <p:spPr>
          <a:xfrm>
            <a:off x="9841315" y="6006967"/>
            <a:ext cx="195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@eduardoflorence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1C0662-65A0-4216-B51D-D9527BF1B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2" y="5689983"/>
            <a:ext cx="1122595" cy="10033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B6E15CE-80CC-4449-A5FC-162EA4ED398D}"/>
              </a:ext>
            </a:extLst>
          </p:cNvPr>
          <p:cNvSpPr txBox="1"/>
          <p:nvPr/>
        </p:nvSpPr>
        <p:spPr>
          <a:xfrm>
            <a:off x="1419457" y="5929752"/>
            <a:ext cx="390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Angular Rio Meetup #02 – Tech Talk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9822" y="327548"/>
            <a:ext cx="8653642" cy="1450757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9822" y="2279176"/>
            <a:ext cx="9953478" cy="3589919"/>
          </a:xfrm>
        </p:spPr>
        <p:txBody>
          <a:bodyPr>
            <a:normAutofit/>
          </a:bodyPr>
          <a:lstStyle/>
          <a:p>
            <a:r>
              <a:rPr lang="pt-BR" sz="1800" dirty="0"/>
              <a:t>https://coryrylan.com/blog/custom-preloading-and-lazy-loading-strategies-with-angular</a:t>
            </a:r>
          </a:p>
          <a:p>
            <a:r>
              <a:rPr lang="pt-BR" sz="1800" dirty="0"/>
              <a:t>https://medium.com/@adrianfaciu/custom-preloading-strategy-for-angular-modules-b3b5c873681a</a:t>
            </a:r>
          </a:p>
          <a:p>
            <a:r>
              <a:rPr lang="pt-BR" sz="1800" dirty="0"/>
              <a:t>https://angular.io/guide/router</a:t>
            </a:r>
          </a:p>
          <a:p>
            <a:r>
              <a:rPr lang="pt-BR" sz="1800" dirty="0"/>
              <a:t>https://alligator.io/angular/angular-webpack-bundle-analyzer/</a:t>
            </a:r>
          </a:p>
          <a:p>
            <a:r>
              <a:rPr lang="pt-BR" sz="1800" dirty="0"/>
              <a:t>https://next.angular.io/guide/lazy-loading-ngmodules</a:t>
            </a:r>
          </a:p>
        </p:txBody>
      </p:sp>
    </p:spTree>
    <p:extLst>
      <p:ext uri="{BB962C8B-B14F-4D97-AF65-F5344CB8AC3E}">
        <p14:creationId xmlns:p14="http://schemas.microsoft.com/office/powerpoint/2010/main" val="111572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F53F-A796-481E-9291-8C32C866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Contatos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213DD50-8498-4665-8963-8109216C9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5354" y="3734900"/>
            <a:ext cx="576000" cy="576000"/>
          </a:xfr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3E938B1-7020-4227-98BD-7451427342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354" y="5113528"/>
            <a:ext cx="576000" cy="57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F4AEC4D-10B0-47FF-8BDD-2931D49F1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27" y="2277684"/>
            <a:ext cx="1169216" cy="1169216"/>
          </a:xfrm>
          <a:prstGeom prst="ellipse">
            <a:avLst/>
          </a:prstGeom>
          <a:ln w="57150">
            <a:solidFill>
              <a:schemeClr val="accent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7CE7605-FB52-4697-8A0E-D692FFC5BE55}"/>
              </a:ext>
            </a:extLst>
          </p:cNvPr>
          <p:cNvSpPr txBox="1"/>
          <p:nvPr/>
        </p:nvSpPr>
        <p:spPr>
          <a:xfrm>
            <a:off x="2810100" y="2215963"/>
            <a:ext cx="346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Eduardo Florence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EFDBB7-A110-4682-A17D-8A352AFF9084}"/>
              </a:ext>
            </a:extLst>
          </p:cNvPr>
          <p:cNvSpPr txBox="1"/>
          <p:nvPr/>
        </p:nvSpPr>
        <p:spPr>
          <a:xfrm>
            <a:off x="2810103" y="2800570"/>
            <a:ext cx="5745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Angular, </a:t>
            </a:r>
            <a:r>
              <a:rPr lang="pt-BR" sz="2000" dirty="0" err="1"/>
              <a:t>RxJS</a:t>
            </a:r>
            <a:r>
              <a:rPr lang="pt-BR" sz="2000" dirty="0"/>
              <a:t>, </a:t>
            </a:r>
            <a:r>
              <a:rPr lang="pt-BR" sz="2000" dirty="0" err="1"/>
              <a:t>TypeScript</a:t>
            </a:r>
            <a:r>
              <a:rPr lang="pt-BR" sz="2000" dirty="0"/>
              <a:t>, SASS, PWA, </a:t>
            </a:r>
            <a:r>
              <a:rPr lang="pt-BR" sz="2000" dirty="0" err="1"/>
              <a:t>NativeScript</a:t>
            </a:r>
            <a:r>
              <a:rPr lang="pt-BR" sz="2000" dirty="0"/>
              <a:t>, </a:t>
            </a:r>
          </a:p>
          <a:p>
            <a:r>
              <a:rPr lang="pt-BR" sz="2000" dirty="0" err="1"/>
              <a:t>NodeJS</a:t>
            </a:r>
            <a:r>
              <a:rPr lang="pt-BR" sz="2000" dirty="0"/>
              <a:t>, </a:t>
            </a:r>
            <a:r>
              <a:rPr lang="pt-BR" sz="2000" dirty="0" err="1"/>
              <a:t>JavaScript</a:t>
            </a:r>
            <a:r>
              <a:rPr lang="pt-BR" sz="2000" dirty="0"/>
              <a:t>, PostgreSQL, </a:t>
            </a:r>
            <a:r>
              <a:rPr lang="pt-BR" sz="2000" dirty="0" err="1"/>
              <a:t>MongoDB</a:t>
            </a:r>
            <a:r>
              <a:rPr lang="pt-BR" sz="2000" dirty="0"/>
              <a:t>, </a:t>
            </a:r>
            <a:r>
              <a:rPr lang="pt-BR" sz="2000" dirty="0" err="1"/>
              <a:t>Serverless</a:t>
            </a:r>
            <a:endParaRPr lang="pt-BR" sz="2000" dirty="0"/>
          </a:p>
        </p:txBody>
      </p:sp>
      <p:sp>
        <p:nvSpPr>
          <p:cNvPr id="3" name="Retângulo 2"/>
          <p:cNvSpPr/>
          <p:nvPr/>
        </p:nvSpPr>
        <p:spPr>
          <a:xfrm>
            <a:off x="2127262" y="5186086"/>
            <a:ext cx="62281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github.com/</a:t>
            </a:r>
            <a:r>
              <a:rPr lang="pt-BR" sz="2200" dirty="0" err="1"/>
              <a:t>eduardoflorence</a:t>
            </a:r>
            <a:r>
              <a:rPr lang="pt-BR" sz="2200" dirty="0"/>
              <a:t>/angular-</a:t>
            </a:r>
            <a:r>
              <a:rPr lang="pt-BR" sz="2200" dirty="0" err="1"/>
              <a:t>lazy</a:t>
            </a:r>
            <a:r>
              <a:rPr lang="pt-BR" sz="2200" dirty="0"/>
              <a:t>-</a:t>
            </a:r>
            <a:r>
              <a:rPr lang="pt-BR" sz="2200" dirty="0" err="1"/>
              <a:t>loading</a:t>
            </a:r>
            <a:endParaRPr lang="pt-BR" sz="2200" dirty="0"/>
          </a:p>
        </p:txBody>
      </p:sp>
      <p:sp>
        <p:nvSpPr>
          <p:cNvPr id="11" name="Retângulo 10"/>
          <p:cNvSpPr/>
          <p:nvPr/>
        </p:nvSpPr>
        <p:spPr>
          <a:xfrm>
            <a:off x="2127263" y="3843538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200" dirty="0"/>
              <a:t>@</a:t>
            </a:r>
            <a:r>
              <a:rPr lang="pt-BR" sz="2200" dirty="0" err="1"/>
              <a:t>eduardoflorence</a:t>
            </a:r>
            <a:endParaRPr lang="pt-BR" sz="2200" dirty="0"/>
          </a:p>
        </p:txBody>
      </p:sp>
      <p:pic>
        <p:nvPicPr>
          <p:cNvPr id="2050" name="Picture 2" descr="Email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355" y="4434901"/>
            <a:ext cx="575999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2127263" y="4507458"/>
            <a:ext cx="4701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eduardo@infolink.com.br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F9C373-A195-4C0D-AB77-4B5B61690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21" y="3471192"/>
            <a:ext cx="3361266" cy="24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9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6F1CE-DF35-4E98-AF10-87BA824D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96B62-9515-46BF-BE42-1329D283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200" dirty="0"/>
          </a:p>
          <a:p>
            <a:pPr algn="just"/>
            <a:r>
              <a:rPr lang="pt-BR" sz="3200" dirty="0"/>
              <a:t>     Carregamento inicial lento de uma SPA (Single Page </a:t>
            </a:r>
            <a:r>
              <a:rPr lang="pt-BR" sz="3200" dirty="0" err="1"/>
              <a:t>Application</a:t>
            </a:r>
            <a:r>
              <a:rPr lang="pt-BR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779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37B58-5903-406A-918A-2A942E1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E2A5C96-0F83-46F8-B572-D637ADD6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pt-BR" sz="3200" dirty="0"/>
          </a:p>
          <a:p>
            <a:pPr algn="just"/>
            <a:r>
              <a:rPr lang="pt-BR" sz="3200" dirty="0"/>
              <a:t>     </a:t>
            </a:r>
            <a:r>
              <a:rPr lang="pt-BR" sz="3200" dirty="0" err="1"/>
              <a:t>Lazy</a:t>
            </a:r>
            <a:r>
              <a:rPr lang="pt-BR" sz="3200" dirty="0"/>
              <a:t> </a:t>
            </a:r>
            <a:r>
              <a:rPr lang="pt-BR" sz="3200" dirty="0" err="1"/>
              <a:t>Loading</a:t>
            </a:r>
            <a:r>
              <a:rPr lang="pt-BR" sz="3200" dirty="0"/>
              <a:t> (Carregamento postergado de módulos)</a:t>
            </a:r>
          </a:p>
        </p:txBody>
      </p:sp>
    </p:spTree>
    <p:extLst>
      <p:ext uri="{BB962C8B-B14F-4D97-AF65-F5344CB8AC3E}">
        <p14:creationId xmlns:p14="http://schemas.microsoft.com/office/powerpoint/2010/main" val="350655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37B58-5903-406A-918A-2A942E1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de tudo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BD9B439-FB7A-4AF3-A67A-418E977AD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pt-BR" sz="3200" dirty="0"/>
          </a:p>
          <a:p>
            <a:pPr algn="just"/>
            <a:r>
              <a:rPr lang="pt-BR" sz="3200" dirty="0"/>
              <a:t>     Organizar o sistema em módulos e trabalhar com rotas.</a:t>
            </a:r>
          </a:p>
        </p:txBody>
      </p:sp>
    </p:spTree>
    <p:extLst>
      <p:ext uri="{BB962C8B-B14F-4D97-AF65-F5344CB8AC3E}">
        <p14:creationId xmlns:p14="http://schemas.microsoft.com/office/powerpoint/2010/main" val="286354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A63-D774-41B0-9E7C-8DEEAF71B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Retirar todos os </a:t>
            </a:r>
            <a:r>
              <a:rPr lang="pt-BR" dirty="0" err="1"/>
              <a:t>imports</a:t>
            </a:r>
            <a:r>
              <a:rPr lang="pt-BR" dirty="0"/>
              <a:t> de módulos que terão carregamento postergado, normalmente localizados em </a:t>
            </a:r>
            <a:r>
              <a:rPr lang="pt-BR" dirty="0" err="1"/>
              <a:t>app.module.ts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964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A63-D774-41B0-9E7C-8DEEAF71BF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1357155"/>
            <a:ext cx="10058400" cy="66833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Na rota principal (app-</a:t>
            </a:r>
            <a:r>
              <a:rPr lang="pt-BR" dirty="0" err="1"/>
              <a:t>routing.module.ts</a:t>
            </a:r>
            <a:r>
              <a:rPr lang="pt-BR" dirty="0"/>
              <a:t>), ao invés de criar uma rota para um componente do módulo, cria-se uma rota para o módulo com a sintaxe abaixo: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AB2877-BD7F-4E85-9CE5-9D2056190DCF}"/>
              </a:ext>
            </a:extLst>
          </p:cNvPr>
          <p:cNvSpPr txBox="1"/>
          <p:nvPr/>
        </p:nvSpPr>
        <p:spPr>
          <a:xfrm>
            <a:off x="3089021" y="2411036"/>
            <a:ext cx="8561959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'@angular/core';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'./dashboard/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dashboard.component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'./clientes/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clientes.component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FornecedoresComponent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'./fornecedores/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fornecedores.component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'dashboard',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path: 'clientes',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'fornecedores',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FornecedoresComponent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RouterModule.forRoot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0C69DFE-334E-4440-8F22-12DBF0114AC3}"/>
              </a:ext>
            </a:extLst>
          </p:cNvPr>
          <p:cNvSpPr txBox="1">
            <a:spLocks/>
          </p:cNvSpPr>
          <p:nvPr/>
        </p:nvSpPr>
        <p:spPr>
          <a:xfrm>
            <a:off x="845127" y="4008795"/>
            <a:ext cx="1320800" cy="495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/>
              <a:t>ANTES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F82097E-88C2-4836-8D57-689812D876D7}"/>
              </a:ext>
            </a:extLst>
          </p:cNvPr>
          <p:cNvCxnSpPr>
            <a:cxnSpLocks/>
          </p:cNvCxnSpPr>
          <p:nvPr/>
        </p:nvCxnSpPr>
        <p:spPr>
          <a:xfrm>
            <a:off x="845127" y="1280955"/>
            <a:ext cx="10699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1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A63-D774-41B0-9E7C-8DEEAF71BF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1357155"/>
            <a:ext cx="10058400" cy="66833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Na rota principal (app-</a:t>
            </a:r>
            <a:r>
              <a:rPr lang="pt-BR" dirty="0" err="1"/>
              <a:t>routing.module.ts</a:t>
            </a:r>
            <a:r>
              <a:rPr lang="pt-BR" dirty="0"/>
              <a:t>), ao invés de criar uma rota para um componente do módulo, cria-se uma rota para o módulo com a sintaxe abaixo: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AB2877-BD7F-4E85-9CE5-9D2056190DCF}"/>
              </a:ext>
            </a:extLst>
          </p:cNvPr>
          <p:cNvSpPr txBox="1"/>
          <p:nvPr/>
        </p:nvSpPr>
        <p:spPr>
          <a:xfrm>
            <a:off x="845126" y="2430325"/>
            <a:ext cx="10699173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'@angular/core';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'./dashboard/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dashboard.component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'dashboard',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'clientes',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loadChildren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'./clientes/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clientes.module#ClientesModule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},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path: 'fornecedores',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loadChildren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'./fornecedores/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fornecedores.module#FornecedoresModule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RouterModule.forRoot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0C69DFE-334E-4440-8F22-12DBF0114AC3}"/>
              </a:ext>
            </a:extLst>
          </p:cNvPr>
          <p:cNvSpPr txBox="1">
            <a:spLocks/>
          </p:cNvSpPr>
          <p:nvPr/>
        </p:nvSpPr>
        <p:spPr>
          <a:xfrm>
            <a:off x="5369790" y="2000668"/>
            <a:ext cx="1466273" cy="495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/>
              <a:t>DEPOIS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F82097E-88C2-4836-8D57-689812D876D7}"/>
              </a:ext>
            </a:extLst>
          </p:cNvPr>
          <p:cNvCxnSpPr>
            <a:cxnSpLocks/>
          </p:cNvCxnSpPr>
          <p:nvPr/>
        </p:nvCxnSpPr>
        <p:spPr>
          <a:xfrm>
            <a:off x="845127" y="1280955"/>
            <a:ext cx="10699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56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A63-D774-41B0-9E7C-8DEEAF71BF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1357155"/>
            <a:ext cx="10058400" cy="6683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Criar um arquivo de rotas para cada módulo com carregamento postergado.</a:t>
            </a:r>
          </a:p>
          <a:p>
            <a:pPr marL="0" indent="0">
              <a:buNone/>
            </a:pPr>
            <a:r>
              <a:rPr lang="pt-BR" dirty="0"/>
              <a:t>Exemplo: clientes-</a:t>
            </a:r>
            <a:r>
              <a:rPr lang="pt-BR" dirty="0" err="1"/>
              <a:t>routing.module.ts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AB2877-BD7F-4E85-9CE5-9D2056190DCF}"/>
              </a:ext>
            </a:extLst>
          </p:cNvPr>
          <p:cNvSpPr txBox="1"/>
          <p:nvPr/>
        </p:nvSpPr>
        <p:spPr>
          <a:xfrm>
            <a:off x="2191327" y="2417625"/>
            <a:ext cx="6444674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'@angular/core';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'./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clientes.component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path: '',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RouterModule.forChild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ClientesRoutingModule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F82097E-88C2-4836-8D57-689812D876D7}"/>
              </a:ext>
            </a:extLst>
          </p:cNvPr>
          <p:cNvCxnSpPr>
            <a:cxnSpLocks/>
          </p:cNvCxnSpPr>
          <p:nvPr/>
        </p:nvCxnSpPr>
        <p:spPr>
          <a:xfrm>
            <a:off x="845127" y="1280955"/>
            <a:ext cx="10699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4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48420-46FF-4068-B1E6-BF74E00A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Carregamento Diferencial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2480BE-8F4F-48CA-A296-746B5306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81200"/>
            <a:ext cx="10058399" cy="39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635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TM02892315[[fn=Mecha]]</Template>
  <TotalTime>3770</TotalTime>
  <Words>419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Courier New</vt:lpstr>
      <vt:lpstr>Roboto</vt:lpstr>
      <vt:lpstr>Wingdings 2</vt:lpstr>
      <vt:lpstr>HDOfficeLightV0</vt:lpstr>
      <vt:lpstr>Retrospectiva</vt:lpstr>
      <vt:lpstr>Angular Lazy Loading</vt:lpstr>
      <vt:lpstr>Problema?</vt:lpstr>
      <vt:lpstr>Solução?</vt:lpstr>
      <vt:lpstr>Antes de tudo</vt:lpstr>
      <vt:lpstr>Configuração</vt:lpstr>
      <vt:lpstr>Configuração</vt:lpstr>
      <vt:lpstr>Configuração</vt:lpstr>
      <vt:lpstr>Configuração</vt:lpstr>
      <vt:lpstr>Carregamento Diferencial</vt:lpstr>
      <vt:lpstr>Referências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</dc:creator>
  <cp:lastModifiedBy>Eduardo</cp:lastModifiedBy>
  <cp:revision>146</cp:revision>
  <dcterms:created xsi:type="dcterms:W3CDTF">2014-09-16T21:32:26Z</dcterms:created>
  <dcterms:modified xsi:type="dcterms:W3CDTF">2019-05-30T16:47:42Z</dcterms:modified>
</cp:coreProperties>
</file>